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62" r:id="rId4"/>
    <p:sldId id="263" r:id="rId5"/>
    <p:sldId id="264" r:id="rId6"/>
    <p:sldId id="265" r:id="rId7"/>
    <p:sldId id="266" r:id="rId8"/>
    <p:sldId id="267" r:id="rId9"/>
    <p:sldId id="268" r:id="rId10"/>
    <p:sldId id="269" r:id="rId11"/>
    <p:sldId id="270" r:id="rId12"/>
    <p:sldId id="281" r:id="rId13"/>
    <p:sldId id="282" r:id="rId14"/>
    <p:sldId id="283" r:id="rId15"/>
    <p:sldId id="284" r:id="rId16"/>
    <p:sldId id="285" r:id="rId17"/>
    <p:sldId id="286" r:id="rId18"/>
    <p:sldId id="287" r:id="rId19"/>
    <p:sldId id="288" r:id="rId20"/>
    <p:sldId id="289" r:id="rId21"/>
    <p:sldId id="290" r:id="rId22"/>
    <p:sldId id="291" r:id="rId23"/>
    <p:sldId id="292" r:id="rId24"/>
    <p:sldId id="293" r:id="rId25"/>
    <p:sldId id="294" r:id="rId26"/>
    <p:sldId id="295" r:id="rId27"/>
    <p:sldId id="296" r:id="rId28"/>
    <p:sldId id="297" r:id="rId29"/>
    <p:sldId id="298" r:id="rId30"/>
    <p:sldId id="299" r:id="rId31"/>
    <p:sldId id="300" r:id="rId32"/>
    <p:sldId id="301" r:id="rId33"/>
    <p:sldId id="302" r:id="rId34"/>
    <p:sldId id="303" r:id="rId35"/>
    <p:sldId id="304" r:id="rId36"/>
    <p:sldId id="305" r:id="rId37"/>
    <p:sldId id="306" r:id="rId38"/>
    <p:sldId id="307" r:id="rId39"/>
    <p:sldId id="308" r:id="rId40"/>
    <p:sldId id="309" r:id="rId41"/>
    <p:sldId id="311" r:id="rId42"/>
    <p:sldId id="312" r:id="rId43"/>
    <p:sldId id="313" r:id="rId44"/>
    <p:sldId id="314" r:id="rId45"/>
    <p:sldId id="315" r:id="rId46"/>
    <p:sldId id="316" r:id="rId47"/>
    <p:sldId id="317" r:id="rId48"/>
  </p:sldIdLst>
  <p:sldSz cx="20104100" cy="11309350"/>
  <p:notesSz cx="20104100" cy="1130935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39" d="100"/>
          <a:sy n="39" d="100"/>
        </p:scale>
        <p:origin x="716" y="2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0" y="11308556"/>
                </a:moveTo>
                <a:lnTo>
                  <a:pt x="20104099" y="11308556"/>
                </a:lnTo>
                <a:lnTo>
                  <a:pt x="20104099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solidFill>
            <a:srgbClr val="091E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8132200" y="594611"/>
            <a:ext cx="3839699" cy="103060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600" b="1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015615" y="6333236"/>
            <a:ext cx="14072870" cy="28273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3/10/2019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9900" b="1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4950" b="1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3/10/2019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9900" b="1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005205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10353611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3/10/2019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0" y="11308556"/>
                </a:moveTo>
                <a:lnTo>
                  <a:pt x="20104099" y="11308556"/>
                </a:lnTo>
                <a:lnTo>
                  <a:pt x="20104099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solidFill>
            <a:srgbClr val="0747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9900" b="1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3/10/2019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3/10/2019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432221" y="3170449"/>
            <a:ext cx="13239657" cy="4800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900" b="1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863695" y="3776429"/>
            <a:ext cx="12736194" cy="52114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950" b="1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3/10/2019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7" Type="http://schemas.openxmlformats.org/officeDocument/2006/relationships/image" Target="../media/image60.jpg"/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9.jp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72.png"/><Relationship Id="rId18" Type="http://schemas.openxmlformats.org/officeDocument/2006/relationships/image" Target="../media/image77.png"/><Relationship Id="rId26" Type="http://schemas.openxmlformats.org/officeDocument/2006/relationships/image" Target="../media/image85.png"/><Relationship Id="rId3" Type="http://schemas.openxmlformats.org/officeDocument/2006/relationships/image" Target="../media/image62.png"/><Relationship Id="rId21" Type="http://schemas.openxmlformats.org/officeDocument/2006/relationships/image" Target="../media/image80.png"/><Relationship Id="rId7" Type="http://schemas.openxmlformats.org/officeDocument/2006/relationships/image" Target="../media/image66.png"/><Relationship Id="rId12" Type="http://schemas.openxmlformats.org/officeDocument/2006/relationships/image" Target="../media/image71.png"/><Relationship Id="rId17" Type="http://schemas.openxmlformats.org/officeDocument/2006/relationships/image" Target="../media/image76.png"/><Relationship Id="rId25" Type="http://schemas.openxmlformats.org/officeDocument/2006/relationships/image" Target="../media/image84.png"/><Relationship Id="rId33" Type="http://schemas.openxmlformats.org/officeDocument/2006/relationships/image" Target="../media/image92.png"/><Relationship Id="rId2" Type="http://schemas.openxmlformats.org/officeDocument/2006/relationships/image" Target="../media/image61.png"/><Relationship Id="rId16" Type="http://schemas.openxmlformats.org/officeDocument/2006/relationships/image" Target="../media/image75.png"/><Relationship Id="rId20" Type="http://schemas.openxmlformats.org/officeDocument/2006/relationships/image" Target="../media/image79.png"/><Relationship Id="rId29" Type="http://schemas.openxmlformats.org/officeDocument/2006/relationships/image" Target="../media/image8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11" Type="http://schemas.openxmlformats.org/officeDocument/2006/relationships/image" Target="../media/image70.png"/><Relationship Id="rId24" Type="http://schemas.openxmlformats.org/officeDocument/2006/relationships/image" Target="../media/image83.png"/><Relationship Id="rId32" Type="http://schemas.openxmlformats.org/officeDocument/2006/relationships/image" Target="../media/image91.png"/><Relationship Id="rId5" Type="http://schemas.openxmlformats.org/officeDocument/2006/relationships/image" Target="../media/image64.png"/><Relationship Id="rId15" Type="http://schemas.openxmlformats.org/officeDocument/2006/relationships/image" Target="../media/image74.png"/><Relationship Id="rId23" Type="http://schemas.openxmlformats.org/officeDocument/2006/relationships/image" Target="../media/image82.png"/><Relationship Id="rId28" Type="http://schemas.openxmlformats.org/officeDocument/2006/relationships/image" Target="../media/image87.png"/><Relationship Id="rId10" Type="http://schemas.openxmlformats.org/officeDocument/2006/relationships/image" Target="../media/image69.png"/><Relationship Id="rId19" Type="http://schemas.openxmlformats.org/officeDocument/2006/relationships/image" Target="../media/image78.png"/><Relationship Id="rId31" Type="http://schemas.openxmlformats.org/officeDocument/2006/relationships/image" Target="../media/image90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Relationship Id="rId14" Type="http://schemas.openxmlformats.org/officeDocument/2006/relationships/image" Target="../media/image73.png"/><Relationship Id="rId22" Type="http://schemas.openxmlformats.org/officeDocument/2006/relationships/image" Target="../media/image81.png"/><Relationship Id="rId27" Type="http://schemas.openxmlformats.org/officeDocument/2006/relationships/image" Target="../media/image86.png"/><Relationship Id="rId30" Type="http://schemas.openxmlformats.org/officeDocument/2006/relationships/image" Target="../media/image89.png"/></Relationships>
</file>

<file path=ppt/slides/_rels/slide1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4.png"/><Relationship Id="rId18" Type="http://schemas.openxmlformats.org/officeDocument/2006/relationships/image" Target="../media/image109.png"/><Relationship Id="rId26" Type="http://schemas.openxmlformats.org/officeDocument/2006/relationships/image" Target="../media/image117.png"/><Relationship Id="rId39" Type="http://schemas.openxmlformats.org/officeDocument/2006/relationships/image" Target="../media/image130.png"/><Relationship Id="rId21" Type="http://schemas.openxmlformats.org/officeDocument/2006/relationships/image" Target="../media/image112.png"/><Relationship Id="rId34" Type="http://schemas.openxmlformats.org/officeDocument/2006/relationships/image" Target="../media/image125.png"/><Relationship Id="rId42" Type="http://schemas.openxmlformats.org/officeDocument/2006/relationships/image" Target="../media/image133.png"/><Relationship Id="rId47" Type="http://schemas.openxmlformats.org/officeDocument/2006/relationships/image" Target="../media/image138.png"/><Relationship Id="rId50" Type="http://schemas.openxmlformats.org/officeDocument/2006/relationships/image" Target="../media/image140.png"/><Relationship Id="rId55" Type="http://schemas.openxmlformats.org/officeDocument/2006/relationships/image" Target="../media/image145.png"/><Relationship Id="rId63" Type="http://schemas.openxmlformats.org/officeDocument/2006/relationships/image" Target="../media/image17.png"/><Relationship Id="rId7" Type="http://schemas.openxmlformats.org/officeDocument/2006/relationships/image" Target="../media/image98.png"/><Relationship Id="rId2" Type="http://schemas.openxmlformats.org/officeDocument/2006/relationships/image" Target="../media/image93.png"/><Relationship Id="rId16" Type="http://schemas.openxmlformats.org/officeDocument/2006/relationships/image" Target="../media/image107.png"/><Relationship Id="rId20" Type="http://schemas.openxmlformats.org/officeDocument/2006/relationships/image" Target="../media/image111.png"/><Relationship Id="rId29" Type="http://schemas.openxmlformats.org/officeDocument/2006/relationships/image" Target="../media/image120.png"/><Relationship Id="rId41" Type="http://schemas.openxmlformats.org/officeDocument/2006/relationships/image" Target="../media/image132.png"/><Relationship Id="rId54" Type="http://schemas.openxmlformats.org/officeDocument/2006/relationships/image" Target="../media/image144.png"/><Relationship Id="rId62" Type="http://schemas.openxmlformats.org/officeDocument/2006/relationships/image" Target="../media/image15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7.png"/><Relationship Id="rId11" Type="http://schemas.openxmlformats.org/officeDocument/2006/relationships/image" Target="../media/image102.png"/><Relationship Id="rId24" Type="http://schemas.openxmlformats.org/officeDocument/2006/relationships/image" Target="../media/image115.png"/><Relationship Id="rId32" Type="http://schemas.openxmlformats.org/officeDocument/2006/relationships/image" Target="../media/image123.png"/><Relationship Id="rId37" Type="http://schemas.openxmlformats.org/officeDocument/2006/relationships/image" Target="../media/image128.png"/><Relationship Id="rId40" Type="http://schemas.openxmlformats.org/officeDocument/2006/relationships/image" Target="../media/image131.png"/><Relationship Id="rId45" Type="http://schemas.openxmlformats.org/officeDocument/2006/relationships/image" Target="../media/image136.png"/><Relationship Id="rId53" Type="http://schemas.openxmlformats.org/officeDocument/2006/relationships/image" Target="../media/image143.png"/><Relationship Id="rId58" Type="http://schemas.openxmlformats.org/officeDocument/2006/relationships/image" Target="../media/image148.png"/><Relationship Id="rId66" Type="http://schemas.openxmlformats.org/officeDocument/2006/relationships/image" Target="../media/image155.png"/><Relationship Id="rId5" Type="http://schemas.openxmlformats.org/officeDocument/2006/relationships/image" Target="../media/image96.png"/><Relationship Id="rId15" Type="http://schemas.openxmlformats.org/officeDocument/2006/relationships/image" Target="../media/image106.png"/><Relationship Id="rId23" Type="http://schemas.openxmlformats.org/officeDocument/2006/relationships/image" Target="../media/image114.png"/><Relationship Id="rId28" Type="http://schemas.openxmlformats.org/officeDocument/2006/relationships/image" Target="../media/image119.png"/><Relationship Id="rId36" Type="http://schemas.openxmlformats.org/officeDocument/2006/relationships/image" Target="../media/image127.png"/><Relationship Id="rId49" Type="http://schemas.openxmlformats.org/officeDocument/2006/relationships/image" Target="../media/image139.png"/><Relationship Id="rId57" Type="http://schemas.openxmlformats.org/officeDocument/2006/relationships/image" Target="../media/image147.png"/><Relationship Id="rId61" Type="http://schemas.openxmlformats.org/officeDocument/2006/relationships/image" Target="../media/image151.png"/><Relationship Id="rId10" Type="http://schemas.openxmlformats.org/officeDocument/2006/relationships/image" Target="../media/image101.png"/><Relationship Id="rId19" Type="http://schemas.openxmlformats.org/officeDocument/2006/relationships/image" Target="../media/image110.png"/><Relationship Id="rId31" Type="http://schemas.openxmlformats.org/officeDocument/2006/relationships/image" Target="../media/image122.png"/><Relationship Id="rId44" Type="http://schemas.openxmlformats.org/officeDocument/2006/relationships/image" Target="../media/image135.png"/><Relationship Id="rId52" Type="http://schemas.openxmlformats.org/officeDocument/2006/relationships/image" Target="../media/image142.png"/><Relationship Id="rId60" Type="http://schemas.openxmlformats.org/officeDocument/2006/relationships/image" Target="../media/image150.png"/><Relationship Id="rId65" Type="http://schemas.openxmlformats.org/officeDocument/2006/relationships/image" Target="../media/image154.png"/><Relationship Id="rId4" Type="http://schemas.openxmlformats.org/officeDocument/2006/relationships/image" Target="../media/image95.png"/><Relationship Id="rId9" Type="http://schemas.openxmlformats.org/officeDocument/2006/relationships/image" Target="../media/image100.png"/><Relationship Id="rId14" Type="http://schemas.openxmlformats.org/officeDocument/2006/relationships/image" Target="../media/image105.png"/><Relationship Id="rId22" Type="http://schemas.openxmlformats.org/officeDocument/2006/relationships/image" Target="../media/image113.png"/><Relationship Id="rId27" Type="http://schemas.openxmlformats.org/officeDocument/2006/relationships/image" Target="../media/image118.png"/><Relationship Id="rId30" Type="http://schemas.openxmlformats.org/officeDocument/2006/relationships/image" Target="../media/image121.png"/><Relationship Id="rId35" Type="http://schemas.openxmlformats.org/officeDocument/2006/relationships/image" Target="../media/image126.png"/><Relationship Id="rId43" Type="http://schemas.openxmlformats.org/officeDocument/2006/relationships/image" Target="../media/image134.png"/><Relationship Id="rId48" Type="http://schemas.openxmlformats.org/officeDocument/2006/relationships/image" Target="../media/image84.png"/><Relationship Id="rId56" Type="http://schemas.openxmlformats.org/officeDocument/2006/relationships/image" Target="../media/image146.png"/><Relationship Id="rId64" Type="http://schemas.openxmlformats.org/officeDocument/2006/relationships/image" Target="../media/image153.png"/><Relationship Id="rId8" Type="http://schemas.openxmlformats.org/officeDocument/2006/relationships/image" Target="../media/image99.png"/><Relationship Id="rId51" Type="http://schemas.openxmlformats.org/officeDocument/2006/relationships/image" Target="../media/image141.png"/><Relationship Id="rId3" Type="http://schemas.openxmlformats.org/officeDocument/2006/relationships/image" Target="../media/image94.png"/><Relationship Id="rId12" Type="http://schemas.openxmlformats.org/officeDocument/2006/relationships/image" Target="../media/image103.png"/><Relationship Id="rId17" Type="http://schemas.openxmlformats.org/officeDocument/2006/relationships/image" Target="../media/image108.png"/><Relationship Id="rId25" Type="http://schemas.openxmlformats.org/officeDocument/2006/relationships/image" Target="../media/image116.png"/><Relationship Id="rId33" Type="http://schemas.openxmlformats.org/officeDocument/2006/relationships/image" Target="../media/image124.png"/><Relationship Id="rId38" Type="http://schemas.openxmlformats.org/officeDocument/2006/relationships/image" Target="../media/image129.png"/><Relationship Id="rId46" Type="http://schemas.openxmlformats.org/officeDocument/2006/relationships/image" Target="../media/image137.png"/><Relationship Id="rId59" Type="http://schemas.openxmlformats.org/officeDocument/2006/relationships/image" Target="../media/image14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0.png"/><Relationship Id="rId5" Type="http://schemas.openxmlformats.org/officeDocument/2006/relationships/image" Target="../media/image159.png"/><Relationship Id="rId4" Type="http://schemas.openxmlformats.org/officeDocument/2006/relationships/image" Target="../media/image15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7.png"/><Relationship Id="rId13" Type="http://schemas.openxmlformats.org/officeDocument/2006/relationships/image" Target="../media/image171.png"/><Relationship Id="rId3" Type="http://schemas.openxmlformats.org/officeDocument/2006/relationships/image" Target="../media/image162.png"/><Relationship Id="rId7" Type="http://schemas.openxmlformats.org/officeDocument/2006/relationships/image" Target="../media/image166.png"/><Relationship Id="rId12" Type="http://schemas.openxmlformats.org/officeDocument/2006/relationships/image" Target="../media/image170.png"/><Relationship Id="rId2" Type="http://schemas.openxmlformats.org/officeDocument/2006/relationships/image" Target="../media/image161.png"/><Relationship Id="rId16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5.png"/><Relationship Id="rId11" Type="http://schemas.openxmlformats.org/officeDocument/2006/relationships/image" Target="../media/image169.png"/><Relationship Id="rId5" Type="http://schemas.openxmlformats.org/officeDocument/2006/relationships/image" Target="../media/image164.png"/><Relationship Id="rId15" Type="http://schemas.openxmlformats.org/officeDocument/2006/relationships/image" Target="../media/image173.png"/><Relationship Id="rId10" Type="http://schemas.openxmlformats.org/officeDocument/2006/relationships/image" Target="../media/image168.png"/><Relationship Id="rId4" Type="http://schemas.openxmlformats.org/officeDocument/2006/relationships/image" Target="../media/image163.png"/><Relationship Id="rId9" Type="http://schemas.openxmlformats.org/officeDocument/2006/relationships/image" Target="../media/image156.png"/><Relationship Id="rId14" Type="http://schemas.openxmlformats.org/officeDocument/2006/relationships/image" Target="../media/image17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6.png"/><Relationship Id="rId3" Type="http://schemas.openxmlformats.org/officeDocument/2006/relationships/image" Target="../media/image162.png"/><Relationship Id="rId7" Type="http://schemas.openxmlformats.org/officeDocument/2006/relationships/image" Target="../media/image166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5.png"/><Relationship Id="rId11" Type="http://schemas.openxmlformats.org/officeDocument/2006/relationships/image" Target="../media/image177.png"/><Relationship Id="rId5" Type="http://schemas.openxmlformats.org/officeDocument/2006/relationships/image" Target="../media/image175.png"/><Relationship Id="rId10" Type="http://schemas.openxmlformats.org/officeDocument/2006/relationships/image" Target="../media/image160.png"/><Relationship Id="rId4" Type="http://schemas.openxmlformats.org/officeDocument/2006/relationships/image" Target="../media/image174.png"/><Relationship Id="rId9" Type="http://schemas.openxmlformats.org/officeDocument/2006/relationships/image" Target="../media/image15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183.png"/><Relationship Id="rId18" Type="http://schemas.openxmlformats.org/officeDocument/2006/relationships/image" Target="../media/image119.png"/><Relationship Id="rId26" Type="http://schemas.openxmlformats.org/officeDocument/2006/relationships/image" Target="../media/image184.png"/><Relationship Id="rId39" Type="http://schemas.openxmlformats.org/officeDocument/2006/relationships/image" Target="../media/image187.png"/><Relationship Id="rId3" Type="http://schemas.openxmlformats.org/officeDocument/2006/relationships/image" Target="../media/image148.png"/><Relationship Id="rId21" Type="http://schemas.openxmlformats.org/officeDocument/2006/relationships/image" Target="../media/image122.png"/><Relationship Id="rId34" Type="http://schemas.openxmlformats.org/officeDocument/2006/relationships/image" Target="../media/image135.png"/><Relationship Id="rId7" Type="http://schemas.openxmlformats.org/officeDocument/2006/relationships/image" Target="../media/image181.png"/><Relationship Id="rId12" Type="http://schemas.openxmlformats.org/officeDocument/2006/relationships/image" Target="../media/image182.png"/><Relationship Id="rId17" Type="http://schemas.openxmlformats.org/officeDocument/2006/relationships/image" Target="../media/image117.png"/><Relationship Id="rId25" Type="http://schemas.openxmlformats.org/officeDocument/2006/relationships/image" Target="../media/image126.png"/><Relationship Id="rId33" Type="http://schemas.openxmlformats.org/officeDocument/2006/relationships/image" Target="../media/image134.png"/><Relationship Id="rId38" Type="http://schemas.openxmlformats.org/officeDocument/2006/relationships/image" Target="../media/image84.png"/><Relationship Id="rId2" Type="http://schemas.openxmlformats.org/officeDocument/2006/relationships/image" Target="../media/image178.png"/><Relationship Id="rId16" Type="http://schemas.openxmlformats.org/officeDocument/2006/relationships/image" Target="../media/image116.png"/><Relationship Id="rId20" Type="http://schemas.openxmlformats.org/officeDocument/2006/relationships/image" Target="../media/image121.png"/><Relationship Id="rId29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0.png"/><Relationship Id="rId11" Type="http://schemas.openxmlformats.org/officeDocument/2006/relationships/image" Target="../media/image155.png"/><Relationship Id="rId24" Type="http://schemas.openxmlformats.org/officeDocument/2006/relationships/image" Target="../media/image125.png"/><Relationship Id="rId32" Type="http://schemas.openxmlformats.org/officeDocument/2006/relationships/image" Target="../media/image133.png"/><Relationship Id="rId37" Type="http://schemas.openxmlformats.org/officeDocument/2006/relationships/image" Target="../media/image138.png"/><Relationship Id="rId40" Type="http://schemas.openxmlformats.org/officeDocument/2006/relationships/image" Target="../media/image188.png"/><Relationship Id="rId5" Type="http://schemas.openxmlformats.org/officeDocument/2006/relationships/image" Target="../media/image179.png"/><Relationship Id="rId15" Type="http://schemas.openxmlformats.org/officeDocument/2006/relationships/image" Target="../media/image115.png"/><Relationship Id="rId23" Type="http://schemas.openxmlformats.org/officeDocument/2006/relationships/image" Target="../media/image124.png"/><Relationship Id="rId28" Type="http://schemas.openxmlformats.org/officeDocument/2006/relationships/image" Target="../media/image186.png"/><Relationship Id="rId36" Type="http://schemas.openxmlformats.org/officeDocument/2006/relationships/image" Target="../media/image137.png"/><Relationship Id="rId10" Type="http://schemas.openxmlformats.org/officeDocument/2006/relationships/image" Target="../media/image154.png"/><Relationship Id="rId19" Type="http://schemas.openxmlformats.org/officeDocument/2006/relationships/image" Target="../media/image120.png"/><Relationship Id="rId31" Type="http://schemas.openxmlformats.org/officeDocument/2006/relationships/image" Target="../media/image132.png"/><Relationship Id="rId4" Type="http://schemas.openxmlformats.org/officeDocument/2006/relationships/image" Target="../media/image149.png"/><Relationship Id="rId9" Type="http://schemas.openxmlformats.org/officeDocument/2006/relationships/image" Target="../media/image153.png"/><Relationship Id="rId14" Type="http://schemas.openxmlformats.org/officeDocument/2006/relationships/image" Target="../media/image107.png"/><Relationship Id="rId22" Type="http://schemas.openxmlformats.org/officeDocument/2006/relationships/image" Target="../media/image123.png"/><Relationship Id="rId27" Type="http://schemas.openxmlformats.org/officeDocument/2006/relationships/image" Target="../media/image185.png"/><Relationship Id="rId30" Type="http://schemas.openxmlformats.org/officeDocument/2006/relationships/image" Target="../media/image131.png"/><Relationship Id="rId35" Type="http://schemas.openxmlformats.org/officeDocument/2006/relationships/image" Target="../media/image13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1.png"/><Relationship Id="rId13" Type="http://schemas.openxmlformats.org/officeDocument/2006/relationships/image" Target="../media/image115.png"/><Relationship Id="rId18" Type="http://schemas.openxmlformats.org/officeDocument/2006/relationships/image" Target="../media/image121.png"/><Relationship Id="rId26" Type="http://schemas.openxmlformats.org/officeDocument/2006/relationships/image" Target="../media/image186.png"/><Relationship Id="rId39" Type="http://schemas.openxmlformats.org/officeDocument/2006/relationships/image" Target="../media/image109.png"/><Relationship Id="rId3" Type="http://schemas.openxmlformats.org/officeDocument/2006/relationships/image" Target="../media/image148.png"/><Relationship Id="rId21" Type="http://schemas.openxmlformats.org/officeDocument/2006/relationships/image" Target="../media/image124.png"/><Relationship Id="rId34" Type="http://schemas.openxmlformats.org/officeDocument/2006/relationships/image" Target="../media/image137.png"/><Relationship Id="rId42" Type="http://schemas.openxmlformats.org/officeDocument/2006/relationships/image" Target="../media/image112.png"/><Relationship Id="rId7" Type="http://schemas.openxmlformats.org/officeDocument/2006/relationships/image" Target="../media/image190.png"/><Relationship Id="rId12" Type="http://schemas.openxmlformats.org/officeDocument/2006/relationships/image" Target="../media/image155.png"/><Relationship Id="rId17" Type="http://schemas.openxmlformats.org/officeDocument/2006/relationships/image" Target="../media/image120.png"/><Relationship Id="rId25" Type="http://schemas.openxmlformats.org/officeDocument/2006/relationships/image" Target="../media/image185.png"/><Relationship Id="rId33" Type="http://schemas.openxmlformats.org/officeDocument/2006/relationships/image" Target="../media/image136.png"/><Relationship Id="rId38" Type="http://schemas.openxmlformats.org/officeDocument/2006/relationships/image" Target="../media/image108.png"/><Relationship Id="rId2" Type="http://schemas.openxmlformats.org/officeDocument/2006/relationships/image" Target="../media/image178.png"/><Relationship Id="rId16" Type="http://schemas.openxmlformats.org/officeDocument/2006/relationships/image" Target="../media/image119.png"/><Relationship Id="rId20" Type="http://schemas.openxmlformats.org/officeDocument/2006/relationships/image" Target="../media/image123.png"/><Relationship Id="rId29" Type="http://schemas.openxmlformats.org/officeDocument/2006/relationships/image" Target="../media/image132.png"/><Relationship Id="rId41" Type="http://schemas.openxmlformats.org/officeDocument/2006/relationships/image" Target="../media/image11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9.png"/><Relationship Id="rId11" Type="http://schemas.openxmlformats.org/officeDocument/2006/relationships/image" Target="../media/image154.png"/><Relationship Id="rId24" Type="http://schemas.openxmlformats.org/officeDocument/2006/relationships/image" Target="../media/image191.png"/><Relationship Id="rId32" Type="http://schemas.openxmlformats.org/officeDocument/2006/relationships/image" Target="../media/image135.png"/><Relationship Id="rId37" Type="http://schemas.openxmlformats.org/officeDocument/2006/relationships/image" Target="../media/image107.png"/><Relationship Id="rId40" Type="http://schemas.openxmlformats.org/officeDocument/2006/relationships/image" Target="../media/image110.png"/><Relationship Id="rId5" Type="http://schemas.openxmlformats.org/officeDocument/2006/relationships/image" Target="../media/image189.png"/><Relationship Id="rId15" Type="http://schemas.openxmlformats.org/officeDocument/2006/relationships/image" Target="../media/image117.png"/><Relationship Id="rId23" Type="http://schemas.openxmlformats.org/officeDocument/2006/relationships/image" Target="../media/image126.png"/><Relationship Id="rId28" Type="http://schemas.openxmlformats.org/officeDocument/2006/relationships/image" Target="../media/image131.png"/><Relationship Id="rId36" Type="http://schemas.openxmlformats.org/officeDocument/2006/relationships/image" Target="../media/image84.png"/><Relationship Id="rId10" Type="http://schemas.openxmlformats.org/officeDocument/2006/relationships/image" Target="../media/image153.png"/><Relationship Id="rId19" Type="http://schemas.openxmlformats.org/officeDocument/2006/relationships/image" Target="../media/image122.png"/><Relationship Id="rId31" Type="http://schemas.openxmlformats.org/officeDocument/2006/relationships/image" Target="../media/image134.png"/><Relationship Id="rId44" Type="http://schemas.openxmlformats.org/officeDocument/2006/relationships/image" Target="../media/image114.png"/><Relationship Id="rId4" Type="http://schemas.openxmlformats.org/officeDocument/2006/relationships/image" Target="../media/image149.png"/><Relationship Id="rId9" Type="http://schemas.openxmlformats.org/officeDocument/2006/relationships/image" Target="../media/image17.png"/><Relationship Id="rId14" Type="http://schemas.openxmlformats.org/officeDocument/2006/relationships/image" Target="../media/image116.png"/><Relationship Id="rId22" Type="http://schemas.openxmlformats.org/officeDocument/2006/relationships/image" Target="../media/image125.png"/><Relationship Id="rId27" Type="http://schemas.openxmlformats.org/officeDocument/2006/relationships/image" Target="../media/image130.png"/><Relationship Id="rId30" Type="http://schemas.openxmlformats.org/officeDocument/2006/relationships/image" Target="../media/image133.png"/><Relationship Id="rId35" Type="http://schemas.openxmlformats.org/officeDocument/2006/relationships/image" Target="../media/image138.png"/><Relationship Id="rId43" Type="http://schemas.openxmlformats.org/officeDocument/2006/relationships/image" Target="../media/image11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18" Type="http://schemas.openxmlformats.org/officeDocument/2006/relationships/image" Target="../media/image2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17" Type="http://schemas.openxmlformats.org/officeDocument/2006/relationships/image" Target="../media/image19.png"/><Relationship Id="rId2" Type="http://schemas.openxmlformats.org/officeDocument/2006/relationships/image" Target="../media/image4.png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8.png"/><Relationship Id="rId3" Type="http://schemas.openxmlformats.org/officeDocument/2006/relationships/image" Target="../media/image193.png"/><Relationship Id="rId7" Type="http://schemas.openxmlformats.org/officeDocument/2006/relationships/image" Target="../media/image197.pn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6.png"/><Relationship Id="rId5" Type="http://schemas.openxmlformats.org/officeDocument/2006/relationships/image" Target="../media/image195.png"/><Relationship Id="rId4" Type="http://schemas.openxmlformats.org/officeDocument/2006/relationships/image" Target="../media/image19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5.png"/><Relationship Id="rId13" Type="http://schemas.openxmlformats.org/officeDocument/2006/relationships/image" Target="../media/image210.png"/><Relationship Id="rId18" Type="http://schemas.openxmlformats.org/officeDocument/2006/relationships/image" Target="../media/image215.png"/><Relationship Id="rId3" Type="http://schemas.openxmlformats.org/officeDocument/2006/relationships/image" Target="../media/image200.png"/><Relationship Id="rId7" Type="http://schemas.openxmlformats.org/officeDocument/2006/relationships/image" Target="../media/image204.png"/><Relationship Id="rId12" Type="http://schemas.openxmlformats.org/officeDocument/2006/relationships/image" Target="../media/image209.png"/><Relationship Id="rId17" Type="http://schemas.openxmlformats.org/officeDocument/2006/relationships/image" Target="../media/image214.png"/><Relationship Id="rId2" Type="http://schemas.openxmlformats.org/officeDocument/2006/relationships/image" Target="../media/image199.png"/><Relationship Id="rId16" Type="http://schemas.openxmlformats.org/officeDocument/2006/relationships/image" Target="../media/image213.png"/><Relationship Id="rId20" Type="http://schemas.openxmlformats.org/officeDocument/2006/relationships/image" Target="../media/image21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3.png"/><Relationship Id="rId11" Type="http://schemas.openxmlformats.org/officeDocument/2006/relationships/image" Target="../media/image208.png"/><Relationship Id="rId5" Type="http://schemas.openxmlformats.org/officeDocument/2006/relationships/image" Target="../media/image202.png"/><Relationship Id="rId15" Type="http://schemas.openxmlformats.org/officeDocument/2006/relationships/image" Target="../media/image212.png"/><Relationship Id="rId10" Type="http://schemas.openxmlformats.org/officeDocument/2006/relationships/image" Target="../media/image207.png"/><Relationship Id="rId19" Type="http://schemas.openxmlformats.org/officeDocument/2006/relationships/image" Target="../media/image216.png"/><Relationship Id="rId4" Type="http://schemas.openxmlformats.org/officeDocument/2006/relationships/image" Target="../media/image201.png"/><Relationship Id="rId9" Type="http://schemas.openxmlformats.org/officeDocument/2006/relationships/image" Target="../media/image206.png"/><Relationship Id="rId14" Type="http://schemas.openxmlformats.org/officeDocument/2006/relationships/image" Target="../media/image21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8.jp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9.jp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6.png"/><Relationship Id="rId3" Type="http://schemas.openxmlformats.org/officeDocument/2006/relationships/image" Target="../media/image221.png"/><Relationship Id="rId7" Type="http://schemas.openxmlformats.org/officeDocument/2006/relationships/image" Target="../media/image225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4.png"/><Relationship Id="rId5" Type="http://schemas.openxmlformats.org/officeDocument/2006/relationships/image" Target="../media/image223.png"/><Relationship Id="rId4" Type="http://schemas.openxmlformats.org/officeDocument/2006/relationships/image" Target="../media/image22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3.png"/><Relationship Id="rId13" Type="http://schemas.openxmlformats.org/officeDocument/2006/relationships/image" Target="../media/image238.png"/><Relationship Id="rId3" Type="http://schemas.openxmlformats.org/officeDocument/2006/relationships/image" Target="../media/image228.png"/><Relationship Id="rId7" Type="http://schemas.openxmlformats.org/officeDocument/2006/relationships/image" Target="../media/image232.png"/><Relationship Id="rId12" Type="http://schemas.openxmlformats.org/officeDocument/2006/relationships/image" Target="../media/image237.png"/><Relationship Id="rId2" Type="http://schemas.openxmlformats.org/officeDocument/2006/relationships/image" Target="../media/image227.png"/><Relationship Id="rId16" Type="http://schemas.openxmlformats.org/officeDocument/2006/relationships/image" Target="../media/image2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1.png"/><Relationship Id="rId11" Type="http://schemas.openxmlformats.org/officeDocument/2006/relationships/image" Target="../media/image236.png"/><Relationship Id="rId5" Type="http://schemas.openxmlformats.org/officeDocument/2006/relationships/image" Target="../media/image230.png"/><Relationship Id="rId15" Type="http://schemas.openxmlformats.org/officeDocument/2006/relationships/image" Target="../media/image240.png"/><Relationship Id="rId10" Type="http://schemas.openxmlformats.org/officeDocument/2006/relationships/image" Target="../media/image235.png"/><Relationship Id="rId4" Type="http://schemas.openxmlformats.org/officeDocument/2006/relationships/image" Target="../media/image229.png"/><Relationship Id="rId9" Type="http://schemas.openxmlformats.org/officeDocument/2006/relationships/image" Target="../media/image234.png"/><Relationship Id="rId14" Type="http://schemas.openxmlformats.org/officeDocument/2006/relationships/image" Target="../media/image239.png"/></Relationships>
</file>

<file path=ppt/slides/_rels/slide2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53.png"/><Relationship Id="rId18" Type="http://schemas.openxmlformats.org/officeDocument/2006/relationships/image" Target="../media/image258.png"/><Relationship Id="rId26" Type="http://schemas.openxmlformats.org/officeDocument/2006/relationships/image" Target="../media/image266.png"/><Relationship Id="rId39" Type="http://schemas.openxmlformats.org/officeDocument/2006/relationships/image" Target="../media/image279.png"/><Relationship Id="rId3" Type="http://schemas.openxmlformats.org/officeDocument/2006/relationships/image" Target="../media/image243.png"/><Relationship Id="rId21" Type="http://schemas.openxmlformats.org/officeDocument/2006/relationships/image" Target="../media/image261.png"/><Relationship Id="rId34" Type="http://schemas.openxmlformats.org/officeDocument/2006/relationships/image" Target="../media/image274.png"/><Relationship Id="rId42" Type="http://schemas.openxmlformats.org/officeDocument/2006/relationships/image" Target="../media/image282.png"/><Relationship Id="rId47" Type="http://schemas.openxmlformats.org/officeDocument/2006/relationships/image" Target="../media/image287.png"/><Relationship Id="rId50" Type="http://schemas.openxmlformats.org/officeDocument/2006/relationships/image" Target="../media/image290.png"/><Relationship Id="rId7" Type="http://schemas.openxmlformats.org/officeDocument/2006/relationships/image" Target="../media/image247.png"/><Relationship Id="rId12" Type="http://schemas.openxmlformats.org/officeDocument/2006/relationships/image" Target="../media/image252.png"/><Relationship Id="rId17" Type="http://schemas.openxmlformats.org/officeDocument/2006/relationships/image" Target="../media/image257.png"/><Relationship Id="rId25" Type="http://schemas.openxmlformats.org/officeDocument/2006/relationships/image" Target="../media/image265.png"/><Relationship Id="rId33" Type="http://schemas.openxmlformats.org/officeDocument/2006/relationships/image" Target="../media/image273.png"/><Relationship Id="rId38" Type="http://schemas.openxmlformats.org/officeDocument/2006/relationships/image" Target="../media/image278.png"/><Relationship Id="rId46" Type="http://schemas.openxmlformats.org/officeDocument/2006/relationships/image" Target="../media/image286.png"/><Relationship Id="rId2" Type="http://schemas.openxmlformats.org/officeDocument/2006/relationships/image" Target="../media/image242.png"/><Relationship Id="rId16" Type="http://schemas.openxmlformats.org/officeDocument/2006/relationships/image" Target="../media/image256.png"/><Relationship Id="rId20" Type="http://schemas.openxmlformats.org/officeDocument/2006/relationships/image" Target="../media/image260.png"/><Relationship Id="rId29" Type="http://schemas.openxmlformats.org/officeDocument/2006/relationships/image" Target="../media/image269.png"/><Relationship Id="rId41" Type="http://schemas.openxmlformats.org/officeDocument/2006/relationships/image" Target="../media/image2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6.png"/><Relationship Id="rId11" Type="http://schemas.openxmlformats.org/officeDocument/2006/relationships/image" Target="../media/image251.png"/><Relationship Id="rId24" Type="http://schemas.openxmlformats.org/officeDocument/2006/relationships/image" Target="../media/image264.png"/><Relationship Id="rId32" Type="http://schemas.openxmlformats.org/officeDocument/2006/relationships/image" Target="../media/image272.png"/><Relationship Id="rId37" Type="http://schemas.openxmlformats.org/officeDocument/2006/relationships/image" Target="../media/image277.png"/><Relationship Id="rId40" Type="http://schemas.openxmlformats.org/officeDocument/2006/relationships/image" Target="../media/image280.png"/><Relationship Id="rId45" Type="http://schemas.openxmlformats.org/officeDocument/2006/relationships/image" Target="../media/image285.png"/><Relationship Id="rId53" Type="http://schemas.openxmlformats.org/officeDocument/2006/relationships/image" Target="../media/image293.png"/><Relationship Id="rId5" Type="http://schemas.openxmlformats.org/officeDocument/2006/relationships/image" Target="../media/image245.png"/><Relationship Id="rId15" Type="http://schemas.openxmlformats.org/officeDocument/2006/relationships/image" Target="../media/image255.png"/><Relationship Id="rId23" Type="http://schemas.openxmlformats.org/officeDocument/2006/relationships/image" Target="../media/image263.png"/><Relationship Id="rId28" Type="http://schemas.openxmlformats.org/officeDocument/2006/relationships/image" Target="../media/image268.png"/><Relationship Id="rId36" Type="http://schemas.openxmlformats.org/officeDocument/2006/relationships/image" Target="../media/image276.png"/><Relationship Id="rId49" Type="http://schemas.openxmlformats.org/officeDocument/2006/relationships/image" Target="../media/image289.png"/><Relationship Id="rId10" Type="http://schemas.openxmlformats.org/officeDocument/2006/relationships/image" Target="../media/image250.png"/><Relationship Id="rId19" Type="http://schemas.openxmlformats.org/officeDocument/2006/relationships/image" Target="../media/image259.png"/><Relationship Id="rId31" Type="http://schemas.openxmlformats.org/officeDocument/2006/relationships/image" Target="../media/image271.png"/><Relationship Id="rId44" Type="http://schemas.openxmlformats.org/officeDocument/2006/relationships/image" Target="../media/image284.png"/><Relationship Id="rId52" Type="http://schemas.openxmlformats.org/officeDocument/2006/relationships/image" Target="../media/image292.png"/><Relationship Id="rId4" Type="http://schemas.openxmlformats.org/officeDocument/2006/relationships/image" Target="../media/image244.png"/><Relationship Id="rId9" Type="http://schemas.openxmlformats.org/officeDocument/2006/relationships/image" Target="../media/image249.png"/><Relationship Id="rId14" Type="http://schemas.openxmlformats.org/officeDocument/2006/relationships/image" Target="../media/image254.png"/><Relationship Id="rId22" Type="http://schemas.openxmlformats.org/officeDocument/2006/relationships/image" Target="../media/image262.png"/><Relationship Id="rId27" Type="http://schemas.openxmlformats.org/officeDocument/2006/relationships/image" Target="../media/image267.png"/><Relationship Id="rId30" Type="http://schemas.openxmlformats.org/officeDocument/2006/relationships/image" Target="../media/image270.png"/><Relationship Id="rId35" Type="http://schemas.openxmlformats.org/officeDocument/2006/relationships/image" Target="../media/image275.png"/><Relationship Id="rId43" Type="http://schemas.openxmlformats.org/officeDocument/2006/relationships/image" Target="../media/image283.png"/><Relationship Id="rId48" Type="http://schemas.openxmlformats.org/officeDocument/2006/relationships/image" Target="../media/image288.png"/><Relationship Id="rId8" Type="http://schemas.openxmlformats.org/officeDocument/2006/relationships/image" Target="../media/image248.png"/><Relationship Id="rId51" Type="http://schemas.openxmlformats.org/officeDocument/2006/relationships/image" Target="../media/image291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5.png"/><Relationship Id="rId2" Type="http://schemas.openxmlformats.org/officeDocument/2006/relationships/image" Target="../media/image29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6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7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8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9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7.png"/><Relationship Id="rId13" Type="http://schemas.openxmlformats.org/officeDocument/2006/relationships/image" Target="../media/image312.png"/><Relationship Id="rId3" Type="http://schemas.openxmlformats.org/officeDocument/2006/relationships/image" Target="../media/image302.png"/><Relationship Id="rId7" Type="http://schemas.openxmlformats.org/officeDocument/2006/relationships/image" Target="../media/image306.png"/><Relationship Id="rId12" Type="http://schemas.openxmlformats.org/officeDocument/2006/relationships/image" Target="../media/image311.png"/><Relationship Id="rId2" Type="http://schemas.openxmlformats.org/officeDocument/2006/relationships/image" Target="../media/image3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5.png"/><Relationship Id="rId11" Type="http://schemas.openxmlformats.org/officeDocument/2006/relationships/image" Target="../media/image310.png"/><Relationship Id="rId5" Type="http://schemas.openxmlformats.org/officeDocument/2006/relationships/image" Target="../media/image304.png"/><Relationship Id="rId15" Type="http://schemas.openxmlformats.org/officeDocument/2006/relationships/image" Target="../media/image314.png"/><Relationship Id="rId10" Type="http://schemas.openxmlformats.org/officeDocument/2006/relationships/image" Target="../media/image309.png"/><Relationship Id="rId4" Type="http://schemas.openxmlformats.org/officeDocument/2006/relationships/image" Target="../media/image303.png"/><Relationship Id="rId9" Type="http://schemas.openxmlformats.org/officeDocument/2006/relationships/image" Target="../media/image308.png"/><Relationship Id="rId14" Type="http://schemas.openxmlformats.org/officeDocument/2006/relationships/image" Target="../media/image313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6" Type="http://schemas.openxmlformats.org/officeDocument/2006/relationships/image" Target="../media/image339.png"/><Relationship Id="rId21" Type="http://schemas.openxmlformats.org/officeDocument/2006/relationships/image" Target="../media/image334.png"/><Relationship Id="rId42" Type="http://schemas.openxmlformats.org/officeDocument/2006/relationships/image" Target="../media/image355.png"/><Relationship Id="rId47" Type="http://schemas.openxmlformats.org/officeDocument/2006/relationships/image" Target="../media/image360.png"/><Relationship Id="rId63" Type="http://schemas.openxmlformats.org/officeDocument/2006/relationships/image" Target="../media/image376.png"/><Relationship Id="rId68" Type="http://schemas.openxmlformats.org/officeDocument/2006/relationships/image" Target="../media/image381.png"/><Relationship Id="rId84" Type="http://schemas.openxmlformats.org/officeDocument/2006/relationships/image" Target="../media/image397.png"/><Relationship Id="rId89" Type="http://schemas.openxmlformats.org/officeDocument/2006/relationships/image" Target="../media/image402.png"/><Relationship Id="rId112" Type="http://schemas.openxmlformats.org/officeDocument/2006/relationships/image" Target="../media/image425.png"/><Relationship Id="rId2" Type="http://schemas.openxmlformats.org/officeDocument/2006/relationships/image" Target="../media/image315.png"/><Relationship Id="rId16" Type="http://schemas.openxmlformats.org/officeDocument/2006/relationships/image" Target="../media/image329.png"/><Relationship Id="rId29" Type="http://schemas.openxmlformats.org/officeDocument/2006/relationships/image" Target="../media/image342.png"/><Relationship Id="rId107" Type="http://schemas.openxmlformats.org/officeDocument/2006/relationships/image" Target="../media/image420.png"/><Relationship Id="rId11" Type="http://schemas.openxmlformats.org/officeDocument/2006/relationships/image" Target="../media/image324.png"/><Relationship Id="rId24" Type="http://schemas.openxmlformats.org/officeDocument/2006/relationships/image" Target="../media/image337.png"/><Relationship Id="rId32" Type="http://schemas.openxmlformats.org/officeDocument/2006/relationships/image" Target="../media/image345.png"/><Relationship Id="rId37" Type="http://schemas.openxmlformats.org/officeDocument/2006/relationships/image" Target="../media/image350.png"/><Relationship Id="rId40" Type="http://schemas.openxmlformats.org/officeDocument/2006/relationships/image" Target="../media/image353.png"/><Relationship Id="rId45" Type="http://schemas.openxmlformats.org/officeDocument/2006/relationships/image" Target="../media/image358.png"/><Relationship Id="rId53" Type="http://schemas.openxmlformats.org/officeDocument/2006/relationships/image" Target="../media/image366.png"/><Relationship Id="rId58" Type="http://schemas.openxmlformats.org/officeDocument/2006/relationships/image" Target="../media/image371.png"/><Relationship Id="rId66" Type="http://schemas.openxmlformats.org/officeDocument/2006/relationships/image" Target="../media/image379.png"/><Relationship Id="rId74" Type="http://schemas.openxmlformats.org/officeDocument/2006/relationships/image" Target="../media/image387.png"/><Relationship Id="rId79" Type="http://schemas.openxmlformats.org/officeDocument/2006/relationships/image" Target="../media/image392.png"/><Relationship Id="rId87" Type="http://schemas.openxmlformats.org/officeDocument/2006/relationships/image" Target="../media/image400.png"/><Relationship Id="rId102" Type="http://schemas.openxmlformats.org/officeDocument/2006/relationships/image" Target="../media/image415.png"/><Relationship Id="rId110" Type="http://schemas.openxmlformats.org/officeDocument/2006/relationships/image" Target="../media/image423.png"/><Relationship Id="rId5" Type="http://schemas.openxmlformats.org/officeDocument/2006/relationships/image" Target="../media/image318.png"/><Relationship Id="rId61" Type="http://schemas.openxmlformats.org/officeDocument/2006/relationships/image" Target="../media/image374.png"/><Relationship Id="rId82" Type="http://schemas.openxmlformats.org/officeDocument/2006/relationships/image" Target="../media/image395.png"/><Relationship Id="rId90" Type="http://schemas.openxmlformats.org/officeDocument/2006/relationships/image" Target="../media/image403.png"/><Relationship Id="rId95" Type="http://schemas.openxmlformats.org/officeDocument/2006/relationships/image" Target="../media/image408.png"/><Relationship Id="rId19" Type="http://schemas.openxmlformats.org/officeDocument/2006/relationships/image" Target="../media/image332.png"/><Relationship Id="rId14" Type="http://schemas.openxmlformats.org/officeDocument/2006/relationships/image" Target="../media/image327.png"/><Relationship Id="rId22" Type="http://schemas.openxmlformats.org/officeDocument/2006/relationships/image" Target="../media/image335.png"/><Relationship Id="rId27" Type="http://schemas.openxmlformats.org/officeDocument/2006/relationships/image" Target="../media/image340.png"/><Relationship Id="rId30" Type="http://schemas.openxmlformats.org/officeDocument/2006/relationships/image" Target="../media/image343.png"/><Relationship Id="rId35" Type="http://schemas.openxmlformats.org/officeDocument/2006/relationships/image" Target="../media/image348.png"/><Relationship Id="rId43" Type="http://schemas.openxmlformats.org/officeDocument/2006/relationships/image" Target="../media/image356.png"/><Relationship Id="rId48" Type="http://schemas.openxmlformats.org/officeDocument/2006/relationships/image" Target="../media/image361.png"/><Relationship Id="rId56" Type="http://schemas.openxmlformats.org/officeDocument/2006/relationships/image" Target="../media/image369.png"/><Relationship Id="rId64" Type="http://schemas.openxmlformats.org/officeDocument/2006/relationships/image" Target="../media/image377.png"/><Relationship Id="rId69" Type="http://schemas.openxmlformats.org/officeDocument/2006/relationships/image" Target="../media/image382.png"/><Relationship Id="rId77" Type="http://schemas.openxmlformats.org/officeDocument/2006/relationships/image" Target="../media/image390.png"/><Relationship Id="rId100" Type="http://schemas.openxmlformats.org/officeDocument/2006/relationships/image" Target="../media/image413.png"/><Relationship Id="rId105" Type="http://schemas.openxmlformats.org/officeDocument/2006/relationships/image" Target="../media/image418.png"/><Relationship Id="rId8" Type="http://schemas.openxmlformats.org/officeDocument/2006/relationships/image" Target="../media/image321.png"/><Relationship Id="rId51" Type="http://schemas.openxmlformats.org/officeDocument/2006/relationships/image" Target="../media/image364.png"/><Relationship Id="rId72" Type="http://schemas.openxmlformats.org/officeDocument/2006/relationships/image" Target="../media/image385.png"/><Relationship Id="rId80" Type="http://schemas.openxmlformats.org/officeDocument/2006/relationships/image" Target="../media/image393.png"/><Relationship Id="rId85" Type="http://schemas.openxmlformats.org/officeDocument/2006/relationships/image" Target="../media/image398.png"/><Relationship Id="rId93" Type="http://schemas.openxmlformats.org/officeDocument/2006/relationships/image" Target="../media/image406.png"/><Relationship Id="rId98" Type="http://schemas.openxmlformats.org/officeDocument/2006/relationships/image" Target="../media/image411.png"/><Relationship Id="rId3" Type="http://schemas.openxmlformats.org/officeDocument/2006/relationships/image" Target="../media/image316.png"/><Relationship Id="rId12" Type="http://schemas.openxmlformats.org/officeDocument/2006/relationships/image" Target="../media/image325.png"/><Relationship Id="rId17" Type="http://schemas.openxmlformats.org/officeDocument/2006/relationships/image" Target="../media/image330.png"/><Relationship Id="rId25" Type="http://schemas.openxmlformats.org/officeDocument/2006/relationships/image" Target="../media/image338.png"/><Relationship Id="rId33" Type="http://schemas.openxmlformats.org/officeDocument/2006/relationships/image" Target="../media/image346.png"/><Relationship Id="rId38" Type="http://schemas.openxmlformats.org/officeDocument/2006/relationships/image" Target="../media/image351.png"/><Relationship Id="rId46" Type="http://schemas.openxmlformats.org/officeDocument/2006/relationships/image" Target="../media/image359.png"/><Relationship Id="rId59" Type="http://schemas.openxmlformats.org/officeDocument/2006/relationships/image" Target="../media/image372.png"/><Relationship Id="rId67" Type="http://schemas.openxmlformats.org/officeDocument/2006/relationships/image" Target="../media/image380.png"/><Relationship Id="rId103" Type="http://schemas.openxmlformats.org/officeDocument/2006/relationships/image" Target="../media/image416.png"/><Relationship Id="rId108" Type="http://schemas.openxmlformats.org/officeDocument/2006/relationships/image" Target="../media/image421.png"/><Relationship Id="rId20" Type="http://schemas.openxmlformats.org/officeDocument/2006/relationships/image" Target="../media/image333.png"/><Relationship Id="rId41" Type="http://schemas.openxmlformats.org/officeDocument/2006/relationships/image" Target="../media/image354.png"/><Relationship Id="rId54" Type="http://schemas.openxmlformats.org/officeDocument/2006/relationships/image" Target="../media/image367.png"/><Relationship Id="rId62" Type="http://schemas.openxmlformats.org/officeDocument/2006/relationships/image" Target="../media/image375.png"/><Relationship Id="rId70" Type="http://schemas.openxmlformats.org/officeDocument/2006/relationships/image" Target="../media/image383.png"/><Relationship Id="rId75" Type="http://schemas.openxmlformats.org/officeDocument/2006/relationships/image" Target="../media/image388.png"/><Relationship Id="rId83" Type="http://schemas.openxmlformats.org/officeDocument/2006/relationships/image" Target="../media/image396.png"/><Relationship Id="rId88" Type="http://schemas.openxmlformats.org/officeDocument/2006/relationships/image" Target="../media/image401.png"/><Relationship Id="rId91" Type="http://schemas.openxmlformats.org/officeDocument/2006/relationships/image" Target="../media/image404.png"/><Relationship Id="rId96" Type="http://schemas.openxmlformats.org/officeDocument/2006/relationships/image" Target="../media/image409.png"/><Relationship Id="rId111" Type="http://schemas.openxmlformats.org/officeDocument/2006/relationships/image" Target="../media/image4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9.png"/><Relationship Id="rId15" Type="http://schemas.openxmlformats.org/officeDocument/2006/relationships/image" Target="../media/image328.png"/><Relationship Id="rId23" Type="http://schemas.openxmlformats.org/officeDocument/2006/relationships/image" Target="../media/image336.png"/><Relationship Id="rId28" Type="http://schemas.openxmlformats.org/officeDocument/2006/relationships/image" Target="../media/image341.png"/><Relationship Id="rId36" Type="http://schemas.openxmlformats.org/officeDocument/2006/relationships/image" Target="../media/image349.png"/><Relationship Id="rId49" Type="http://schemas.openxmlformats.org/officeDocument/2006/relationships/image" Target="../media/image362.png"/><Relationship Id="rId57" Type="http://schemas.openxmlformats.org/officeDocument/2006/relationships/image" Target="../media/image370.png"/><Relationship Id="rId106" Type="http://schemas.openxmlformats.org/officeDocument/2006/relationships/image" Target="../media/image419.png"/><Relationship Id="rId10" Type="http://schemas.openxmlformats.org/officeDocument/2006/relationships/image" Target="../media/image323.png"/><Relationship Id="rId31" Type="http://schemas.openxmlformats.org/officeDocument/2006/relationships/image" Target="../media/image344.png"/><Relationship Id="rId44" Type="http://schemas.openxmlformats.org/officeDocument/2006/relationships/image" Target="../media/image357.png"/><Relationship Id="rId52" Type="http://schemas.openxmlformats.org/officeDocument/2006/relationships/image" Target="../media/image365.png"/><Relationship Id="rId60" Type="http://schemas.openxmlformats.org/officeDocument/2006/relationships/image" Target="../media/image373.png"/><Relationship Id="rId65" Type="http://schemas.openxmlformats.org/officeDocument/2006/relationships/image" Target="../media/image378.png"/><Relationship Id="rId73" Type="http://schemas.openxmlformats.org/officeDocument/2006/relationships/image" Target="../media/image386.png"/><Relationship Id="rId78" Type="http://schemas.openxmlformats.org/officeDocument/2006/relationships/image" Target="../media/image391.png"/><Relationship Id="rId81" Type="http://schemas.openxmlformats.org/officeDocument/2006/relationships/image" Target="../media/image394.png"/><Relationship Id="rId86" Type="http://schemas.openxmlformats.org/officeDocument/2006/relationships/image" Target="../media/image399.png"/><Relationship Id="rId94" Type="http://schemas.openxmlformats.org/officeDocument/2006/relationships/image" Target="../media/image407.png"/><Relationship Id="rId99" Type="http://schemas.openxmlformats.org/officeDocument/2006/relationships/image" Target="../media/image412.png"/><Relationship Id="rId101" Type="http://schemas.openxmlformats.org/officeDocument/2006/relationships/image" Target="../media/image414.png"/><Relationship Id="rId4" Type="http://schemas.openxmlformats.org/officeDocument/2006/relationships/image" Target="../media/image317.png"/><Relationship Id="rId9" Type="http://schemas.openxmlformats.org/officeDocument/2006/relationships/image" Target="../media/image322.png"/><Relationship Id="rId13" Type="http://schemas.openxmlformats.org/officeDocument/2006/relationships/image" Target="../media/image326.png"/><Relationship Id="rId18" Type="http://schemas.openxmlformats.org/officeDocument/2006/relationships/image" Target="../media/image331.png"/><Relationship Id="rId39" Type="http://schemas.openxmlformats.org/officeDocument/2006/relationships/image" Target="../media/image352.png"/><Relationship Id="rId109" Type="http://schemas.openxmlformats.org/officeDocument/2006/relationships/image" Target="../media/image422.png"/><Relationship Id="rId34" Type="http://schemas.openxmlformats.org/officeDocument/2006/relationships/image" Target="../media/image347.png"/><Relationship Id="rId50" Type="http://schemas.openxmlformats.org/officeDocument/2006/relationships/image" Target="../media/image363.png"/><Relationship Id="rId55" Type="http://schemas.openxmlformats.org/officeDocument/2006/relationships/image" Target="../media/image368.png"/><Relationship Id="rId76" Type="http://schemas.openxmlformats.org/officeDocument/2006/relationships/image" Target="../media/image389.png"/><Relationship Id="rId97" Type="http://schemas.openxmlformats.org/officeDocument/2006/relationships/image" Target="../media/image410.png"/><Relationship Id="rId104" Type="http://schemas.openxmlformats.org/officeDocument/2006/relationships/image" Target="../media/image417.png"/><Relationship Id="rId7" Type="http://schemas.openxmlformats.org/officeDocument/2006/relationships/image" Target="../media/image320.png"/><Relationship Id="rId71" Type="http://schemas.openxmlformats.org/officeDocument/2006/relationships/image" Target="../media/image384.png"/><Relationship Id="rId92" Type="http://schemas.openxmlformats.org/officeDocument/2006/relationships/image" Target="../media/image405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2.png"/><Relationship Id="rId13" Type="http://schemas.openxmlformats.org/officeDocument/2006/relationships/image" Target="../media/image437.png"/><Relationship Id="rId3" Type="http://schemas.openxmlformats.org/officeDocument/2006/relationships/image" Target="../media/image427.png"/><Relationship Id="rId7" Type="http://schemas.openxmlformats.org/officeDocument/2006/relationships/image" Target="../media/image431.png"/><Relationship Id="rId12" Type="http://schemas.openxmlformats.org/officeDocument/2006/relationships/image" Target="../media/image436.png"/><Relationship Id="rId2" Type="http://schemas.openxmlformats.org/officeDocument/2006/relationships/image" Target="../media/image426.png"/><Relationship Id="rId16" Type="http://schemas.openxmlformats.org/officeDocument/2006/relationships/image" Target="../media/image4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0.png"/><Relationship Id="rId11" Type="http://schemas.openxmlformats.org/officeDocument/2006/relationships/image" Target="../media/image435.png"/><Relationship Id="rId5" Type="http://schemas.openxmlformats.org/officeDocument/2006/relationships/image" Target="../media/image429.png"/><Relationship Id="rId15" Type="http://schemas.openxmlformats.org/officeDocument/2006/relationships/image" Target="../media/image439.png"/><Relationship Id="rId10" Type="http://schemas.openxmlformats.org/officeDocument/2006/relationships/image" Target="../media/image434.png"/><Relationship Id="rId4" Type="http://schemas.openxmlformats.org/officeDocument/2006/relationships/image" Target="../media/image428.png"/><Relationship Id="rId9" Type="http://schemas.openxmlformats.org/officeDocument/2006/relationships/image" Target="../media/image433.png"/><Relationship Id="rId14" Type="http://schemas.openxmlformats.org/officeDocument/2006/relationships/image" Target="../media/image438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7.png"/><Relationship Id="rId3" Type="http://schemas.openxmlformats.org/officeDocument/2006/relationships/image" Target="../media/image442.png"/><Relationship Id="rId7" Type="http://schemas.openxmlformats.org/officeDocument/2006/relationships/image" Target="../media/image446.png"/><Relationship Id="rId12" Type="http://schemas.openxmlformats.org/officeDocument/2006/relationships/image" Target="../media/image451.png"/><Relationship Id="rId2" Type="http://schemas.openxmlformats.org/officeDocument/2006/relationships/image" Target="../media/image4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5.png"/><Relationship Id="rId11" Type="http://schemas.openxmlformats.org/officeDocument/2006/relationships/image" Target="../media/image450.png"/><Relationship Id="rId5" Type="http://schemas.openxmlformats.org/officeDocument/2006/relationships/image" Target="../media/image444.png"/><Relationship Id="rId10" Type="http://schemas.openxmlformats.org/officeDocument/2006/relationships/image" Target="../media/image449.png"/><Relationship Id="rId4" Type="http://schemas.openxmlformats.org/officeDocument/2006/relationships/image" Target="../media/image443.png"/><Relationship Id="rId9" Type="http://schemas.openxmlformats.org/officeDocument/2006/relationships/image" Target="../media/image44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7.png"/><Relationship Id="rId3" Type="http://schemas.openxmlformats.org/officeDocument/2006/relationships/image" Target="../media/image442.png"/><Relationship Id="rId7" Type="http://schemas.openxmlformats.org/officeDocument/2006/relationships/image" Target="../media/image446.png"/><Relationship Id="rId12" Type="http://schemas.openxmlformats.org/officeDocument/2006/relationships/image" Target="../media/image451.png"/><Relationship Id="rId2" Type="http://schemas.openxmlformats.org/officeDocument/2006/relationships/image" Target="../media/image4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5.png"/><Relationship Id="rId11" Type="http://schemas.openxmlformats.org/officeDocument/2006/relationships/image" Target="../media/image450.png"/><Relationship Id="rId5" Type="http://schemas.openxmlformats.org/officeDocument/2006/relationships/image" Target="../media/image444.png"/><Relationship Id="rId10" Type="http://schemas.openxmlformats.org/officeDocument/2006/relationships/image" Target="../media/image449.png"/><Relationship Id="rId4" Type="http://schemas.openxmlformats.org/officeDocument/2006/relationships/image" Target="../media/image443.png"/><Relationship Id="rId9" Type="http://schemas.openxmlformats.org/officeDocument/2006/relationships/image" Target="../media/image44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3.png"/><Relationship Id="rId2" Type="http://schemas.openxmlformats.org/officeDocument/2006/relationships/image" Target="../media/image4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6.png"/><Relationship Id="rId5" Type="http://schemas.openxmlformats.org/officeDocument/2006/relationships/image" Target="../media/image455.png"/><Relationship Id="rId4" Type="http://schemas.openxmlformats.org/officeDocument/2006/relationships/image" Target="../media/image45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3.png"/><Relationship Id="rId2" Type="http://schemas.openxmlformats.org/officeDocument/2006/relationships/image" Target="../media/image4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6.png"/><Relationship Id="rId5" Type="http://schemas.openxmlformats.org/officeDocument/2006/relationships/image" Target="../media/image455.png"/><Relationship Id="rId4" Type="http://schemas.openxmlformats.org/officeDocument/2006/relationships/image" Target="../media/image45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3.png"/><Relationship Id="rId2" Type="http://schemas.openxmlformats.org/officeDocument/2006/relationships/image" Target="../media/image45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6.png"/><Relationship Id="rId5" Type="http://schemas.openxmlformats.org/officeDocument/2006/relationships/image" Target="../media/image455.png"/><Relationship Id="rId4" Type="http://schemas.openxmlformats.org/officeDocument/2006/relationships/image" Target="../media/image454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1.png"/><Relationship Id="rId13" Type="http://schemas.openxmlformats.org/officeDocument/2006/relationships/image" Target="../media/image464.png"/><Relationship Id="rId3" Type="http://schemas.openxmlformats.org/officeDocument/2006/relationships/image" Target="../media/image458.png"/><Relationship Id="rId7" Type="http://schemas.openxmlformats.org/officeDocument/2006/relationships/image" Target="../media/image460.png"/><Relationship Id="rId12" Type="http://schemas.openxmlformats.org/officeDocument/2006/relationships/image" Target="../media/image463.png"/><Relationship Id="rId17" Type="http://schemas.openxmlformats.org/officeDocument/2006/relationships/image" Target="../media/image465.png"/><Relationship Id="rId2" Type="http://schemas.openxmlformats.org/officeDocument/2006/relationships/image" Target="../media/image457.png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462.png"/><Relationship Id="rId5" Type="http://schemas.openxmlformats.org/officeDocument/2006/relationships/image" Target="../media/image7.png"/><Relationship Id="rId15" Type="http://schemas.openxmlformats.org/officeDocument/2006/relationships/image" Target="../media/image18.png"/><Relationship Id="rId10" Type="http://schemas.openxmlformats.org/officeDocument/2006/relationships/image" Target="../media/image149.png"/><Relationship Id="rId4" Type="http://schemas.openxmlformats.org/officeDocument/2006/relationships/image" Target="../media/image459.png"/><Relationship Id="rId9" Type="http://schemas.openxmlformats.org/officeDocument/2006/relationships/image" Target="../media/image148.png"/><Relationship Id="rId14" Type="http://schemas.openxmlformats.org/officeDocument/2006/relationships/image" Target="../media/image17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1.png"/><Relationship Id="rId13" Type="http://schemas.openxmlformats.org/officeDocument/2006/relationships/image" Target="../media/image463.png"/><Relationship Id="rId18" Type="http://schemas.openxmlformats.org/officeDocument/2006/relationships/image" Target="../media/image20.png"/><Relationship Id="rId3" Type="http://schemas.openxmlformats.org/officeDocument/2006/relationships/image" Target="../media/image5.png"/><Relationship Id="rId7" Type="http://schemas.openxmlformats.org/officeDocument/2006/relationships/image" Target="../media/image468.png"/><Relationship Id="rId12" Type="http://schemas.openxmlformats.org/officeDocument/2006/relationships/image" Target="../media/image470.png"/><Relationship Id="rId17" Type="http://schemas.openxmlformats.org/officeDocument/2006/relationships/image" Target="../media/image19.png"/><Relationship Id="rId2" Type="http://schemas.openxmlformats.org/officeDocument/2006/relationships/image" Target="../media/image457.png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67.png"/><Relationship Id="rId11" Type="http://schemas.openxmlformats.org/officeDocument/2006/relationships/image" Target="../media/image469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10" Type="http://schemas.openxmlformats.org/officeDocument/2006/relationships/image" Target="../media/image12.png"/><Relationship Id="rId4" Type="http://schemas.openxmlformats.org/officeDocument/2006/relationships/image" Target="../media/image466.png"/><Relationship Id="rId9" Type="http://schemas.openxmlformats.org/officeDocument/2006/relationships/image" Target="../media/image11.png"/><Relationship Id="rId14" Type="http://schemas.openxmlformats.org/officeDocument/2006/relationships/image" Target="../media/image47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099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0" y="2618883"/>
            <a:ext cx="5257334" cy="86896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2930314"/>
            <a:ext cx="5283386" cy="837824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>
            <a:spLocks noGrp="1"/>
          </p:cNvSpPr>
          <p:nvPr>
            <p:ph type="title"/>
          </p:nvPr>
        </p:nvSpPr>
        <p:spPr>
          <a:xfrm>
            <a:off x="772616" y="3505517"/>
            <a:ext cx="18564225" cy="39211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4950" spc="-680" dirty="0"/>
              <a:t>Inside</a:t>
            </a:r>
            <a:r>
              <a:rPr sz="4950" spc="-575" dirty="0"/>
              <a:t> </a:t>
            </a:r>
            <a:r>
              <a:rPr lang="en-US" sz="4950" spc="-575" dirty="0"/>
              <a:t>Jira Service Desk</a:t>
            </a:r>
            <a:r>
              <a:rPr sz="4950" spc="-575" dirty="0"/>
              <a:t>:</a:t>
            </a:r>
            <a:endParaRPr sz="4950" dirty="0"/>
          </a:p>
          <a:p>
            <a:pPr marL="12700" marR="5080" algn="ctr">
              <a:lnSpc>
                <a:spcPts val="12530"/>
              </a:lnSpc>
              <a:spcBef>
                <a:spcPts val="200"/>
              </a:spcBef>
            </a:pPr>
            <a:r>
              <a:rPr spc="-1235" dirty="0"/>
              <a:t>Transforming </a:t>
            </a:r>
            <a:r>
              <a:rPr spc="-1100" dirty="0"/>
              <a:t>Customer </a:t>
            </a:r>
            <a:r>
              <a:rPr spc="-1065" dirty="0"/>
              <a:t>Support  </a:t>
            </a:r>
            <a:r>
              <a:rPr spc="-1190" dirty="0"/>
              <a:t>with </a:t>
            </a:r>
            <a:r>
              <a:rPr spc="-805" dirty="0"/>
              <a:t>Artificial</a:t>
            </a:r>
            <a:r>
              <a:rPr spc="-1095" dirty="0"/>
              <a:t> </a:t>
            </a:r>
            <a:r>
              <a:rPr spc="-1140" dirty="0"/>
              <a:t>Intelligence</a:t>
            </a:r>
          </a:p>
        </p:txBody>
      </p:sp>
      <p:sp>
        <p:nvSpPr>
          <p:cNvPr id="28" name="object 28"/>
          <p:cNvSpPr txBox="1"/>
          <p:nvPr/>
        </p:nvSpPr>
        <p:spPr>
          <a:xfrm>
            <a:off x="4657314" y="9543616"/>
            <a:ext cx="2712720" cy="4279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1406525" algn="l"/>
                <a:tab pos="2606040" algn="l"/>
              </a:tabLst>
            </a:pPr>
            <a:r>
              <a:rPr lang="en-US" sz="2600" b="1" spc="190" dirty="0">
                <a:solidFill>
                  <a:srgbClr val="FFFFFF"/>
                </a:solidFill>
                <a:latin typeface="Arial"/>
                <a:cs typeface="Arial"/>
              </a:rPr>
              <a:t>Maruthi B G</a:t>
            </a:r>
            <a:r>
              <a:rPr sz="2600" b="1" dirty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sz="2600" b="1" spc="5" dirty="0">
                <a:solidFill>
                  <a:srgbClr val="FFFFFF"/>
                </a:solidFill>
                <a:latin typeface="Arial"/>
                <a:cs typeface="Arial"/>
              </a:rPr>
              <a:t>|</a:t>
            </a:r>
            <a:endParaRPr sz="2600" dirty="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7609937" y="9543616"/>
            <a:ext cx="5610225" cy="4279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2192020" algn="l"/>
                <a:tab pos="3333115" algn="l"/>
                <a:tab pos="5503545" algn="l"/>
              </a:tabLst>
            </a:pPr>
            <a:r>
              <a:rPr lang="en-US" sz="2600" b="1" spc="130" dirty="0">
                <a:solidFill>
                  <a:srgbClr val="FFFFFF"/>
                </a:solidFill>
                <a:latin typeface="Arial"/>
                <a:cs typeface="Arial"/>
              </a:rPr>
              <a:t>Technical Lead</a:t>
            </a:r>
            <a:r>
              <a:rPr lang="en-US" sz="2600" b="1" dirty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lang="en-US" sz="2600" b="1" spc="5" dirty="0">
                <a:solidFill>
                  <a:srgbClr val="FFFFFF"/>
                </a:solidFill>
                <a:latin typeface="Arial"/>
                <a:cs typeface="Arial"/>
              </a:rPr>
              <a:t>|</a:t>
            </a:r>
            <a:endParaRPr sz="2600" dirty="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1652250" y="9551346"/>
            <a:ext cx="2216150" cy="4279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US" sz="2600" b="1" spc="229" dirty="0">
                <a:solidFill>
                  <a:srgbClr val="FFFFFF"/>
                </a:solidFill>
                <a:latin typeface="Arial"/>
                <a:cs typeface="Arial"/>
              </a:rPr>
              <a:t>ALD/AFS</a:t>
            </a:r>
            <a:r>
              <a:rPr sz="2600" b="1" spc="-45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endParaRPr sz="26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59262"/>
            <a:ext cx="13082996" cy="9125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2077014" y="0"/>
            <a:ext cx="8027670" cy="11308715"/>
          </a:xfrm>
          <a:custGeom>
            <a:avLst/>
            <a:gdLst/>
            <a:ahLst/>
            <a:cxnLst/>
            <a:rect l="l" t="t" r="r" b="b"/>
            <a:pathLst>
              <a:path w="8027669" h="11308715">
                <a:moveTo>
                  <a:pt x="0" y="0"/>
                </a:moveTo>
                <a:lnTo>
                  <a:pt x="8027085" y="0"/>
                </a:lnTo>
                <a:lnTo>
                  <a:pt x="8027085" y="11308556"/>
                </a:lnTo>
                <a:lnTo>
                  <a:pt x="0" y="11308556"/>
                </a:lnTo>
                <a:lnTo>
                  <a:pt x="0" y="0"/>
                </a:lnTo>
                <a:close/>
              </a:path>
            </a:pathLst>
          </a:custGeom>
          <a:solidFill>
            <a:srgbClr val="091E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 rot="18900000">
            <a:off x="12174971" y="1542740"/>
            <a:ext cx="2380838" cy="3771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970"/>
              </a:lnSpc>
            </a:pPr>
            <a:r>
              <a:rPr sz="2950" spc="-145" dirty="0">
                <a:solidFill>
                  <a:srgbClr val="FFFFFF"/>
                </a:solidFill>
                <a:latin typeface="Verdana"/>
                <a:cs typeface="Verdana"/>
              </a:rPr>
              <a:t>Property</a:t>
            </a:r>
            <a:r>
              <a:rPr sz="2950" spc="-4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950" spc="-200" dirty="0">
                <a:solidFill>
                  <a:srgbClr val="FFFFFF"/>
                </a:solidFill>
                <a:latin typeface="Verdana"/>
                <a:cs typeface="Verdana"/>
              </a:rPr>
              <a:t>Type</a:t>
            </a:r>
            <a:endParaRPr sz="295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 rot="18900000">
            <a:off x="13288243" y="2059265"/>
            <a:ext cx="873654" cy="3771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970"/>
              </a:lnSpc>
            </a:pPr>
            <a:r>
              <a:rPr sz="2950" spc="-135" dirty="0">
                <a:solidFill>
                  <a:srgbClr val="FFFFFF"/>
                </a:solidFill>
                <a:latin typeface="Verdana"/>
                <a:cs typeface="Verdana"/>
              </a:rPr>
              <a:t>Ar</a:t>
            </a:r>
            <a:r>
              <a:rPr sz="2950" spc="-12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950" spc="-22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endParaRPr sz="295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 rot="18900000">
            <a:off x="14182734" y="1741077"/>
            <a:ext cx="1731322" cy="3771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970"/>
              </a:lnSpc>
            </a:pPr>
            <a:r>
              <a:rPr sz="2950" spc="-225" dirty="0">
                <a:solidFill>
                  <a:srgbClr val="FFFFFF"/>
                </a:solidFill>
                <a:latin typeface="Verdana"/>
                <a:cs typeface="Verdana"/>
              </a:rPr>
              <a:t>B</a:t>
            </a:r>
            <a:r>
              <a:rPr sz="2950" spc="-21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950" spc="-125" dirty="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sz="2950" spc="-215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2950" spc="-125" dirty="0">
                <a:solidFill>
                  <a:srgbClr val="FFFFFF"/>
                </a:solidFill>
                <a:latin typeface="Verdana"/>
                <a:cs typeface="Verdana"/>
              </a:rPr>
              <a:t>oo</a:t>
            </a:r>
            <a:r>
              <a:rPr sz="2950" spc="-360" dirty="0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sz="2950" spc="-200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endParaRPr sz="2950">
              <a:latin typeface="Verdana"/>
              <a:cs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 rot="18900000">
            <a:off x="14943270" y="1741072"/>
            <a:ext cx="1836208" cy="3771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970"/>
              </a:lnSpc>
            </a:pPr>
            <a:r>
              <a:rPr sz="2950" spc="-305" dirty="0">
                <a:solidFill>
                  <a:srgbClr val="FFFFFF"/>
                </a:solidFill>
                <a:latin typeface="Verdana"/>
                <a:cs typeface="Verdana"/>
              </a:rPr>
              <a:t>B</a:t>
            </a:r>
            <a:r>
              <a:rPr sz="2950" spc="-24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950" spc="-140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2950" spc="-229" dirty="0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sz="2950" spc="-215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2950" spc="-125" dirty="0">
                <a:solidFill>
                  <a:srgbClr val="FFFFFF"/>
                </a:solidFill>
                <a:latin typeface="Verdana"/>
                <a:cs typeface="Verdana"/>
              </a:rPr>
              <a:t>oo</a:t>
            </a:r>
            <a:r>
              <a:rPr sz="2950" spc="-360" dirty="0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sz="2950" spc="-200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endParaRPr sz="2950">
              <a:latin typeface="Verdana"/>
              <a:cs typeface="Verdana"/>
            </a:endParaRPr>
          </a:p>
        </p:txBody>
      </p:sp>
      <p:sp>
        <p:nvSpPr>
          <p:cNvPr id="8" name="object 8"/>
          <p:cNvSpPr txBox="1"/>
          <p:nvPr/>
        </p:nvSpPr>
        <p:spPr>
          <a:xfrm rot="18900000">
            <a:off x="15849506" y="2059259"/>
            <a:ext cx="989140" cy="3771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970"/>
              </a:lnSpc>
            </a:pPr>
            <a:r>
              <a:rPr sz="2950" spc="-200" dirty="0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sz="2950" spc="-80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2950" spc="-125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2950" spc="-90" dirty="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sz="2950" spc="-100" dirty="0">
                <a:solidFill>
                  <a:srgbClr val="FFFFFF"/>
                </a:solidFill>
                <a:latin typeface="Verdana"/>
                <a:cs typeface="Verdana"/>
              </a:rPr>
              <a:t>?</a:t>
            </a:r>
            <a:endParaRPr sz="2950">
              <a:latin typeface="Verdana"/>
              <a:cs typeface="Verdana"/>
            </a:endParaRPr>
          </a:p>
        </p:txBody>
      </p:sp>
      <p:sp>
        <p:nvSpPr>
          <p:cNvPr id="9" name="object 9"/>
          <p:cNvSpPr txBox="1"/>
          <p:nvPr/>
        </p:nvSpPr>
        <p:spPr>
          <a:xfrm rot="18900000">
            <a:off x="16419492" y="1445006"/>
            <a:ext cx="2678451" cy="3771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970"/>
              </a:lnSpc>
            </a:pPr>
            <a:r>
              <a:rPr sz="2950" spc="-95" dirty="0">
                <a:solidFill>
                  <a:srgbClr val="FFFFFF"/>
                </a:solidFill>
                <a:latin typeface="Verdana"/>
                <a:cs typeface="Verdana"/>
              </a:rPr>
              <a:t>Public</a:t>
            </a:r>
            <a:r>
              <a:rPr sz="2950" spc="-409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950" spc="-175" dirty="0">
                <a:solidFill>
                  <a:srgbClr val="FFFFFF"/>
                </a:solidFill>
                <a:latin typeface="Verdana"/>
                <a:cs typeface="Verdana"/>
              </a:rPr>
              <a:t>transport</a:t>
            </a:r>
            <a:endParaRPr sz="2950">
              <a:latin typeface="Verdana"/>
              <a:cs typeface="Verdana"/>
            </a:endParaRPr>
          </a:p>
        </p:txBody>
      </p:sp>
      <p:sp>
        <p:nvSpPr>
          <p:cNvPr id="10" name="object 10"/>
          <p:cNvSpPr txBox="1"/>
          <p:nvPr/>
        </p:nvSpPr>
        <p:spPr>
          <a:xfrm rot="18900000">
            <a:off x="18513013" y="2059262"/>
            <a:ext cx="993251" cy="3771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970"/>
              </a:lnSpc>
            </a:pPr>
            <a:r>
              <a:rPr sz="2950" spc="-350" dirty="0">
                <a:solidFill>
                  <a:srgbClr val="FFFFFF"/>
                </a:solidFill>
                <a:latin typeface="Verdana"/>
                <a:cs typeface="Verdana"/>
              </a:rPr>
              <a:t>V</a:t>
            </a:r>
            <a:r>
              <a:rPr sz="2950" spc="-16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950" spc="-105" dirty="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sz="2950" spc="-235" dirty="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sz="2950" spc="-15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endParaRPr sz="2950">
              <a:latin typeface="Verdana"/>
              <a:cs typeface="Verdana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22001" y="838822"/>
            <a:ext cx="3720064" cy="526734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228897" y="6045196"/>
            <a:ext cx="3736106" cy="526335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051827" y="820215"/>
            <a:ext cx="3720064" cy="527193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235190" y="839597"/>
            <a:ext cx="3723509" cy="526579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15605" y="6045196"/>
            <a:ext cx="3732860" cy="526335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6" name="object 16"/>
          <p:cNvGraphicFramePr>
            <a:graphicFrameLocks noGrp="1"/>
          </p:cNvGraphicFramePr>
          <p:nvPr/>
        </p:nvGraphicFramePr>
        <p:xfrm>
          <a:off x="12439074" y="3125179"/>
          <a:ext cx="6843394" cy="39795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58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52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067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4866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1152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573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40779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52450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950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H</a:t>
                      </a:r>
                      <a:endParaRPr sz="1950">
                        <a:latin typeface="Verdana"/>
                        <a:cs typeface="Verdana"/>
                      </a:endParaRPr>
                    </a:p>
                  </a:txBody>
                  <a:tcPr marL="0" marR="0" marT="40640" marB="0">
                    <a:solidFill>
                      <a:srgbClr val="091E42"/>
                    </a:solidFill>
                  </a:tcPr>
                </a:tc>
                <a:tc>
                  <a:txBody>
                    <a:bodyPr/>
                    <a:lstStyle/>
                    <a:p>
                      <a:pPr marL="34163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950" spc="-175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1000</a:t>
                      </a:r>
                      <a:endParaRPr sz="1950">
                        <a:latin typeface="Verdana"/>
                        <a:cs typeface="Verdana"/>
                      </a:endParaRPr>
                    </a:p>
                  </a:txBody>
                  <a:tcPr marL="0" marR="0" marT="40640" marB="0">
                    <a:solidFill>
                      <a:srgbClr val="091E42"/>
                    </a:solidFill>
                  </a:tcPr>
                </a:tc>
                <a:tc>
                  <a:txBody>
                    <a:bodyPr/>
                    <a:lstStyle/>
                    <a:p>
                      <a:pPr marL="26797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950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7</a:t>
                      </a:r>
                      <a:endParaRPr sz="1950">
                        <a:latin typeface="Verdana"/>
                        <a:cs typeface="Verdana"/>
                      </a:endParaRPr>
                    </a:p>
                  </a:txBody>
                  <a:tcPr marL="0" marR="0" marT="40640" marB="0">
                    <a:solidFill>
                      <a:srgbClr val="091E42"/>
                    </a:solidFill>
                  </a:tcPr>
                </a:tc>
                <a:tc>
                  <a:txBody>
                    <a:bodyPr/>
                    <a:lstStyle/>
                    <a:p>
                      <a:pPr marR="8255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950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4</a:t>
                      </a:r>
                      <a:endParaRPr sz="1950">
                        <a:latin typeface="Verdana"/>
                        <a:cs typeface="Verdana"/>
                      </a:endParaRPr>
                    </a:p>
                  </a:txBody>
                  <a:tcPr marL="0" marR="0" marT="40640" marB="0">
                    <a:solidFill>
                      <a:srgbClr val="091E42"/>
                    </a:solidFill>
                  </a:tcPr>
                </a:tc>
                <a:tc>
                  <a:txBody>
                    <a:bodyPr/>
                    <a:lstStyle/>
                    <a:p>
                      <a:pPr marL="30988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950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1</a:t>
                      </a:r>
                      <a:endParaRPr sz="1950">
                        <a:latin typeface="Verdana"/>
                        <a:cs typeface="Verdana"/>
                      </a:endParaRPr>
                    </a:p>
                  </a:txBody>
                  <a:tcPr marL="0" marR="0" marT="40640" marB="0">
                    <a:solidFill>
                      <a:srgbClr val="091E42"/>
                    </a:solidFill>
                  </a:tcPr>
                </a:tc>
                <a:tc>
                  <a:txBody>
                    <a:bodyPr/>
                    <a:lstStyle/>
                    <a:p>
                      <a:pPr marL="34607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950" spc="-170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0.4</a:t>
                      </a:r>
                      <a:endParaRPr sz="1950">
                        <a:latin typeface="Verdana"/>
                        <a:cs typeface="Verdana"/>
                      </a:endParaRPr>
                    </a:p>
                  </a:txBody>
                  <a:tcPr marL="0" marR="0" marT="40640" marB="0">
                    <a:solidFill>
                      <a:srgbClr val="091E42"/>
                    </a:solidFill>
                  </a:tcPr>
                </a:tc>
                <a:tc>
                  <a:txBody>
                    <a:bodyPr/>
                    <a:lstStyle/>
                    <a:p>
                      <a:pPr marR="25400" algn="r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950" spc="-80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£30</a:t>
                      </a:r>
                      <a:r>
                        <a:rPr sz="1950" spc="-290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sz="1950" spc="225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M</a:t>
                      </a:r>
                      <a:endParaRPr sz="1950">
                        <a:latin typeface="Verdana"/>
                        <a:cs typeface="Verdana"/>
                      </a:endParaRPr>
                    </a:p>
                  </a:txBody>
                  <a:tcPr marL="0" marR="0" marT="44450" marB="0">
                    <a:solidFill>
                      <a:srgbClr val="091E4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8185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1655"/>
                        </a:spcBef>
                      </a:pPr>
                      <a:r>
                        <a:rPr sz="1950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H</a:t>
                      </a:r>
                      <a:endParaRPr sz="1950">
                        <a:latin typeface="Verdana"/>
                        <a:cs typeface="Verdana"/>
                      </a:endParaRPr>
                    </a:p>
                  </a:txBody>
                  <a:tcPr marL="0" marR="0" marT="210185" marB="0">
                    <a:solidFill>
                      <a:srgbClr val="091E42"/>
                    </a:solidFill>
                  </a:tcPr>
                </a:tc>
                <a:tc>
                  <a:txBody>
                    <a:bodyPr/>
                    <a:lstStyle/>
                    <a:p>
                      <a:pPr marL="341630">
                        <a:lnSpc>
                          <a:spcPct val="100000"/>
                        </a:lnSpc>
                        <a:spcBef>
                          <a:spcPts val="1655"/>
                        </a:spcBef>
                      </a:pPr>
                      <a:r>
                        <a:rPr sz="1950" spc="-180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870</a:t>
                      </a:r>
                      <a:endParaRPr sz="1950">
                        <a:latin typeface="Verdana"/>
                        <a:cs typeface="Verdana"/>
                      </a:endParaRPr>
                    </a:p>
                  </a:txBody>
                  <a:tcPr marL="0" marR="0" marT="210185" marB="0">
                    <a:solidFill>
                      <a:srgbClr val="091E42"/>
                    </a:solidFill>
                  </a:tcPr>
                </a:tc>
                <a:tc>
                  <a:txBody>
                    <a:bodyPr/>
                    <a:lstStyle/>
                    <a:p>
                      <a:pPr marL="267970">
                        <a:lnSpc>
                          <a:spcPct val="100000"/>
                        </a:lnSpc>
                        <a:spcBef>
                          <a:spcPts val="1655"/>
                        </a:spcBef>
                      </a:pPr>
                      <a:r>
                        <a:rPr sz="1950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5</a:t>
                      </a:r>
                      <a:endParaRPr sz="1950">
                        <a:latin typeface="Verdana"/>
                        <a:cs typeface="Verdana"/>
                      </a:endParaRPr>
                    </a:p>
                  </a:txBody>
                  <a:tcPr marL="0" marR="0" marT="210185" marB="0">
                    <a:solidFill>
                      <a:srgbClr val="091E42"/>
                    </a:solidFill>
                  </a:tcPr>
                </a:tc>
                <a:tc>
                  <a:txBody>
                    <a:bodyPr/>
                    <a:lstStyle/>
                    <a:p>
                      <a:pPr marR="13335" algn="ctr">
                        <a:lnSpc>
                          <a:spcPct val="100000"/>
                        </a:lnSpc>
                        <a:spcBef>
                          <a:spcPts val="1655"/>
                        </a:spcBef>
                      </a:pPr>
                      <a:r>
                        <a:rPr sz="1950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3</a:t>
                      </a:r>
                      <a:endParaRPr sz="1950">
                        <a:latin typeface="Verdana"/>
                        <a:cs typeface="Verdana"/>
                      </a:endParaRPr>
                    </a:p>
                  </a:txBody>
                  <a:tcPr marL="0" marR="0" marT="210185" marB="0">
                    <a:solidFill>
                      <a:srgbClr val="091E42"/>
                    </a:solidFill>
                  </a:tcPr>
                </a:tc>
                <a:tc>
                  <a:txBody>
                    <a:bodyPr/>
                    <a:lstStyle/>
                    <a:p>
                      <a:pPr marL="309880">
                        <a:lnSpc>
                          <a:spcPct val="100000"/>
                        </a:lnSpc>
                        <a:spcBef>
                          <a:spcPts val="1655"/>
                        </a:spcBef>
                      </a:pPr>
                      <a:r>
                        <a:rPr sz="1950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0</a:t>
                      </a:r>
                      <a:endParaRPr sz="1950">
                        <a:latin typeface="Verdana"/>
                        <a:cs typeface="Verdana"/>
                      </a:endParaRPr>
                    </a:p>
                  </a:txBody>
                  <a:tcPr marL="0" marR="0" marT="210185" marB="0">
                    <a:solidFill>
                      <a:srgbClr val="091E42"/>
                    </a:solidFill>
                  </a:tcPr>
                </a:tc>
                <a:tc>
                  <a:txBody>
                    <a:bodyPr/>
                    <a:lstStyle/>
                    <a:p>
                      <a:pPr marL="346075">
                        <a:lnSpc>
                          <a:spcPct val="100000"/>
                        </a:lnSpc>
                        <a:spcBef>
                          <a:spcPts val="1655"/>
                        </a:spcBef>
                      </a:pPr>
                      <a:r>
                        <a:rPr sz="1950" spc="-305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1.5</a:t>
                      </a:r>
                      <a:endParaRPr sz="1950">
                        <a:latin typeface="Verdana"/>
                        <a:cs typeface="Verdana"/>
                      </a:endParaRPr>
                    </a:p>
                  </a:txBody>
                  <a:tcPr marL="0" marR="0" marT="210185" marB="0">
                    <a:solidFill>
                      <a:srgbClr val="091E42"/>
                    </a:solidFill>
                  </a:tcPr>
                </a:tc>
                <a:tc>
                  <a:txBody>
                    <a:bodyPr/>
                    <a:lstStyle/>
                    <a:p>
                      <a:pPr marR="25400" algn="r">
                        <a:lnSpc>
                          <a:spcPct val="100000"/>
                        </a:lnSpc>
                        <a:spcBef>
                          <a:spcPts val="1660"/>
                        </a:spcBef>
                      </a:pPr>
                      <a:r>
                        <a:rPr sz="1950" spc="-240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£14</a:t>
                      </a:r>
                      <a:r>
                        <a:rPr sz="1950" spc="-285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sz="1950" spc="225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M</a:t>
                      </a:r>
                      <a:endParaRPr sz="1950">
                        <a:latin typeface="Verdana"/>
                        <a:cs typeface="Verdana"/>
                      </a:endParaRPr>
                    </a:p>
                  </a:txBody>
                  <a:tcPr marL="0" marR="0" marT="210820" marB="0">
                    <a:solidFill>
                      <a:srgbClr val="091E4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18820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1685"/>
                        </a:spcBef>
                      </a:pPr>
                      <a:r>
                        <a:rPr sz="1950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A</a:t>
                      </a:r>
                      <a:endParaRPr sz="1950">
                        <a:latin typeface="Verdana"/>
                        <a:cs typeface="Verdana"/>
                      </a:endParaRPr>
                    </a:p>
                  </a:txBody>
                  <a:tcPr marL="0" marR="0" marT="213995" marB="0">
                    <a:solidFill>
                      <a:srgbClr val="091E42"/>
                    </a:solidFill>
                  </a:tcPr>
                </a:tc>
                <a:tc>
                  <a:txBody>
                    <a:bodyPr/>
                    <a:lstStyle/>
                    <a:p>
                      <a:pPr marL="341630">
                        <a:lnSpc>
                          <a:spcPct val="100000"/>
                        </a:lnSpc>
                        <a:spcBef>
                          <a:spcPts val="1685"/>
                        </a:spcBef>
                      </a:pPr>
                      <a:r>
                        <a:rPr sz="1950" spc="-65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600</a:t>
                      </a:r>
                      <a:endParaRPr sz="1950">
                        <a:latin typeface="Verdana"/>
                        <a:cs typeface="Verdana"/>
                      </a:endParaRPr>
                    </a:p>
                  </a:txBody>
                  <a:tcPr marL="0" marR="0" marT="213995" marB="0">
                    <a:solidFill>
                      <a:srgbClr val="091E42"/>
                    </a:solidFill>
                  </a:tcPr>
                </a:tc>
                <a:tc>
                  <a:txBody>
                    <a:bodyPr/>
                    <a:lstStyle/>
                    <a:p>
                      <a:pPr marL="267970">
                        <a:lnSpc>
                          <a:spcPct val="100000"/>
                        </a:lnSpc>
                        <a:spcBef>
                          <a:spcPts val="1685"/>
                        </a:spcBef>
                      </a:pPr>
                      <a:r>
                        <a:rPr sz="1950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4</a:t>
                      </a:r>
                      <a:endParaRPr sz="1950">
                        <a:latin typeface="Verdana"/>
                        <a:cs typeface="Verdana"/>
                      </a:endParaRPr>
                    </a:p>
                  </a:txBody>
                  <a:tcPr marL="0" marR="0" marT="213995" marB="0">
                    <a:solidFill>
                      <a:srgbClr val="091E42"/>
                    </a:solidFill>
                  </a:tcPr>
                </a:tc>
                <a:tc>
                  <a:txBody>
                    <a:bodyPr/>
                    <a:lstStyle/>
                    <a:p>
                      <a:pPr marR="19050" algn="ctr">
                        <a:lnSpc>
                          <a:spcPct val="100000"/>
                        </a:lnSpc>
                        <a:spcBef>
                          <a:spcPts val="1685"/>
                        </a:spcBef>
                      </a:pPr>
                      <a:r>
                        <a:rPr sz="1950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2</a:t>
                      </a:r>
                      <a:endParaRPr sz="1950">
                        <a:latin typeface="Verdana"/>
                        <a:cs typeface="Verdana"/>
                      </a:endParaRPr>
                    </a:p>
                  </a:txBody>
                  <a:tcPr marL="0" marR="0" marT="213995" marB="0">
                    <a:solidFill>
                      <a:srgbClr val="091E42"/>
                    </a:solidFill>
                  </a:tcPr>
                </a:tc>
                <a:tc>
                  <a:txBody>
                    <a:bodyPr/>
                    <a:lstStyle/>
                    <a:p>
                      <a:pPr marL="309880">
                        <a:lnSpc>
                          <a:spcPct val="100000"/>
                        </a:lnSpc>
                        <a:spcBef>
                          <a:spcPts val="1685"/>
                        </a:spcBef>
                      </a:pPr>
                      <a:r>
                        <a:rPr sz="1950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0</a:t>
                      </a:r>
                      <a:endParaRPr sz="1950">
                        <a:latin typeface="Verdana"/>
                        <a:cs typeface="Verdana"/>
                      </a:endParaRPr>
                    </a:p>
                  </a:txBody>
                  <a:tcPr marL="0" marR="0" marT="213995" marB="0">
                    <a:solidFill>
                      <a:srgbClr val="091E42"/>
                    </a:solidFill>
                  </a:tcPr>
                </a:tc>
                <a:tc>
                  <a:txBody>
                    <a:bodyPr/>
                    <a:lstStyle/>
                    <a:p>
                      <a:pPr marL="346075">
                        <a:lnSpc>
                          <a:spcPct val="100000"/>
                        </a:lnSpc>
                        <a:spcBef>
                          <a:spcPts val="1685"/>
                        </a:spcBef>
                      </a:pPr>
                      <a:r>
                        <a:rPr sz="1950" spc="-330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0.1</a:t>
                      </a:r>
                      <a:endParaRPr sz="1950">
                        <a:latin typeface="Verdana"/>
                        <a:cs typeface="Verdana"/>
                      </a:endParaRPr>
                    </a:p>
                  </a:txBody>
                  <a:tcPr marL="0" marR="0" marT="213995" marB="0">
                    <a:solidFill>
                      <a:srgbClr val="091E42"/>
                    </a:solidFill>
                  </a:tcPr>
                </a:tc>
                <a:tc>
                  <a:txBody>
                    <a:bodyPr/>
                    <a:lstStyle/>
                    <a:p>
                      <a:pPr marR="24765" algn="r">
                        <a:lnSpc>
                          <a:spcPct val="100000"/>
                        </a:lnSpc>
                        <a:spcBef>
                          <a:spcPts val="1660"/>
                        </a:spcBef>
                      </a:pPr>
                      <a:r>
                        <a:rPr sz="1950" spc="-254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£13</a:t>
                      </a:r>
                      <a:r>
                        <a:rPr sz="1950" spc="-280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sz="1950" spc="225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M</a:t>
                      </a:r>
                      <a:endParaRPr sz="1950">
                        <a:latin typeface="Verdana"/>
                        <a:cs typeface="Verdana"/>
                      </a:endParaRPr>
                    </a:p>
                  </a:txBody>
                  <a:tcPr marL="0" marR="0" marT="210820" marB="0">
                    <a:solidFill>
                      <a:srgbClr val="091E4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18185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1630"/>
                        </a:spcBef>
                      </a:pPr>
                      <a:r>
                        <a:rPr sz="1950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B</a:t>
                      </a:r>
                      <a:endParaRPr sz="1950">
                        <a:latin typeface="Verdana"/>
                        <a:cs typeface="Verdana"/>
                      </a:endParaRPr>
                    </a:p>
                  </a:txBody>
                  <a:tcPr marL="0" marR="0" marT="207010" marB="0">
                    <a:solidFill>
                      <a:srgbClr val="091E42"/>
                    </a:solidFill>
                  </a:tcPr>
                </a:tc>
                <a:tc>
                  <a:txBody>
                    <a:bodyPr/>
                    <a:lstStyle/>
                    <a:p>
                      <a:pPr marL="341630">
                        <a:lnSpc>
                          <a:spcPct val="100000"/>
                        </a:lnSpc>
                        <a:spcBef>
                          <a:spcPts val="1630"/>
                        </a:spcBef>
                      </a:pPr>
                      <a:r>
                        <a:rPr sz="1950" spc="-265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120</a:t>
                      </a:r>
                      <a:endParaRPr sz="1950">
                        <a:latin typeface="Verdana"/>
                        <a:cs typeface="Verdana"/>
                      </a:endParaRPr>
                    </a:p>
                  </a:txBody>
                  <a:tcPr marL="0" marR="0" marT="207010" marB="0">
                    <a:solidFill>
                      <a:srgbClr val="091E42"/>
                    </a:solidFill>
                  </a:tcPr>
                </a:tc>
                <a:tc>
                  <a:txBody>
                    <a:bodyPr/>
                    <a:lstStyle/>
                    <a:p>
                      <a:pPr marL="267970">
                        <a:lnSpc>
                          <a:spcPct val="100000"/>
                        </a:lnSpc>
                        <a:spcBef>
                          <a:spcPts val="1630"/>
                        </a:spcBef>
                      </a:pPr>
                      <a:r>
                        <a:rPr sz="1950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2</a:t>
                      </a:r>
                      <a:endParaRPr sz="1950">
                        <a:latin typeface="Verdana"/>
                        <a:cs typeface="Verdana"/>
                      </a:endParaRPr>
                    </a:p>
                  </a:txBody>
                  <a:tcPr marL="0" marR="0" marT="207010" marB="0">
                    <a:solidFill>
                      <a:srgbClr val="091E42"/>
                    </a:solidFill>
                  </a:tcPr>
                </a:tc>
                <a:tc>
                  <a:txBody>
                    <a:bodyPr/>
                    <a:lstStyle/>
                    <a:p>
                      <a:pPr marR="63500" algn="ctr">
                        <a:lnSpc>
                          <a:spcPct val="100000"/>
                        </a:lnSpc>
                        <a:spcBef>
                          <a:spcPts val="1630"/>
                        </a:spcBef>
                      </a:pPr>
                      <a:r>
                        <a:rPr sz="1950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1</a:t>
                      </a:r>
                      <a:endParaRPr sz="1950">
                        <a:latin typeface="Verdana"/>
                        <a:cs typeface="Verdana"/>
                      </a:endParaRPr>
                    </a:p>
                  </a:txBody>
                  <a:tcPr marL="0" marR="0" marT="207010" marB="0">
                    <a:solidFill>
                      <a:srgbClr val="091E42"/>
                    </a:solidFill>
                  </a:tcPr>
                </a:tc>
                <a:tc>
                  <a:txBody>
                    <a:bodyPr/>
                    <a:lstStyle/>
                    <a:p>
                      <a:pPr marL="309880">
                        <a:lnSpc>
                          <a:spcPct val="100000"/>
                        </a:lnSpc>
                        <a:spcBef>
                          <a:spcPts val="1630"/>
                        </a:spcBef>
                      </a:pPr>
                      <a:r>
                        <a:rPr sz="1950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0</a:t>
                      </a:r>
                      <a:endParaRPr sz="1950">
                        <a:latin typeface="Verdana"/>
                        <a:cs typeface="Verdana"/>
                      </a:endParaRPr>
                    </a:p>
                  </a:txBody>
                  <a:tcPr marL="0" marR="0" marT="207010" marB="0">
                    <a:solidFill>
                      <a:srgbClr val="091E42"/>
                    </a:solidFill>
                  </a:tcPr>
                </a:tc>
                <a:tc>
                  <a:txBody>
                    <a:bodyPr/>
                    <a:lstStyle/>
                    <a:p>
                      <a:pPr marL="346075">
                        <a:lnSpc>
                          <a:spcPct val="100000"/>
                        </a:lnSpc>
                        <a:spcBef>
                          <a:spcPts val="1630"/>
                        </a:spcBef>
                      </a:pPr>
                      <a:r>
                        <a:rPr sz="1950" spc="-135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0.9</a:t>
                      </a:r>
                      <a:endParaRPr sz="1950">
                        <a:latin typeface="Verdana"/>
                        <a:cs typeface="Verdana"/>
                      </a:endParaRPr>
                    </a:p>
                  </a:txBody>
                  <a:tcPr marL="0" marR="0" marT="207010" marB="0">
                    <a:solidFill>
                      <a:srgbClr val="091E42"/>
                    </a:solidFill>
                  </a:tcPr>
                </a:tc>
                <a:tc>
                  <a:txBody>
                    <a:bodyPr/>
                    <a:lstStyle/>
                    <a:p>
                      <a:pPr marR="25400" algn="r">
                        <a:lnSpc>
                          <a:spcPct val="100000"/>
                        </a:lnSpc>
                        <a:spcBef>
                          <a:spcPts val="1655"/>
                        </a:spcBef>
                      </a:pPr>
                      <a:r>
                        <a:rPr sz="1950" spc="-65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£90</a:t>
                      </a:r>
                      <a:r>
                        <a:rPr sz="1950" spc="-290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sz="1950" spc="-120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k</a:t>
                      </a:r>
                      <a:endParaRPr sz="1950">
                        <a:latin typeface="Verdana"/>
                        <a:cs typeface="Verdana"/>
                      </a:endParaRPr>
                    </a:p>
                  </a:txBody>
                  <a:tcPr marL="0" marR="0" marT="210185" marB="0">
                    <a:solidFill>
                      <a:srgbClr val="091E4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16280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1664"/>
                        </a:spcBef>
                      </a:pPr>
                      <a:r>
                        <a:rPr sz="1950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H</a:t>
                      </a:r>
                      <a:endParaRPr sz="1950">
                        <a:latin typeface="Verdana"/>
                        <a:cs typeface="Verdana"/>
                      </a:endParaRPr>
                    </a:p>
                  </a:txBody>
                  <a:tcPr marL="0" marR="0" marT="211454" marB="0">
                    <a:solidFill>
                      <a:srgbClr val="091E42"/>
                    </a:solidFill>
                  </a:tcPr>
                </a:tc>
                <a:tc>
                  <a:txBody>
                    <a:bodyPr/>
                    <a:lstStyle/>
                    <a:p>
                      <a:pPr marL="341630">
                        <a:lnSpc>
                          <a:spcPct val="100000"/>
                        </a:lnSpc>
                        <a:spcBef>
                          <a:spcPts val="1664"/>
                        </a:spcBef>
                      </a:pPr>
                      <a:r>
                        <a:rPr sz="1950" spc="-145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700</a:t>
                      </a:r>
                      <a:endParaRPr sz="1950">
                        <a:latin typeface="Verdana"/>
                        <a:cs typeface="Verdana"/>
                      </a:endParaRPr>
                    </a:p>
                  </a:txBody>
                  <a:tcPr marL="0" marR="0" marT="211454" marB="0">
                    <a:solidFill>
                      <a:srgbClr val="091E42"/>
                    </a:solidFill>
                  </a:tcPr>
                </a:tc>
                <a:tc>
                  <a:txBody>
                    <a:bodyPr/>
                    <a:lstStyle/>
                    <a:p>
                      <a:pPr marL="267970">
                        <a:lnSpc>
                          <a:spcPct val="100000"/>
                        </a:lnSpc>
                        <a:spcBef>
                          <a:spcPts val="1664"/>
                        </a:spcBef>
                      </a:pPr>
                      <a:r>
                        <a:rPr sz="1950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5</a:t>
                      </a:r>
                      <a:endParaRPr sz="1950">
                        <a:latin typeface="Verdana"/>
                        <a:cs typeface="Verdana"/>
                      </a:endParaRPr>
                    </a:p>
                  </a:txBody>
                  <a:tcPr marL="0" marR="0" marT="211454" marB="0">
                    <a:solidFill>
                      <a:srgbClr val="091E42"/>
                    </a:solidFill>
                  </a:tcPr>
                </a:tc>
                <a:tc>
                  <a:txBody>
                    <a:bodyPr/>
                    <a:lstStyle/>
                    <a:p>
                      <a:pPr marR="19050" algn="ctr">
                        <a:lnSpc>
                          <a:spcPct val="100000"/>
                        </a:lnSpc>
                        <a:spcBef>
                          <a:spcPts val="1664"/>
                        </a:spcBef>
                      </a:pPr>
                      <a:r>
                        <a:rPr sz="1950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2</a:t>
                      </a:r>
                      <a:endParaRPr sz="1950">
                        <a:latin typeface="Verdana"/>
                        <a:cs typeface="Verdana"/>
                      </a:endParaRPr>
                    </a:p>
                  </a:txBody>
                  <a:tcPr marL="0" marR="0" marT="211454" marB="0">
                    <a:solidFill>
                      <a:srgbClr val="091E42"/>
                    </a:solidFill>
                  </a:tcPr>
                </a:tc>
                <a:tc>
                  <a:txBody>
                    <a:bodyPr/>
                    <a:lstStyle/>
                    <a:p>
                      <a:pPr marL="309880">
                        <a:lnSpc>
                          <a:spcPct val="100000"/>
                        </a:lnSpc>
                        <a:spcBef>
                          <a:spcPts val="1664"/>
                        </a:spcBef>
                      </a:pPr>
                      <a:r>
                        <a:rPr sz="1950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0</a:t>
                      </a:r>
                      <a:endParaRPr sz="1950">
                        <a:latin typeface="Verdana"/>
                        <a:cs typeface="Verdana"/>
                      </a:endParaRPr>
                    </a:p>
                  </a:txBody>
                  <a:tcPr marL="0" marR="0" marT="211454" marB="0">
                    <a:solidFill>
                      <a:srgbClr val="091E42"/>
                    </a:solidFill>
                  </a:tcPr>
                </a:tc>
                <a:tc>
                  <a:txBody>
                    <a:bodyPr/>
                    <a:lstStyle/>
                    <a:p>
                      <a:pPr marL="346075">
                        <a:lnSpc>
                          <a:spcPct val="100000"/>
                        </a:lnSpc>
                        <a:spcBef>
                          <a:spcPts val="1664"/>
                        </a:spcBef>
                      </a:pPr>
                      <a:r>
                        <a:rPr sz="1950" spc="-170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0.43</a:t>
                      </a:r>
                      <a:endParaRPr sz="1950">
                        <a:latin typeface="Verdana"/>
                        <a:cs typeface="Verdana"/>
                      </a:endParaRPr>
                    </a:p>
                  </a:txBody>
                  <a:tcPr marL="0" marR="0" marT="211454" marB="0">
                    <a:solidFill>
                      <a:srgbClr val="091E42"/>
                    </a:solidFill>
                  </a:tcPr>
                </a:tc>
                <a:tc>
                  <a:txBody>
                    <a:bodyPr/>
                    <a:lstStyle/>
                    <a:p>
                      <a:pPr marR="25400" algn="r">
                        <a:lnSpc>
                          <a:spcPct val="100000"/>
                        </a:lnSpc>
                        <a:spcBef>
                          <a:spcPts val="1660"/>
                        </a:spcBef>
                      </a:pPr>
                      <a:r>
                        <a:rPr sz="1950" spc="-110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£3</a:t>
                      </a:r>
                      <a:r>
                        <a:rPr sz="1950" spc="-285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sz="1950" spc="225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M</a:t>
                      </a:r>
                      <a:endParaRPr sz="1950">
                        <a:latin typeface="Verdana"/>
                        <a:cs typeface="Verdana"/>
                      </a:endParaRPr>
                    </a:p>
                  </a:txBody>
                  <a:tcPr marL="0" marR="0" marT="210820" marB="0">
                    <a:solidFill>
                      <a:srgbClr val="091E4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55625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1710"/>
                        </a:spcBef>
                      </a:pPr>
                      <a:r>
                        <a:rPr sz="1950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A</a:t>
                      </a:r>
                      <a:endParaRPr sz="1950">
                        <a:latin typeface="Verdana"/>
                        <a:cs typeface="Verdana"/>
                      </a:endParaRPr>
                    </a:p>
                  </a:txBody>
                  <a:tcPr marL="0" marR="0" marT="217170" marB="0">
                    <a:solidFill>
                      <a:srgbClr val="091E42"/>
                    </a:solidFill>
                  </a:tcPr>
                </a:tc>
                <a:tc>
                  <a:txBody>
                    <a:bodyPr/>
                    <a:lstStyle/>
                    <a:p>
                      <a:pPr marL="341630">
                        <a:lnSpc>
                          <a:spcPct val="100000"/>
                        </a:lnSpc>
                        <a:spcBef>
                          <a:spcPts val="1710"/>
                        </a:spcBef>
                      </a:pPr>
                      <a:r>
                        <a:rPr sz="1950" spc="-114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450</a:t>
                      </a:r>
                      <a:endParaRPr sz="1950">
                        <a:latin typeface="Verdana"/>
                        <a:cs typeface="Verdana"/>
                      </a:endParaRPr>
                    </a:p>
                  </a:txBody>
                  <a:tcPr marL="0" marR="0" marT="217170" marB="0">
                    <a:solidFill>
                      <a:srgbClr val="091E42"/>
                    </a:solidFill>
                  </a:tcPr>
                </a:tc>
                <a:tc>
                  <a:txBody>
                    <a:bodyPr/>
                    <a:lstStyle/>
                    <a:p>
                      <a:pPr marL="267970">
                        <a:lnSpc>
                          <a:spcPct val="100000"/>
                        </a:lnSpc>
                        <a:spcBef>
                          <a:spcPts val="1710"/>
                        </a:spcBef>
                      </a:pPr>
                      <a:r>
                        <a:rPr sz="1950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2</a:t>
                      </a:r>
                      <a:endParaRPr sz="1950">
                        <a:latin typeface="Verdana"/>
                        <a:cs typeface="Verdana"/>
                      </a:endParaRPr>
                    </a:p>
                  </a:txBody>
                  <a:tcPr marL="0" marR="0" marT="217170" marB="0">
                    <a:solidFill>
                      <a:srgbClr val="091E42"/>
                    </a:solidFill>
                  </a:tcPr>
                </a:tc>
                <a:tc>
                  <a:txBody>
                    <a:bodyPr/>
                    <a:lstStyle/>
                    <a:p>
                      <a:pPr marR="63500" algn="ctr">
                        <a:lnSpc>
                          <a:spcPct val="100000"/>
                        </a:lnSpc>
                        <a:spcBef>
                          <a:spcPts val="1710"/>
                        </a:spcBef>
                      </a:pPr>
                      <a:r>
                        <a:rPr sz="1950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1</a:t>
                      </a:r>
                      <a:endParaRPr sz="1950">
                        <a:latin typeface="Verdana"/>
                        <a:cs typeface="Verdana"/>
                      </a:endParaRPr>
                    </a:p>
                  </a:txBody>
                  <a:tcPr marL="0" marR="0" marT="217170" marB="0">
                    <a:solidFill>
                      <a:srgbClr val="091E42"/>
                    </a:solidFill>
                  </a:tcPr>
                </a:tc>
                <a:tc>
                  <a:txBody>
                    <a:bodyPr/>
                    <a:lstStyle/>
                    <a:p>
                      <a:pPr marL="309880">
                        <a:lnSpc>
                          <a:spcPct val="100000"/>
                        </a:lnSpc>
                        <a:spcBef>
                          <a:spcPts val="1710"/>
                        </a:spcBef>
                      </a:pPr>
                      <a:r>
                        <a:rPr sz="1950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1</a:t>
                      </a:r>
                      <a:endParaRPr sz="1950">
                        <a:latin typeface="Verdana"/>
                        <a:cs typeface="Verdana"/>
                      </a:endParaRPr>
                    </a:p>
                  </a:txBody>
                  <a:tcPr marL="0" marR="0" marT="217170" marB="0">
                    <a:solidFill>
                      <a:srgbClr val="091E42"/>
                    </a:solidFill>
                  </a:tcPr>
                </a:tc>
                <a:tc>
                  <a:txBody>
                    <a:bodyPr/>
                    <a:lstStyle/>
                    <a:p>
                      <a:pPr marL="346075">
                        <a:lnSpc>
                          <a:spcPct val="100000"/>
                        </a:lnSpc>
                        <a:spcBef>
                          <a:spcPts val="1710"/>
                        </a:spcBef>
                      </a:pPr>
                      <a:r>
                        <a:rPr sz="1950" spc="-170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0.4</a:t>
                      </a:r>
                      <a:endParaRPr sz="1950">
                        <a:latin typeface="Verdana"/>
                        <a:cs typeface="Verdana"/>
                      </a:endParaRPr>
                    </a:p>
                  </a:txBody>
                  <a:tcPr marL="0" marR="0" marT="217170" marB="0">
                    <a:solidFill>
                      <a:srgbClr val="091E42"/>
                    </a:solidFill>
                  </a:tcPr>
                </a:tc>
                <a:tc>
                  <a:txBody>
                    <a:bodyPr/>
                    <a:lstStyle/>
                    <a:p>
                      <a:pPr marR="25400" algn="r">
                        <a:lnSpc>
                          <a:spcPct val="100000"/>
                        </a:lnSpc>
                        <a:spcBef>
                          <a:spcPts val="1675"/>
                        </a:spcBef>
                      </a:pPr>
                      <a:r>
                        <a:rPr sz="1950" b="1" dirty="0">
                          <a:solidFill>
                            <a:srgbClr val="FF5630"/>
                          </a:solidFill>
                          <a:latin typeface="Verdana"/>
                          <a:cs typeface="Verdana"/>
                        </a:rPr>
                        <a:t>£540k</a:t>
                      </a:r>
                      <a:endParaRPr sz="1950">
                        <a:latin typeface="Verdana"/>
                        <a:cs typeface="Verdana"/>
                      </a:endParaRPr>
                    </a:p>
                  </a:txBody>
                  <a:tcPr marL="0" marR="0" marT="212725" marB="0">
                    <a:solidFill>
                      <a:srgbClr val="091E4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7" name="object 17"/>
          <p:cNvSpPr/>
          <p:nvPr/>
        </p:nvSpPr>
        <p:spPr>
          <a:xfrm>
            <a:off x="8043336" y="6053321"/>
            <a:ext cx="3737048" cy="525523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202190" y="8565184"/>
            <a:ext cx="1395730" cy="377190"/>
          </a:xfrm>
          <a:custGeom>
            <a:avLst/>
            <a:gdLst/>
            <a:ahLst/>
            <a:cxnLst/>
            <a:rect l="l" t="t" r="r" b="b"/>
            <a:pathLst>
              <a:path w="1395729" h="377190">
                <a:moveTo>
                  <a:pt x="0" y="0"/>
                </a:moveTo>
                <a:lnTo>
                  <a:pt x="1395413" y="0"/>
                </a:lnTo>
                <a:lnTo>
                  <a:pt x="1395413" y="376951"/>
                </a:lnTo>
                <a:lnTo>
                  <a:pt x="0" y="376951"/>
                </a:lnTo>
                <a:lnTo>
                  <a:pt x="0" y="0"/>
                </a:lnTo>
                <a:close/>
              </a:path>
            </a:pathLst>
          </a:custGeom>
          <a:solidFill>
            <a:srgbClr val="F4F4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8299999" y="8512705"/>
            <a:ext cx="760730" cy="3270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950" b="1" spc="-215" dirty="0">
                <a:solidFill>
                  <a:srgbClr val="FF5630"/>
                </a:solidFill>
                <a:latin typeface="Verdana"/>
                <a:cs typeface="Verdana"/>
              </a:rPr>
              <a:t>£540k</a:t>
            </a:r>
            <a:endParaRPr sz="19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056495" cy="5634355"/>
          </a:xfrm>
          <a:custGeom>
            <a:avLst/>
            <a:gdLst/>
            <a:ahLst/>
            <a:cxnLst/>
            <a:rect l="l" t="t" r="r" b="b"/>
            <a:pathLst>
              <a:path w="10056495" h="5634355">
                <a:moveTo>
                  <a:pt x="0" y="5634142"/>
                </a:moveTo>
                <a:lnTo>
                  <a:pt x="0" y="0"/>
                </a:lnTo>
                <a:lnTo>
                  <a:pt x="10056311" y="0"/>
                </a:lnTo>
                <a:lnTo>
                  <a:pt x="10056311" y="5634142"/>
                </a:lnTo>
                <a:lnTo>
                  <a:pt x="0" y="5634142"/>
                </a:lnTo>
                <a:close/>
              </a:path>
            </a:pathLst>
          </a:custGeom>
          <a:solidFill>
            <a:srgbClr val="FEF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911114" y="1662619"/>
            <a:ext cx="6471007" cy="360338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075026" y="306901"/>
            <a:ext cx="4143088" cy="137248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5637880"/>
            <a:ext cx="10056495" cy="5671185"/>
          </a:xfrm>
          <a:custGeom>
            <a:avLst/>
            <a:gdLst/>
            <a:ahLst/>
            <a:cxnLst/>
            <a:rect l="l" t="t" r="r" b="b"/>
            <a:pathLst>
              <a:path w="10056495" h="5671184">
                <a:moveTo>
                  <a:pt x="0" y="5670675"/>
                </a:moveTo>
                <a:lnTo>
                  <a:pt x="0" y="0"/>
                </a:lnTo>
                <a:lnTo>
                  <a:pt x="10056311" y="0"/>
                </a:lnTo>
                <a:lnTo>
                  <a:pt x="10056311" y="5670675"/>
                </a:lnTo>
                <a:lnTo>
                  <a:pt x="0" y="567067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611500" y="5718956"/>
            <a:ext cx="6828933" cy="542625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058258" y="0"/>
            <a:ext cx="10039985" cy="5638165"/>
          </a:xfrm>
          <a:custGeom>
            <a:avLst/>
            <a:gdLst/>
            <a:ahLst/>
            <a:cxnLst/>
            <a:rect l="l" t="t" r="r" b="b"/>
            <a:pathLst>
              <a:path w="10039985" h="5638165">
                <a:moveTo>
                  <a:pt x="0" y="5637880"/>
                </a:moveTo>
                <a:lnTo>
                  <a:pt x="10039662" y="5637880"/>
                </a:lnTo>
                <a:lnTo>
                  <a:pt x="10039662" y="0"/>
                </a:lnTo>
                <a:lnTo>
                  <a:pt x="0" y="0"/>
                </a:lnTo>
                <a:lnTo>
                  <a:pt x="0" y="5637880"/>
                </a:lnTo>
                <a:close/>
              </a:path>
            </a:pathLst>
          </a:custGeom>
          <a:solidFill>
            <a:srgbClr val="18181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100185" y="172664"/>
            <a:ext cx="10003915" cy="510142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0047788" y="5637880"/>
            <a:ext cx="10056495" cy="5671185"/>
          </a:xfrm>
          <a:custGeom>
            <a:avLst/>
            <a:gdLst/>
            <a:ahLst/>
            <a:cxnLst/>
            <a:rect l="l" t="t" r="r" b="b"/>
            <a:pathLst>
              <a:path w="10056494" h="5671184">
                <a:moveTo>
                  <a:pt x="0" y="0"/>
                </a:moveTo>
                <a:lnTo>
                  <a:pt x="10056311" y="0"/>
                </a:lnTo>
                <a:lnTo>
                  <a:pt x="10056311" y="5670675"/>
                </a:lnTo>
                <a:lnTo>
                  <a:pt x="0" y="5670675"/>
                </a:lnTo>
                <a:lnTo>
                  <a:pt x="0" y="0"/>
                </a:lnTo>
                <a:close/>
              </a:path>
            </a:pathLst>
          </a:custGeom>
          <a:solidFill>
            <a:srgbClr val="FEF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1871470" y="7162619"/>
            <a:ext cx="6634405" cy="379122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3706178" y="5828953"/>
            <a:ext cx="2964726" cy="116932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985" marR="5080" indent="15875" algn="ctr">
              <a:lnSpc>
                <a:spcPct val="105500"/>
              </a:lnSpc>
              <a:spcBef>
                <a:spcPts val="100"/>
              </a:spcBef>
            </a:pPr>
            <a:r>
              <a:rPr spc="-1110" dirty="0"/>
              <a:t>Three </a:t>
            </a:r>
            <a:r>
              <a:rPr spc="-1280" dirty="0"/>
              <a:t>examples </a:t>
            </a:r>
            <a:r>
              <a:rPr spc="-890" dirty="0"/>
              <a:t>of  </a:t>
            </a:r>
            <a:r>
              <a:rPr spc="-985" dirty="0"/>
              <a:t>application </a:t>
            </a:r>
            <a:r>
              <a:rPr spc="-1019" dirty="0"/>
              <a:t>in</a:t>
            </a:r>
            <a:r>
              <a:rPr spc="-1340" dirty="0"/>
              <a:t> </a:t>
            </a:r>
            <a:r>
              <a:rPr spc="-1185" dirty="0"/>
              <a:t>customer</a:t>
            </a:r>
            <a:r>
              <a:rPr spc="-1150" dirty="0"/>
              <a:t> </a:t>
            </a:r>
            <a:r>
              <a:rPr spc="-1090" dirty="0"/>
              <a:t>support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332582" y="3524124"/>
            <a:ext cx="7402195" cy="5295900"/>
          </a:xfrm>
          <a:custGeom>
            <a:avLst/>
            <a:gdLst/>
            <a:ahLst/>
            <a:cxnLst/>
            <a:rect l="l" t="t" r="r" b="b"/>
            <a:pathLst>
              <a:path w="7402194" h="5295900">
                <a:moveTo>
                  <a:pt x="4721587" y="139700"/>
                </a:moveTo>
                <a:lnTo>
                  <a:pt x="2680087" y="139700"/>
                </a:lnTo>
                <a:lnTo>
                  <a:pt x="2635986" y="165100"/>
                </a:lnTo>
                <a:lnTo>
                  <a:pt x="2376333" y="241300"/>
                </a:lnTo>
                <a:lnTo>
                  <a:pt x="2333917" y="266700"/>
                </a:lnTo>
                <a:lnTo>
                  <a:pt x="2291756" y="279400"/>
                </a:lnTo>
                <a:lnTo>
                  <a:pt x="2249855" y="304800"/>
                </a:lnTo>
                <a:lnTo>
                  <a:pt x="2166846" y="330200"/>
                </a:lnTo>
                <a:lnTo>
                  <a:pt x="2125745" y="355600"/>
                </a:lnTo>
                <a:lnTo>
                  <a:pt x="2084918" y="368300"/>
                </a:lnTo>
                <a:lnTo>
                  <a:pt x="2004102" y="419100"/>
                </a:lnTo>
                <a:lnTo>
                  <a:pt x="1964120" y="431800"/>
                </a:lnTo>
                <a:lnTo>
                  <a:pt x="1885027" y="482600"/>
                </a:lnTo>
                <a:lnTo>
                  <a:pt x="1845923" y="495300"/>
                </a:lnTo>
                <a:lnTo>
                  <a:pt x="1807120" y="520700"/>
                </a:lnTo>
                <a:lnTo>
                  <a:pt x="1692547" y="596900"/>
                </a:lnTo>
                <a:lnTo>
                  <a:pt x="1580811" y="673100"/>
                </a:lnTo>
                <a:lnTo>
                  <a:pt x="1472010" y="749300"/>
                </a:lnTo>
                <a:lnTo>
                  <a:pt x="1401158" y="800100"/>
                </a:lnTo>
                <a:lnTo>
                  <a:pt x="1366247" y="838200"/>
                </a:lnTo>
                <a:lnTo>
                  <a:pt x="1331684" y="863600"/>
                </a:lnTo>
                <a:lnTo>
                  <a:pt x="1263620" y="914400"/>
                </a:lnTo>
                <a:lnTo>
                  <a:pt x="1230125" y="952500"/>
                </a:lnTo>
                <a:lnTo>
                  <a:pt x="1164230" y="1003300"/>
                </a:lnTo>
                <a:lnTo>
                  <a:pt x="1131837" y="1041400"/>
                </a:lnTo>
                <a:lnTo>
                  <a:pt x="1099818" y="1066800"/>
                </a:lnTo>
                <a:lnTo>
                  <a:pt x="1068178" y="1104900"/>
                </a:lnTo>
                <a:lnTo>
                  <a:pt x="1036920" y="1130300"/>
                </a:lnTo>
                <a:lnTo>
                  <a:pt x="1006048" y="1168400"/>
                </a:lnTo>
                <a:lnTo>
                  <a:pt x="975565" y="1206500"/>
                </a:lnTo>
                <a:lnTo>
                  <a:pt x="945475" y="1231900"/>
                </a:lnTo>
                <a:lnTo>
                  <a:pt x="915782" y="1270000"/>
                </a:lnTo>
                <a:lnTo>
                  <a:pt x="886490" y="1295400"/>
                </a:lnTo>
                <a:lnTo>
                  <a:pt x="857602" y="1333500"/>
                </a:lnTo>
                <a:lnTo>
                  <a:pt x="829122" y="1371600"/>
                </a:lnTo>
                <a:lnTo>
                  <a:pt x="801054" y="1409700"/>
                </a:lnTo>
                <a:lnTo>
                  <a:pt x="773402" y="1435100"/>
                </a:lnTo>
                <a:lnTo>
                  <a:pt x="746169" y="1473200"/>
                </a:lnTo>
                <a:lnTo>
                  <a:pt x="719358" y="1511300"/>
                </a:lnTo>
                <a:lnTo>
                  <a:pt x="692975" y="1549400"/>
                </a:lnTo>
                <a:lnTo>
                  <a:pt x="667021" y="1587500"/>
                </a:lnTo>
                <a:lnTo>
                  <a:pt x="641502" y="1625600"/>
                </a:lnTo>
                <a:lnTo>
                  <a:pt x="616421" y="1663700"/>
                </a:lnTo>
                <a:lnTo>
                  <a:pt x="591781" y="1701800"/>
                </a:lnTo>
                <a:lnTo>
                  <a:pt x="567586" y="1739900"/>
                </a:lnTo>
                <a:lnTo>
                  <a:pt x="543841" y="1778000"/>
                </a:lnTo>
                <a:lnTo>
                  <a:pt x="520548" y="1816100"/>
                </a:lnTo>
                <a:lnTo>
                  <a:pt x="497712" y="1854200"/>
                </a:lnTo>
                <a:lnTo>
                  <a:pt x="475335" y="1892300"/>
                </a:lnTo>
                <a:lnTo>
                  <a:pt x="453423" y="1930400"/>
                </a:lnTo>
                <a:lnTo>
                  <a:pt x="431978" y="1968500"/>
                </a:lnTo>
                <a:lnTo>
                  <a:pt x="411005" y="2006600"/>
                </a:lnTo>
                <a:lnTo>
                  <a:pt x="390506" y="2044700"/>
                </a:lnTo>
                <a:lnTo>
                  <a:pt x="370486" y="2082800"/>
                </a:lnTo>
                <a:lnTo>
                  <a:pt x="350949" y="2133600"/>
                </a:lnTo>
                <a:lnTo>
                  <a:pt x="331898" y="2171700"/>
                </a:lnTo>
                <a:lnTo>
                  <a:pt x="313337" y="2209800"/>
                </a:lnTo>
                <a:lnTo>
                  <a:pt x="295269" y="2247900"/>
                </a:lnTo>
                <a:lnTo>
                  <a:pt x="277699" y="2298700"/>
                </a:lnTo>
                <a:lnTo>
                  <a:pt x="260630" y="2336800"/>
                </a:lnTo>
                <a:lnTo>
                  <a:pt x="244066" y="2374900"/>
                </a:lnTo>
                <a:lnTo>
                  <a:pt x="228010" y="2425700"/>
                </a:lnTo>
                <a:lnTo>
                  <a:pt x="212466" y="2463800"/>
                </a:lnTo>
                <a:lnTo>
                  <a:pt x="197438" y="2514600"/>
                </a:lnTo>
                <a:lnTo>
                  <a:pt x="182930" y="2552700"/>
                </a:lnTo>
                <a:lnTo>
                  <a:pt x="168946" y="2590800"/>
                </a:lnTo>
                <a:lnTo>
                  <a:pt x="155488" y="2641600"/>
                </a:lnTo>
                <a:lnTo>
                  <a:pt x="142561" y="2679700"/>
                </a:lnTo>
                <a:lnTo>
                  <a:pt x="130169" y="2730500"/>
                </a:lnTo>
                <a:lnTo>
                  <a:pt x="118315" y="2768600"/>
                </a:lnTo>
                <a:lnTo>
                  <a:pt x="107003" y="2819400"/>
                </a:lnTo>
                <a:lnTo>
                  <a:pt x="96237" y="2857500"/>
                </a:lnTo>
                <a:lnTo>
                  <a:pt x="86020" y="2908300"/>
                </a:lnTo>
                <a:lnTo>
                  <a:pt x="76356" y="2946400"/>
                </a:lnTo>
                <a:lnTo>
                  <a:pt x="67249" y="2997200"/>
                </a:lnTo>
                <a:lnTo>
                  <a:pt x="58703" y="3048000"/>
                </a:lnTo>
                <a:lnTo>
                  <a:pt x="50721" y="3086100"/>
                </a:lnTo>
                <a:lnTo>
                  <a:pt x="43307" y="3136900"/>
                </a:lnTo>
                <a:lnTo>
                  <a:pt x="36465" y="3187700"/>
                </a:lnTo>
                <a:lnTo>
                  <a:pt x="30198" y="3225800"/>
                </a:lnTo>
                <a:lnTo>
                  <a:pt x="24511" y="3276600"/>
                </a:lnTo>
                <a:lnTo>
                  <a:pt x="19406" y="3327400"/>
                </a:lnTo>
                <a:lnTo>
                  <a:pt x="14888" y="3365500"/>
                </a:lnTo>
                <a:lnTo>
                  <a:pt x="10960" y="3416300"/>
                </a:lnTo>
                <a:lnTo>
                  <a:pt x="7627" y="3467100"/>
                </a:lnTo>
                <a:lnTo>
                  <a:pt x="4891" y="3517900"/>
                </a:lnTo>
                <a:lnTo>
                  <a:pt x="2756" y="3556000"/>
                </a:lnTo>
                <a:lnTo>
                  <a:pt x="1227" y="3606800"/>
                </a:lnTo>
                <a:lnTo>
                  <a:pt x="307" y="3657600"/>
                </a:lnTo>
                <a:lnTo>
                  <a:pt x="0" y="3708400"/>
                </a:lnTo>
                <a:lnTo>
                  <a:pt x="357" y="3759200"/>
                </a:lnTo>
                <a:lnTo>
                  <a:pt x="1426" y="3810000"/>
                </a:lnTo>
                <a:lnTo>
                  <a:pt x="3201" y="3860800"/>
                </a:lnTo>
                <a:lnTo>
                  <a:pt x="5679" y="3911600"/>
                </a:lnTo>
                <a:lnTo>
                  <a:pt x="8854" y="3962400"/>
                </a:lnTo>
                <a:lnTo>
                  <a:pt x="12722" y="4013200"/>
                </a:lnTo>
                <a:lnTo>
                  <a:pt x="17278" y="4064000"/>
                </a:lnTo>
                <a:lnTo>
                  <a:pt x="22518" y="4114800"/>
                </a:lnTo>
                <a:lnTo>
                  <a:pt x="28436" y="4165600"/>
                </a:lnTo>
                <a:lnTo>
                  <a:pt x="35028" y="4216400"/>
                </a:lnTo>
                <a:lnTo>
                  <a:pt x="42290" y="4267200"/>
                </a:lnTo>
                <a:lnTo>
                  <a:pt x="50217" y="4318000"/>
                </a:lnTo>
                <a:lnTo>
                  <a:pt x="58803" y="4368800"/>
                </a:lnTo>
                <a:lnTo>
                  <a:pt x="68045" y="4419600"/>
                </a:lnTo>
                <a:lnTo>
                  <a:pt x="77938" y="4457700"/>
                </a:lnTo>
                <a:lnTo>
                  <a:pt x="88476" y="4508500"/>
                </a:lnTo>
                <a:lnTo>
                  <a:pt x="99656" y="4559300"/>
                </a:lnTo>
                <a:lnTo>
                  <a:pt x="111472" y="4610100"/>
                </a:lnTo>
                <a:lnTo>
                  <a:pt x="123921" y="4660900"/>
                </a:lnTo>
                <a:lnTo>
                  <a:pt x="136997" y="4699000"/>
                </a:lnTo>
                <a:lnTo>
                  <a:pt x="150695" y="4749800"/>
                </a:lnTo>
                <a:lnTo>
                  <a:pt x="165011" y="4800600"/>
                </a:lnTo>
                <a:lnTo>
                  <a:pt x="179941" y="4851400"/>
                </a:lnTo>
                <a:lnTo>
                  <a:pt x="195479" y="4889500"/>
                </a:lnTo>
                <a:lnTo>
                  <a:pt x="211621" y="4940300"/>
                </a:lnTo>
                <a:lnTo>
                  <a:pt x="228362" y="4991100"/>
                </a:lnTo>
                <a:lnTo>
                  <a:pt x="245698" y="5029200"/>
                </a:lnTo>
                <a:lnTo>
                  <a:pt x="263624" y="5080000"/>
                </a:lnTo>
                <a:lnTo>
                  <a:pt x="282135" y="5118100"/>
                </a:lnTo>
                <a:lnTo>
                  <a:pt x="301226" y="5168900"/>
                </a:lnTo>
                <a:lnTo>
                  <a:pt x="320893" y="5219700"/>
                </a:lnTo>
                <a:lnTo>
                  <a:pt x="341131" y="5257800"/>
                </a:lnTo>
                <a:lnTo>
                  <a:pt x="361936" y="5295900"/>
                </a:lnTo>
                <a:lnTo>
                  <a:pt x="7039785" y="5295900"/>
                </a:lnTo>
                <a:lnTo>
                  <a:pt x="7060588" y="5257800"/>
                </a:lnTo>
                <a:lnTo>
                  <a:pt x="7080824" y="5219700"/>
                </a:lnTo>
                <a:lnTo>
                  <a:pt x="7100489" y="5168900"/>
                </a:lnTo>
                <a:lnTo>
                  <a:pt x="7119578" y="5118100"/>
                </a:lnTo>
                <a:lnTo>
                  <a:pt x="7138087" y="5080000"/>
                </a:lnTo>
                <a:lnTo>
                  <a:pt x="7156010" y="5029200"/>
                </a:lnTo>
                <a:lnTo>
                  <a:pt x="7173343" y="4991100"/>
                </a:lnTo>
                <a:lnTo>
                  <a:pt x="7190082" y="4940300"/>
                </a:lnTo>
                <a:lnTo>
                  <a:pt x="7206222" y="4889500"/>
                </a:lnTo>
                <a:lnTo>
                  <a:pt x="7221757" y="4851400"/>
                </a:lnTo>
                <a:lnTo>
                  <a:pt x="7236684" y="4800600"/>
                </a:lnTo>
                <a:lnTo>
                  <a:pt x="7250998" y="4749800"/>
                </a:lnTo>
                <a:lnTo>
                  <a:pt x="7264694" y="4699000"/>
                </a:lnTo>
                <a:lnTo>
                  <a:pt x="7277767" y="4660900"/>
                </a:lnTo>
                <a:lnTo>
                  <a:pt x="7290213" y="4610100"/>
                </a:lnTo>
                <a:lnTo>
                  <a:pt x="7302027" y="4559300"/>
                </a:lnTo>
                <a:lnTo>
                  <a:pt x="7313205" y="4508500"/>
                </a:lnTo>
                <a:lnTo>
                  <a:pt x="7323741" y="4457700"/>
                </a:lnTo>
                <a:lnTo>
                  <a:pt x="7333631" y="4419600"/>
                </a:lnTo>
                <a:lnTo>
                  <a:pt x="7342871" y="4368800"/>
                </a:lnTo>
                <a:lnTo>
                  <a:pt x="7351455" y="4318000"/>
                </a:lnTo>
                <a:lnTo>
                  <a:pt x="7359380" y="4267200"/>
                </a:lnTo>
                <a:lnTo>
                  <a:pt x="7366640" y="4216400"/>
                </a:lnTo>
                <a:lnTo>
                  <a:pt x="7373230" y="4165600"/>
                </a:lnTo>
                <a:lnTo>
                  <a:pt x="7379147" y="4114800"/>
                </a:lnTo>
                <a:lnTo>
                  <a:pt x="7384385" y="4064000"/>
                </a:lnTo>
                <a:lnTo>
                  <a:pt x="7388940" y="4013200"/>
                </a:lnTo>
                <a:lnTo>
                  <a:pt x="7392807" y="3962400"/>
                </a:lnTo>
                <a:lnTo>
                  <a:pt x="7395981" y="3911600"/>
                </a:lnTo>
                <a:lnTo>
                  <a:pt x="7398458" y="3860800"/>
                </a:lnTo>
                <a:lnTo>
                  <a:pt x="7400233" y="3810000"/>
                </a:lnTo>
                <a:lnTo>
                  <a:pt x="7401302" y="3759200"/>
                </a:lnTo>
                <a:lnTo>
                  <a:pt x="7401659" y="3708400"/>
                </a:lnTo>
                <a:lnTo>
                  <a:pt x="7401351" y="3657600"/>
                </a:lnTo>
                <a:lnTo>
                  <a:pt x="7400431" y="3606800"/>
                </a:lnTo>
                <a:lnTo>
                  <a:pt x="7398902" y="3556000"/>
                </a:lnTo>
                <a:lnTo>
                  <a:pt x="7396768" y="3517900"/>
                </a:lnTo>
                <a:lnTo>
                  <a:pt x="7394032" y="3467100"/>
                </a:lnTo>
                <a:lnTo>
                  <a:pt x="7390698" y="3416300"/>
                </a:lnTo>
                <a:lnTo>
                  <a:pt x="7386770" y="3365500"/>
                </a:lnTo>
                <a:lnTo>
                  <a:pt x="7382252" y="3327400"/>
                </a:lnTo>
                <a:lnTo>
                  <a:pt x="7377148" y="3276600"/>
                </a:lnTo>
                <a:lnTo>
                  <a:pt x="7371460" y="3225800"/>
                </a:lnTo>
                <a:lnTo>
                  <a:pt x="7365194" y="3187700"/>
                </a:lnTo>
                <a:lnTo>
                  <a:pt x="7358351" y="3136900"/>
                </a:lnTo>
                <a:lnTo>
                  <a:pt x="7350938" y="3086100"/>
                </a:lnTo>
                <a:lnTo>
                  <a:pt x="7342956" y="3048000"/>
                </a:lnTo>
                <a:lnTo>
                  <a:pt x="7334409" y="2997200"/>
                </a:lnTo>
                <a:lnTo>
                  <a:pt x="7325303" y="2946400"/>
                </a:lnTo>
                <a:lnTo>
                  <a:pt x="7315639" y="2908300"/>
                </a:lnTo>
                <a:lnTo>
                  <a:pt x="7305422" y="2857500"/>
                </a:lnTo>
                <a:lnTo>
                  <a:pt x="7294656" y="2819400"/>
                </a:lnTo>
                <a:lnTo>
                  <a:pt x="7283344" y="2768600"/>
                </a:lnTo>
                <a:lnTo>
                  <a:pt x="7271490" y="2730500"/>
                </a:lnTo>
                <a:lnTo>
                  <a:pt x="7259098" y="2679700"/>
                </a:lnTo>
                <a:lnTo>
                  <a:pt x="7246171" y="2641600"/>
                </a:lnTo>
                <a:lnTo>
                  <a:pt x="7232714" y="2590800"/>
                </a:lnTo>
                <a:lnTo>
                  <a:pt x="7218729" y="2552700"/>
                </a:lnTo>
                <a:lnTo>
                  <a:pt x="7204221" y="2514600"/>
                </a:lnTo>
                <a:lnTo>
                  <a:pt x="7189194" y="2463800"/>
                </a:lnTo>
                <a:lnTo>
                  <a:pt x="7173650" y="2425700"/>
                </a:lnTo>
                <a:lnTo>
                  <a:pt x="7157594" y="2374900"/>
                </a:lnTo>
                <a:lnTo>
                  <a:pt x="7141030" y="2336800"/>
                </a:lnTo>
                <a:lnTo>
                  <a:pt x="7123961" y="2298700"/>
                </a:lnTo>
                <a:lnTo>
                  <a:pt x="7106391" y="2247900"/>
                </a:lnTo>
                <a:lnTo>
                  <a:pt x="7088324" y="2209800"/>
                </a:lnTo>
                <a:lnTo>
                  <a:pt x="7069762" y="2171700"/>
                </a:lnTo>
                <a:lnTo>
                  <a:pt x="7050711" y="2133600"/>
                </a:lnTo>
                <a:lnTo>
                  <a:pt x="7031174" y="2082800"/>
                </a:lnTo>
                <a:lnTo>
                  <a:pt x="7011155" y="2044700"/>
                </a:lnTo>
                <a:lnTo>
                  <a:pt x="6990656" y="2006600"/>
                </a:lnTo>
                <a:lnTo>
                  <a:pt x="6969683" y="1968500"/>
                </a:lnTo>
                <a:lnTo>
                  <a:pt x="6948238" y="1930400"/>
                </a:lnTo>
                <a:lnTo>
                  <a:pt x="6926326" y="1892300"/>
                </a:lnTo>
                <a:lnTo>
                  <a:pt x="6903950" y="1854200"/>
                </a:lnTo>
                <a:lnTo>
                  <a:pt x="6881114" y="1816100"/>
                </a:lnTo>
                <a:lnTo>
                  <a:pt x="6857821" y="1778000"/>
                </a:lnTo>
                <a:lnTo>
                  <a:pt x="6834075" y="1739900"/>
                </a:lnTo>
                <a:lnTo>
                  <a:pt x="6809881" y="1701800"/>
                </a:lnTo>
                <a:lnTo>
                  <a:pt x="6785241" y="1663700"/>
                </a:lnTo>
                <a:lnTo>
                  <a:pt x="6760160" y="1625600"/>
                </a:lnTo>
                <a:lnTo>
                  <a:pt x="6734641" y="1587500"/>
                </a:lnTo>
                <a:lnTo>
                  <a:pt x="6708688" y="1549400"/>
                </a:lnTo>
                <a:lnTo>
                  <a:pt x="6682305" y="1511300"/>
                </a:lnTo>
                <a:lnTo>
                  <a:pt x="6655494" y="1473200"/>
                </a:lnTo>
                <a:lnTo>
                  <a:pt x="6628261" y="1435100"/>
                </a:lnTo>
                <a:lnTo>
                  <a:pt x="6600609" y="1409700"/>
                </a:lnTo>
                <a:lnTo>
                  <a:pt x="6572541" y="1371600"/>
                </a:lnTo>
                <a:lnTo>
                  <a:pt x="6544062" y="1333500"/>
                </a:lnTo>
                <a:lnTo>
                  <a:pt x="6515174" y="1295400"/>
                </a:lnTo>
                <a:lnTo>
                  <a:pt x="6485882" y="1270000"/>
                </a:lnTo>
                <a:lnTo>
                  <a:pt x="6456189" y="1231900"/>
                </a:lnTo>
                <a:lnTo>
                  <a:pt x="6426100" y="1206500"/>
                </a:lnTo>
                <a:lnTo>
                  <a:pt x="6395617" y="1168400"/>
                </a:lnTo>
                <a:lnTo>
                  <a:pt x="6364745" y="1130300"/>
                </a:lnTo>
                <a:lnTo>
                  <a:pt x="6333487" y="1104900"/>
                </a:lnTo>
                <a:lnTo>
                  <a:pt x="6301847" y="1066800"/>
                </a:lnTo>
                <a:lnTo>
                  <a:pt x="6269828" y="1041400"/>
                </a:lnTo>
                <a:lnTo>
                  <a:pt x="6237435" y="1003300"/>
                </a:lnTo>
                <a:lnTo>
                  <a:pt x="6171541" y="952500"/>
                </a:lnTo>
                <a:lnTo>
                  <a:pt x="6138046" y="914400"/>
                </a:lnTo>
                <a:lnTo>
                  <a:pt x="6069982" y="863600"/>
                </a:lnTo>
                <a:lnTo>
                  <a:pt x="6035420" y="838200"/>
                </a:lnTo>
                <a:lnTo>
                  <a:pt x="6000509" y="800100"/>
                </a:lnTo>
                <a:lnTo>
                  <a:pt x="5929657" y="749300"/>
                </a:lnTo>
                <a:lnTo>
                  <a:pt x="5820857" y="673100"/>
                </a:lnTo>
                <a:lnTo>
                  <a:pt x="5709121" y="596900"/>
                </a:lnTo>
                <a:lnTo>
                  <a:pt x="5594550" y="520700"/>
                </a:lnTo>
                <a:lnTo>
                  <a:pt x="5555746" y="495300"/>
                </a:lnTo>
                <a:lnTo>
                  <a:pt x="5516643" y="482600"/>
                </a:lnTo>
                <a:lnTo>
                  <a:pt x="5437550" y="431800"/>
                </a:lnTo>
                <a:lnTo>
                  <a:pt x="5397568" y="419100"/>
                </a:lnTo>
                <a:lnTo>
                  <a:pt x="5316753" y="368300"/>
                </a:lnTo>
                <a:lnTo>
                  <a:pt x="5275926" y="355600"/>
                </a:lnTo>
                <a:lnTo>
                  <a:pt x="5234825" y="330200"/>
                </a:lnTo>
                <a:lnTo>
                  <a:pt x="5151816" y="304800"/>
                </a:lnTo>
                <a:lnTo>
                  <a:pt x="5109916" y="279400"/>
                </a:lnTo>
                <a:lnTo>
                  <a:pt x="5067755" y="266700"/>
                </a:lnTo>
                <a:lnTo>
                  <a:pt x="5025340" y="241300"/>
                </a:lnTo>
                <a:lnTo>
                  <a:pt x="4765688" y="165100"/>
                </a:lnTo>
                <a:lnTo>
                  <a:pt x="4721587" y="139700"/>
                </a:lnTo>
                <a:close/>
              </a:path>
              <a:path w="7402194" h="5295900">
                <a:moveTo>
                  <a:pt x="4452373" y="76200"/>
                </a:moveTo>
                <a:lnTo>
                  <a:pt x="2949302" y="76200"/>
                </a:lnTo>
                <a:lnTo>
                  <a:pt x="2724413" y="139700"/>
                </a:lnTo>
                <a:lnTo>
                  <a:pt x="4677261" y="139700"/>
                </a:lnTo>
                <a:lnTo>
                  <a:pt x="4452373" y="76200"/>
                </a:lnTo>
                <a:close/>
              </a:path>
              <a:path w="7402194" h="5295900">
                <a:moveTo>
                  <a:pt x="4314969" y="50800"/>
                </a:moveTo>
                <a:lnTo>
                  <a:pt x="3086707" y="50800"/>
                </a:lnTo>
                <a:lnTo>
                  <a:pt x="2994905" y="76200"/>
                </a:lnTo>
                <a:lnTo>
                  <a:pt x="4406770" y="76200"/>
                </a:lnTo>
                <a:lnTo>
                  <a:pt x="4314969" y="50800"/>
                </a:lnTo>
                <a:close/>
              </a:path>
              <a:path w="7402194" h="5295900">
                <a:moveTo>
                  <a:pt x="4222399" y="38100"/>
                </a:moveTo>
                <a:lnTo>
                  <a:pt x="3179278" y="38100"/>
                </a:lnTo>
                <a:lnTo>
                  <a:pt x="3132898" y="50800"/>
                </a:lnTo>
                <a:lnTo>
                  <a:pt x="4268778" y="50800"/>
                </a:lnTo>
                <a:lnTo>
                  <a:pt x="4222399" y="38100"/>
                </a:lnTo>
                <a:close/>
              </a:path>
              <a:path w="7402194" h="5295900">
                <a:moveTo>
                  <a:pt x="4129089" y="25400"/>
                </a:moveTo>
                <a:lnTo>
                  <a:pt x="3272589" y="25400"/>
                </a:lnTo>
                <a:lnTo>
                  <a:pt x="3225843" y="38100"/>
                </a:lnTo>
                <a:lnTo>
                  <a:pt x="4175834" y="38100"/>
                </a:lnTo>
                <a:lnTo>
                  <a:pt x="4129089" y="25400"/>
                </a:lnTo>
                <a:close/>
              </a:path>
              <a:path w="7402194" h="5295900">
                <a:moveTo>
                  <a:pt x="4035069" y="12700"/>
                </a:moveTo>
                <a:lnTo>
                  <a:pt x="3366609" y="12700"/>
                </a:lnTo>
                <a:lnTo>
                  <a:pt x="3319512" y="25400"/>
                </a:lnTo>
                <a:lnTo>
                  <a:pt x="4082166" y="25400"/>
                </a:lnTo>
                <a:lnTo>
                  <a:pt x="4035069" y="12700"/>
                </a:lnTo>
                <a:close/>
              </a:path>
              <a:path w="7402194" h="5295900">
                <a:moveTo>
                  <a:pt x="3845019" y="0"/>
                </a:moveTo>
                <a:lnTo>
                  <a:pt x="3556660" y="0"/>
                </a:lnTo>
                <a:lnTo>
                  <a:pt x="3508905" y="12700"/>
                </a:lnTo>
                <a:lnTo>
                  <a:pt x="3892773" y="12700"/>
                </a:lnTo>
                <a:lnTo>
                  <a:pt x="3845019" y="0"/>
                </a:lnTo>
                <a:close/>
              </a:path>
            </a:pathLst>
          </a:custGeom>
          <a:solidFill>
            <a:srgbClr val="57D9A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0639257" y="3574935"/>
            <a:ext cx="1242695" cy="775970"/>
          </a:xfrm>
          <a:custGeom>
            <a:avLst/>
            <a:gdLst/>
            <a:ahLst/>
            <a:cxnLst/>
            <a:rect l="l" t="t" r="r" b="b"/>
            <a:pathLst>
              <a:path w="1242695" h="775970">
                <a:moveTo>
                  <a:pt x="8302" y="0"/>
                </a:moveTo>
                <a:lnTo>
                  <a:pt x="0" y="0"/>
                </a:lnTo>
                <a:lnTo>
                  <a:pt x="0" y="775560"/>
                </a:lnTo>
                <a:lnTo>
                  <a:pt x="1242674" y="775560"/>
                </a:lnTo>
                <a:lnTo>
                  <a:pt x="1242674" y="442421"/>
                </a:lnTo>
                <a:lnTo>
                  <a:pt x="1209971" y="431800"/>
                </a:lnTo>
                <a:lnTo>
                  <a:pt x="1130878" y="381000"/>
                </a:lnTo>
                <a:lnTo>
                  <a:pt x="1090897" y="368300"/>
                </a:lnTo>
                <a:lnTo>
                  <a:pt x="1010081" y="317500"/>
                </a:lnTo>
                <a:lnTo>
                  <a:pt x="969255" y="304800"/>
                </a:lnTo>
                <a:lnTo>
                  <a:pt x="928154" y="279400"/>
                </a:lnTo>
                <a:lnTo>
                  <a:pt x="845146" y="254000"/>
                </a:lnTo>
                <a:lnTo>
                  <a:pt x="803245" y="228600"/>
                </a:lnTo>
                <a:lnTo>
                  <a:pt x="761085" y="215900"/>
                </a:lnTo>
                <a:lnTo>
                  <a:pt x="718669" y="190500"/>
                </a:lnTo>
                <a:lnTo>
                  <a:pt x="459018" y="114300"/>
                </a:lnTo>
                <a:lnTo>
                  <a:pt x="414918" y="88900"/>
                </a:lnTo>
                <a:lnTo>
                  <a:pt x="370592" y="88900"/>
                </a:lnTo>
                <a:lnTo>
                  <a:pt x="145705" y="25400"/>
                </a:lnTo>
                <a:lnTo>
                  <a:pt x="100102" y="25400"/>
                </a:lnTo>
                <a:lnTo>
                  <a:pt x="8302" y="0"/>
                </a:lnTo>
                <a:close/>
              </a:path>
            </a:pathLst>
          </a:custGeom>
          <a:solidFill>
            <a:srgbClr val="79F2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2011048" y="4100644"/>
            <a:ext cx="346710" cy="250190"/>
          </a:xfrm>
          <a:custGeom>
            <a:avLst/>
            <a:gdLst/>
            <a:ahLst/>
            <a:cxnLst/>
            <a:rect l="l" t="t" r="r" b="b"/>
            <a:pathLst>
              <a:path w="346709" h="250189">
                <a:moveTo>
                  <a:pt x="0" y="0"/>
                </a:moveTo>
                <a:lnTo>
                  <a:pt x="0" y="249851"/>
                </a:lnTo>
                <a:lnTo>
                  <a:pt x="346108" y="249851"/>
                </a:lnTo>
                <a:lnTo>
                  <a:pt x="251193" y="172790"/>
                </a:lnTo>
                <a:lnTo>
                  <a:pt x="142394" y="96590"/>
                </a:lnTo>
                <a:lnTo>
                  <a:pt x="30658" y="20390"/>
                </a:lnTo>
                <a:lnTo>
                  <a:pt x="0" y="0"/>
                </a:lnTo>
                <a:close/>
              </a:path>
            </a:pathLst>
          </a:custGeom>
          <a:solidFill>
            <a:srgbClr val="79F2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639257" y="4463466"/>
            <a:ext cx="1242695" cy="1242695"/>
          </a:xfrm>
          <a:custGeom>
            <a:avLst/>
            <a:gdLst/>
            <a:ahLst/>
            <a:cxnLst/>
            <a:rect l="l" t="t" r="r" b="b"/>
            <a:pathLst>
              <a:path w="1242695" h="1242695">
                <a:moveTo>
                  <a:pt x="0" y="1242674"/>
                </a:moveTo>
                <a:lnTo>
                  <a:pt x="1242674" y="1242674"/>
                </a:lnTo>
                <a:lnTo>
                  <a:pt x="1242674" y="0"/>
                </a:lnTo>
                <a:lnTo>
                  <a:pt x="0" y="0"/>
                </a:lnTo>
                <a:lnTo>
                  <a:pt x="0" y="1242674"/>
                </a:lnTo>
                <a:close/>
              </a:path>
            </a:pathLst>
          </a:custGeom>
          <a:solidFill>
            <a:srgbClr val="79F2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2011048" y="4463466"/>
            <a:ext cx="1242695" cy="1242695"/>
          </a:xfrm>
          <a:custGeom>
            <a:avLst/>
            <a:gdLst/>
            <a:ahLst/>
            <a:cxnLst/>
            <a:rect l="l" t="t" r="r" b="b"/>
            <a:pathLst>
              <a:path w="1242694" h="1242695">
                <a:moveTo>
                  <a:pt x="481500" y="0"/>
                </a:moveTo>
                <a:lnTo>
                  <a:pt x="0" y="0"/>
                </a:lnTo>
                <a:lnTo>
                  <a:pt x="0" y="1242674"/>
                </a:lnTo>
                <a:lnTo>
                  <a:pt x="1242674" y="1242674"/>
                </a:lnTo>
                <a:lnTo>
                  <a:pt x="1242674" y="944137"/>
                </a:lnTo>
                <a:lnTo>
                  <a:pt x="1202648" y="876768"/>
                </a:lnTo>
                <a:lnTo>
                  <a:pt x="1179355" y="838668"/>
                </a:lnTo>
                <a:lnTo>
                  <a:pt x="1155610" y="800568"/>
                </a:lnTo>
                <a:lnTo>
                  <a:pt x="1131416" y="762468"/>
                </a:lnTo>
                <a:lnTo>
                  <a:pt x="1106776" y="724368"/>
                </a:lnTo>
                <a:lnTo>
                  <a:pt x="1081695" y="686268"/>
                </a:lnTo>
                <a:lnTo>
                  <a:pt x="1056176" y="648168"/>
                </a:lnTo>
                <a:lnTo>
                  <a:pt x="1030223" y="610068"/>
                </a:lnTo>
                <a:lnTo>
                  <a:pt x="1003839" y="571968"/>
                </a:lnTo>
                <a:lnTo>
                  <a:pt x="977029" y="533868"/>
                </a:lnTo>
                <a:lnTo>
                  <a:pt x="949796" y="495768"/>
                </a:lnTo>
                <a:lnTo>
                  <a:pt x="922144" y="470368"/>
                </a:lnTo>
                <a:lnTo>
                  <a:pt x="894076" y="432268"/>
                </a:lnTo>
                <a:lnTo>
                  <a:pt x="865597" y="394168"/>
                </a:lnTo>
                <a:lnTo>
                  <a:pt x="836709" y="356068"/>
                </a:lnTo>
                <a:lnTo>
                  <a:pt x="807417" y="330668"/>
                </a:lnTo>
                <a:lnTo>
                  <a:pt x="777724" y="292568"/>
                </a:lnTo>
                <a:lnTo>
                  <a:pt x="747635" y="267168"/>
                </a:lnTo>
                <a:lnTo>
                  <a:pt x="717152" y="229068"/>
                </a:lnTo>
                <a:lnTo>
                  <a:pt x="686280" y="190968"/>
                </a:lnTo>
                <a:lnTo>
                  <a:pt x="655022" y="165568"/>
                </a:lnTo>
                <a:lnTo>
                  <a:pt x="623382" y="127468"/>
                </a:lnTo>
                <a:lnTo>
                  <a:pt x="591364" y="102068"/>
                </a:lnTo>
                <a:lnTo>
                  <a:pt x="558971" y="63968"/>
                </a:lnTo>
                <a:lnTo>
                  <a:pt x="493077" y="13168"/>
                </a:lnTo>
                <a:lnTo>
                  <a:pt x="481500" y="0"/>
                </a:lnTo>
                <a:close/>
              </a:path>
            </a:pathLst>
          </a:custGeom>
          <a:solidFill>
            <a:srgbClr val="79F2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980256" y="3997072"/>
            <a:ext cx="1677035" cy="3329304"/>
          </a:xfrm>
          <a:custGeom>
            <a:avLst/>
            <a:gdLst/>
            <a:ahLst/>
            <a:cxnLst/>
            <a:rect l="l" t="t" r="r" b="b"/>
            <a:pathLst>
              <a:path w="1677034" h="3329304">
                <a:moveTo>
                  <a:pt x="573757" y="0"/>
                </a:moveTo>
                <a:lnTo>
                  <a:pt x="500562" y="6784"/>
                </a:lnTo>
                <a:lnTo>
                  <a:pt x="459863" y="23348"/>
                </a:lnTo>
                <a:lnTo>
                  <a:pt x="423070" y="48137"/>
                </a:lnTo>
                <a:lnTo>
                  <a:pt x="390129" y="79771"/>
                </a:lnTo>
                <a:lnTo>
                  <a:pt x="360990" y="116870"/>
                </a:lnTo>
                <a:lnTo>
                  <a:pt x="335602" y="158053"/>
                </a:lnTo>
                <a:lnTo>
                  <a:pt x="313912" y="201939"/>
                </a:lnTo>
                <a:lnTo>
                  <a:pt x="295870" y="247147"/>
                </a:lnTo>
                <a:lnTo>
                  <a:pt x="281424" y="292297"/>
                </a:lnTo>
                <a:lnTo>
                  <a:pt x="270522" y="336008"/>
                </a:lnTo>
                <a:lnTo>
                  <a:pt x="263113" y="376898"/>
                </a:lnTo>
                <a:lnTo>
                  <a:pt x="257944" y="433905"/>
                </a:lnTo>
                <a:lnTo>
                  <a:pt x="258932" y="485685"/>
                </a:lnTo>
                <a:lnTo>
                  <a:pt x="264703" y="532984"/>
                </a:lnTo>
                <a:lnTo>
                  <a:pt x="273882" y="576544"/>
                </a:lnTo>
                <a:lnTo>
                  <a:pt x="285094" y="617109"/>
                </a:lnTo>
                <a:lnTo>
                  <a:pt x="296964" y="655424"/>
                </a:lnTo>
                <a:lnTo>
                  <a:pt x="308118" y="692232"/>
                </a:lnTo>
                <a:lnTo>
                  <a:pt x="317180" y="728277"/>
                </a:lnTo>
                <a:lnTo>
                  <a:pt x="322776" y="764302"/>
                </a:lnTo>
                <a:lnTo>
                  <a:pt x="323531" y="801052"/>
                </a:lnTo>
                <a:lnTo>
                  <a:pt x="318070" y="839270"/>
                </a:lnTo>
                <a:lnTo>
                  <a:pt x="305018" y="879700"/>
                </a:lnTo>
                <a:lnTo>
                  <a:pt x="282389" y="922392"/>
                </a:lnTo>
                <a:lnTo>
                  <a:pt x="255741" y="954517"/>
                </a:lnTo>
                <a:lnTo>
                  <a:pt x="226060" y="979106"/>
                </a:lnTo>
                <a:lnTo>
                  <a:pt x="161556" y="1017797"/>
                </a:lnTo>
                <a:lnTo>
                  <a:pt x="128709" y="1037962"/>
                </a:lnTo>
                <a:lnTo>
                  <a:pt x="96744" y="1062754"/>
                </a:lnTo>
                <a:lnTo>
                  <a:pt x="66765" y="1095082"/>
                </a:lnTo>
                <a:lnTo>
                  <a:pt x="39644" y="1138100"/>
                </a:lnTo>
                <a:lnTo>
                  <a:pt x="22436" y="1177961"/>
                </a:lnTo>
                <a:lnTo>
                  <a:pt x="10288" y="1220031"/>
                </a:lnTo>
                <a:lnTo>
                  <a:pt x="2907" y="1263928"/>
                </a:lnTo>
                <a:lnTo>
                  <a:pt x="0" y="1309273"/>
                </a:lnTo>
                <a:lnTo>
                  <a:pt x="1272" y="1355682"/>
                </a:lnTo>
                <a:lnTo>
                  <a:pt x="6430" y="1402777"/>
                </a:lnTo>
                <a:lnTo>
                  <a:pt x="15182" y="1450174"/>
                </a:lnTo>
                <a:lnTo>
                  <a:pt x="27233" y="1497494"/>
                </a:lnTo>
                <a:lnTo>
                  <a:pt x="42289" y="1544355"/>
                </a:lnTo>
                <a:lnTo>
                  <a:pt x="60058" y="1590376"/>
                </a:lnTo>
                <a:lnTo>
                  <a:pt x="80246" y="1635176"/>
                </a:lnTo>
                <a:lnTo>
                  <a:pt x="102559" y="1678373"/>
                </a:lnTo>
                <a:lnTo>
                  <a:pt x="126704" y="1719587"/>
                </a:lnTo>
                <a:lnTo>
                  <a:pt x="152387" y="1758437"/>
                </a:lnTo>
                <a:lnTo>
                  <a:pt x="179315" y="1794541"/>
                </a:lnTo>
                <a:lnTo>
                  <a:pt x="219961" y="1841411"/>
                </a:lnTo>
                <a:lnTo>
                  <a:pt x="259161" y="1879739"/>
                </a:lnTo>
                <a:lnTo>
                  <a:pt x="296172" y="1911572"/>
                </a:lnTo>
                <a:lnTo>
                  <a:pt x="330252" y="1938957"/>
                </a:lnTo>
                <a:lnTo>
                  <a:pt x="360660" y="1963944"/>
                </a:lnTo>
                <a:lnTo>
                  <a:pt x="407492" y="2014912"/>
                </a:lnTo>
                <a:lnTo>
                  <a:pt x="430731" y="2080857"/>
                </a:lnTo>
                <a:lnTo>
                  <a:pt x="430860" y="2122901"/>
                </a:lnTo>
                <a:lnTo>
                  <a:pt x="421796" y="2160031"/>
                </a:lnTo>
                <a:lnTo>
                  <a:pt x="405553" y="2193839"/>
                </a:lnTo>
                <a:lnTo>
                  <a:pt x="384144" y="2225916"/>
                </a:lnTo>
                <a:lnTo>
                  <a:pt x="333886" y="2291247"/>
                </a:lnTo>
                <a:lnTo>
                  <a:pt x="309063" y="2327685"/>
                </a:lnTo>
                <a:lnTo>
                  <a:pt x="287129" y="2368759"/>
                </a:lnTo>
                <a:lnTo>
                  <a:pt x="270097" y="2416062"/>
                </a:lnTo>
                <a:lnTo>
                  <a:pt x="262084" y="2454570"/>
                </a:lnTo>
                <a:lnTo>
                  <a:pt x="258623" y="2494042"/>
                </a:lnTo>
                <a:lnTo>
                  <a:pt x="259495" y="2534302"/>
                </a:lnTo>
                <a:lnTo>
                  <a:pt x="264483" y="2575173"/>
                </a:lnTo>
                <a:lnTo>
                  <a:pt x="273368" y="2616478"/>
                </a:lnTo>
                <a:lnTo>
                  <a:pt x="285933" y="2658041"/>
                </a:lnTo>
                <a:lnTo>
                  <a:pt x="301959" y="2699685"/>
                </a:lnTo>
                <a:lnTo>
                  <a:pt x="321228" y="2741233"/>
                </a:lnTo>
                <a:lnTo>
                  <a:pt x="343523" y="2782510"/>
                </a:lnTo>
                <a:lnTo>
                  <a:pt x="368625" y="2823337"/>
                </a:lnTo>
                <a:lnTo>
                  <a:pt x="396316" y="2863540"/>
                </a:lnTo>
                <a:lnTo>
                  <a:pt x="426379" y="2902940"/>
                </a:lnTo>
                <a:lnTo>
                  <a:pt x="458594" y="2941362"/>
                </a:lnTo>
                <a:lnTo>
                  <a:pt x="492745" y="2978629"/>
                </a:lnTo>
                <a:lnTo>
                  <a:pt x="528612" y="3014564"/>
                </a:lnTo>
                <a:lnTo>
                  <a:pt x="565979" y="3048991"/>
                </a:lnTo>
                <a:lnTo>
                  <a:pt x="604626" y="3081733"/>
                </a:lnTo>
                <a:lnTo>
                  <a:pt x="644336" y="3112614"/>
                </a:lnTo>
                <a:lnTo>
                  <a:pt x="684891" y="3141456"/>
                </a:lnTo>
                <a:lnTo>
                  <a:pt x="726073" y="3168084"/>
                </a:lnTo>
                <a:lnTo>
                  <a:pt x="767663" y="3192321"/>
                </a:lnTo>
                <a:lnTo>
                  <a:pt x="821530" y="3219897"/>
                </a:lnTo>
                <a:lnTo>
                  <a:pt x="876946" y="3244341"/>
                </a:lnTo>
                <a:lnTo>
                  <a:pt x="933371" y="3265671"/>
                </a:lnTo>
                <a:lnTo>
                  <a:pt x="990267" y="3283903"/>
                </a:lnTo>
                <a:lnTo>
                  <a:pt x="1047093" y="3299055"/>
                </a:lnTo>
                <a:lnTo>
                  <a:pt x="1103309" y="3311142"/>
                </a:lnTo>
                <a:lnTo>
                  <a:pt x="1158377" y="3320183"/>
                </a:lnTo>
                <a:lnTo>
                  <a:pt x="1211755" y="3326193"/>
                </a:lnTo>
                <a:lnTo>
                  <a:pt x="1262905" y="3329189"/>
                </a:lnTo>
                <a:lnTo>
                  <a:pt x="1311287" y="3329189"/>
                </a:lnTo>
                <a:lnTo>
                  <a:pt x="1356474" y="3326193"/>
                </a:lnTo>
                <a:lnTo>
                  <a:pt x="1397588" y="3320266"/>
                </a:lnTo>
                <a:lnTo>
                  <a:pt x="1466339" y="3299558"/>
                </a:lnTo>
                <a:lnTo>
                  <a:pt x="1513224" y="3267201"/>
                </a:lnTo>
                <a:lnTo>
                  <a:pt x="1533878" y="3220338"/>
                </a:lnTo>
                <a:lnTo>
                  <a:pt x="1530400" y="3193396"/>
                </a:lnTo>
                <a:lnTo>
                  <a:pt x="1518411" y="3165543"/>
                </a:lnTo>
                <a:lnTo>
                  <a:pt x="1499640" y="3136454"/>
                </a:lnTo>
                <a:lnTo>
                  <a:pt x="1475815" y="3105802"/>
                </a:lnTo>
                <a:lnTo>
                  <a:pt x="1448664" y="3073262"/>
                </a:lnTo>
                <a:lnTo>
                  <a:pt x="1419915" y="3038508"/>
                </a:lnTo>
                <a:lnTo>
                  <a:pt x="1391296" y="3001214"/>
                </a:lnTo>
                <a:lnTo>
                  <a:pt x="1364536" y="2961053"/>
                </a:lnTo>
                <a:lnTo>
                  <a:pt x="1341362" y="2917701"/>
                </a:lnTo>
                <a:lnTo>
                  <a:pt x="1323503" y="2870831"/>
                </a:lnTo>
                <a:lnTo>
                  <a:pt x="1312687" y="2820117"/>
                </a:lnTo>
                <a:lnTo>
                  <a:pt x="1310642" y="2765234"/>
                </a:lnTo>
                <a:lnTo>
                  <a:pt x="1316434" y="2718610"/>
                </a:lnTo>
                <a:lnTo>
                  <a:pt x="1328339" y="2674928"/>
                </a:lnTo>
                <a:lnTo>
                  <a:pt x="1345526" y="2633904"/>
                </a:lnTo>
                <a:lnTo>
                  <a:pt x="1367168" y="2595252"/>
                </a:lnTo>
                <a:lnTo>
                  <a:pt x="1392436" y="2558688"/>
                </a:lnTo>
                <a:lnTo>
                  <a:pt x="1420500" y="2523927"/>
                </a:lnTo>
                <a:lnTo>
                  <a:pt x="1450532" y="2490683"/>
                </a:lnTo>
                <a:lnTo>
                  <a:pt x="1481704" y="2458673"/>
                </a:lnTo>
                <a:lnTo>
                  <a:pt x="1544151" y="2397212"/>
                </a:lnTo>
                <a:lnTo>
                  <a:pt x="1573769" y="2367191"/>
                </a:lnTo>
                <a:lnTo>
                  <a:pt x="1601211" y="2337263"/>
                </a:lnTo>
                <a:lnTo>
                  <a:pt x="1625649" y="2307144"/>
                </a:lnTo>
                <a:lnTo>
                  <a:pt x="1662198" y="2245192"/>
                </a:lnTo>
                <a:lnTo>
                  <a:pt x="1676785" y="2179054"/>
                </a:lnTo>
                <a:lnTo>
                  <a:pt x="1673772" y="2143703"/>
                </a:lnTo>
                <a:lnTo>
                  <a:pt x="1660652" y="2104170"/>
                </a:lnTo>
                <a:lnTo>
                  <a:pt x="1612562" y="2050534"/>
                </a:lnTo>
                <a:lnTo>
                  <a:pt x="1580954" y="2029039"/>
                </a:lnTo>
                <a:lnTo>
                  <a:pt x="1546545" y="2006165"/>
                </a:lnTo>
                <a:lnTo>
                  <a:pt x="1511016" y="1978216"/>
                </a:lnTo>
                <a:lnTo>
                  <a:pt x="1476046" y="1941495"/>
                </a:lnTo>
                <a:lnTo>
                  <a:pt x="1443318" y="1892308"/>
                </a:lnTo>
                <a:lnTo>
                  <a:pt x="1422898" y="1848428"/>
                </a:lnTo>
                <a:lnTo>
                  <a:pt x="1408821" y="1803852"/>
                </a:lnTo>
                <a:lnTo>
                  <a:pt x="1400393" y="1758773"/>
                </a:lnTo>
                <a:lnTo>
                  <a:pt x="1396922" y="1713385"/>
                </a:lnTo>
                <a:lnTo>
                  <a:pt x="1397715" y="1667882"/>
                </a:lnTo>
                <a:lnTo>
                  <a:pt x="1402079" y="1622457"/>
                </a:lnTo>
                <a:lnTo>
                  <a:pt x="1409323" y="1577304"/>
                </a:lnTo>
                <a:lnTo>
                  <a:pt x="1418752" y="1532617"/>
                </a:lnTo>
                <a:lnTo>
                  <a:pt x="1429675" y="1488588"/>
                </a:lnTo>
                <a:lnTo>
                  <a:pt x="1441399" y="1445413"/>
                </a:lnTo>
                <a:lnTo>
                  <a:pt x="1453232" y="1403284"/>
                </a:lnTo>
                <a:lnTo>
                  <a:pt x="1464480" y="1362396"/>
                </a:lnTo>
                <a:lnTo>
                  <a:pt x="1474450" y="1322941"/>
                </a:lnTo>
                <a:lnTo>
                  <a:pt x="1482451" y="1285113"/>
                </a:lnTo>
                <a:lnTo>
                  <a:pt x="1487790" y="1249107"/>
                </a:lnTo>
                <a:lnTo>
                  <a:pt x="1489773" y="1215116"/>
                </a:lnTo>
                <a:lnTo>
                  <a:pt x="1487709" y="1183332"/>
                </a:lnTo>
                <a:lnTo>
                  <a:pt x="1468666" y="1127166"/>
                </a:lnTo>
                <a:lnTo>
                  <a:pt x="1418526" y="1079054"/>
                </a:lnTo>
                <a:lnTo>
                  <a:pt x="1383619" y="1066753"/>
                </a:lnTo>
                <a:lnTo>
                  <a:pt x="1224982" y="1066753"/>
                </a:lnTo>
                <a:lnTo>
                  <a:pt x="1184088" y="1061971"/>
                </a:lnTo>
                <a:lnTo>
                  <a:pt x="1144047" y="1048422"/>
                </a:lnTo>
                <a:lnTo>
                  <a:pt x="1105538" y="1022680"/>
                </a:lnTo>
                <a:lnTo>
                  <a:pt x="1063911" y="967500"/>
                </a:lnTo>
                <a:lnTo>
                  <a:pt x="1046486" y="901790"/>
                </a:lnTo>
                <a:lnTo>
                  <a:pt x="1044241" y="865207"/>
                </a:lnTo>
                <a:lnTo>
                  <a:pt x="1044917" y="826259"/>
                </a:lnTo>
                <a:lnTo>
                  <a:pt x="1047472" y="785033"/>
                </a:lnTo>
                <a:lnTo>
                  <a:pt x="1050861" y="741618"/>
                </a:lnTo>
                <a:lnTo>
                  <a:pt x="1054043" y="696103"/>
                </a:lnTo>
                <a:lnTo>
                  <a:pt x="1055973" y="648577"/>
                </a:lnTo>
                <a:lnTo>
                  <a:pt x="1055608" y="599128"/>
                </a:lnTo>
                <a:lnTo>
                  <a:pt x="1051907" y="547845"/>
                </a:lnTo>
                <a:lnTo>
                  <a:pt x="1043825" y="494818"/>
                </a:lnTo>
                <a:lnTo>
                  <a:pt x="1030319" y="440134"/>
                </a:lnTo>
                <a:lnTo>
                  <a:pt x="1010347" y="383883"/>
                </a:lnTo>
                <a:lnTo>
                  <a:pt x="989986" y="339626"/>
                </a:lnTo>
                <a:lnTo>
                  <a:pt x="966006" y="296304"/>
                </a:lnTo>
                <a:lnTo>
                  <a:pt x="938791" y="254331"/>
                </a:lnTo>
                <a:lnTo>
                  <a:pt x="908730" y="214120"/>
                </a:lnTo>
                <a:lnTo>
                  <a:pt x="876207" y="176088"/>
                </a:lnTo>
                <a:lnTo>
                  <a:pt x="841610" y="140649"/>
                </a:lnTo>
                <a:lnTo>
                  <a:pt x="805323" y="108217"/>
                </a:lnTo>
                <a:lnTo>
                  <a:pt x="767733" y="79207"/>
                </a:lnTo>
                <a:lnTo>
                  <a:pt x="729227" y="54033"/>
                </a:lnTo>
                <a:lnTo>
                  <a:pt x="690190" y="33111"/>
                </a:lnTo>
                <a:lnTo>
                  <a:pt x="651009" y="16855"/>
                </a:lnTo>
                <a:lnTo>
                  <a:pt x="612069" y="5680"/>
                </a:lnTo>
                <a:lnTo>
                  <a:pt x="573757" y="0"/>
                </a:lnTo>
                <a:close/>
              </a:path>
              <a:path w="1677034" h="3329304">
                <a:moveTo>
                  <a:pt x="1346006" y="1062754"/>
                </a:moveTo>
                <a:lnTo>
                  <a:pt x="1306619" y="1063719"/>
                </a:lnTo>
                <a:lnTo>
                  <a:pt x="1266052" y="1066194"/>
                </a:lnTo>
                <a:lnTo>
                  <a:pt x="1224982" y="1066753"/>
                </a:lnTo>
                <a:lnTo>
                  <a:pt x="1383619" y="1066753"/>
                </a:lnTo>
                <a:lnTo>
                  <a:pt x="1346006" y="1062754"/>
                </a:lnTo>
                <a:close/>
              </a:path>
            </a:pathLst>
          </a:custGeom>
          <a:solidFill>
            <a:srgbClr val="00846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980262" y="3997065"/>
            <a:ext cx="1676790" cy="33292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416268" y="4033239"/>
            <a:ext cx="1677035" cy="3283585"/>
          </a:xfrm>
          <a:custGeom>
            <a:avLst/>
            <a:gdLst/>
            <a:ahLst/>
            <a:cxnLst/>
            <a:rect l="l" t="t" r="r" b="b"/>
            <a:pathLst>
              <a:path w="1677034" h="3283584">
                <a:moveTo>
                  <a:pt x="330779" y="1062752"/>
                </a:moveTo>
                <a:lnTo>
                  <a:pt x="258259" y="1079053"/>
                </a:lnTo>
                <a:lnTo>
                  <a:pt x="226483" y="1103170"/>
                </a:lnTo>
                <a:lnTo>
                  <a:pt x="195881" y="1153949"/>
                </a:lnTo>
                <a:lnTo>
                  <a:pt x="187012" y="1215112"/>
                </a:lnTo>
                <a:lnTo>
                  <a:pt x="188995" y="1249103"/>
                </a:lnTo>
                <a:lnTo>
                  <a:pt x="202335" y="1322936"/>
                </a:lnTo>
                <a:lnTo>
                  <a:pt x="212305" y="1362390"/>
                </a:lnTo>
                <a:lnTo>
                  <a:pt x="223553" y="1403279"/>
                </a:lnTo>
                <a:lnTo>
                  <a:pt x="235386" y="1445408"/>
                </a:lnTo>
                <a:lnTo>
                  <a:pt x="247110" y="1488583"/>
                </a:lnTo>
                <a:lnTo>
                  <a:pt x="258033" y="1532611"/>
                </a:lnTo>
                <a:lnTo>
                  <a:pt x="267462" y="1577299"/>
                </a:lnTo>
                <a:lnTo>
                  <a:pt x="274706" y="1622451"/>
                </a:lnTo>
                <a:lnTo>
                  <a:pt x="279070" y="1667876"/>
                </a:lnTo>
                <a:lnTo>
                  <a:pt x="279863" y="1713379"/>
                </a:lnTo>
                <a:lnTo>
                  <a:pt x="276392" y="1758766"/>
                </a:lnTo>
                <a:lnTo>
                  <a:pt x="267964" y="1803844"/>
                </a:lnTo>
                <a:lnTo>
                  <a:pt x="253887" y="1848419"/>
                </a:lnTo>
                <a:lnTo>
                  <a:pt x="233467" y="1892297"/>
                </a:lnTo>
                <a:lnTo>
                  <a:pt x="200739" y="1941485"/>
                </a:lnTo>
                <a:lnTo>
                  <a:pt x="165771" y="1978205"/>
                </a:lnTo>
                <a:lnTo>
                  <a:pt x="130243" y="2006155"/>
                </a:lnTo>
                <a:lnTo>
                  <a:pt x="95835" y="2029029"/>
                </a:lnTo>
                <a:lnTo>
                  <a:pt x="64228" y="2050524"/>
                </a:lnTo>
                <a:lnTo>
                  <a:pt x="37101" y="2074336"/>
                </a:lnTo>
                <a:lnTo>
                  <a:pt x="16136" y="2104160"/>
                </a:lnTo>
                <a:lnTo>
                  <a:pt x="3013" y="2143693"/>
                </a:lnTo>
                <a:lnTo>
                  <a:pt x="0" y="2179044"/>
                </a:lnTo>
                <a:lnTo>
                  <a:pt x="4134" y="2212778"/>
                </a:lnTo>
                <a:lnTo>
                  <a:pt x="30531" y="2276540"/>
                </a:lnTo>
                <a:lnTo>
                  <a:pt x="75575" y="2337256"/>
                </a:lnTo>
                <a:lnTo>
                  <a:pt x="103017" y="2367184"/>
                </a:lnTo>
                <a:lnTo>
                  <a:pt x="132636" y="2397206"/>
                </a:lnTo>
                <a:lnTo>
                  <a:pt x="195085" y="2458669"/>
                </a:lnTo>
                <a:lnTo>
                  <a:pt x="226258" y="2490680"/>
                </a:lnTo>
                <a:lnTo>
                  <a:pt x="256291" y="2523924"/>
                </a:lnTo>
                <a:lnTo>
                  <a:pt x="284357" y="2558686"/>
                </a:lnTo>
                <a:lnTo>
                  <a:pt x="309627" y="2595251"/>
                </a:lnTo>
                <a:lnTo>
                  <a:pt x="331271" y="2633903"/>
                </a:lnTo>
                <a:lnTo>
                  <a:pt x="348461" y="2674928"/>
                </a:lnTo>
                <a:lnTo>
                  <a:pt x="360368" y="2718610"/>
                </a:lnTo>
                <a:lnTo>
                  <a:pt x="366164" y="2765234"/>
                </a:lnTo>
                <a:lnTo>
                  <a:pt x="364160" y="2821381"/>
                </a:lnTo>
                <a:lnTo>
                  <a:pt x="353372" y="2873791"/>
                </a:lnTo>
                <a:lnTo>
                  <a:pt x="335528" y="2922615"/>
                </a:lnTo>
                <a:lnTo>
                  <a:pt x="312360" y="2968003"/>
                </a:lnTo>
                <a:lnTo>
                  <a:pt x="285598" y="3010105"/>
                </a:lnTo>
                <a:lnTo>
                  <a:pt x="256970" y="3049073"/>
                </a:lnTo>
                <a:lnTo>
                  <a:pt x="228208" y="3085056"/>
                </a:lnTo>
                <a:lnTo>
                  <a:pt x="201041" y="3118204"/>
                </a:lnTo>
                <a:lnTo>
                  <a:pt x="177199" y="3148669"/>
                </a:lnTo>
                <a:lnTo>
                  <a:pt x="158411" y="3176600"/>
                </a:lnTo>
                <a:lnTo>
                  <a:pt x="146409" y="3202148"/>
                </a:lnTo>
                <a:lnTo>
                  <a:pt x="142921" y="3225463"/>
                </a:lnTo>
                <a:lnTo>
                  <a:pt x="149679" y="3246696"/>
                </a:lnTo>
                <a:lnTo>
                  <a:pt x="163960" y="3262054"/>
                </a:lnTo>
                <a:lnTo>
                  <a:pt x="184832" y="3273170"/>
                </a:lnTo>
                <a:lnTo>
                  <a:pt x="211721" y="3280228"/>
                </a:lnTo>
                <a:lnTo>
                  <a:pt x="244056" y="3283413"/>
                </a:lnTo>
                <a:lnTo>
                  <a:pt x="281261" y="3282908"/>
                </a:lnTo>
                <a:lnTo>
                  <a:pt x="322764" y="3278898"/>
                </a:lnTo>
                <a:lnTo>
                  <a:pt x="367990" y="3271566"/>
                </a:lnTo>
                <a:lnTo>
                  <a:pt x="416368" y="3261096"/>
                </a:lnTo>
                <a:lnTo>
                  <a:pt x="467323" y="3247673"/>
                </a:lnTo>
                <a:lnTo>
                  <a:pt x="520283" y="3231480"/>
                </a:lnTo>
                <a:lnTo>
                  <a:pt x="574673" y="3212702"/>
                </a:lnTo>
                <a:lnTo>
                  <a:pt x="629920" y="3191523"/>
                </a:lnTo>
                <a:lnTo>
                  <a:pt x="685451" y="3168126"/>
                </a:lnTo>
                <a:lnTo>
                  <a:pt x="740692" y="3142695"/>
                </a:lnTo>
                <a:lnTo>
                  <a:pt x="795071" y="3115415"/>
                </a:lnTo>
                <a:lnTo>
                  <a:pt x="848013" y="3086470"/>
                </a:lnTo>
                <a:lnTo>
                  <a:pt x="904743" y="3052479"/>
                </a:lnTo>
                <a:lnTo>
                  <a:pt x="968425" y="3011218"/>
                </a:lnTo>
                <a:lnTo>
                  <a:pt x="1005558" y="2985673"/>
                </a:lnTo>
                <a:lnTo>
                  <a:pt x="1045124" y="2957148"/>
                </a:lnTo>
                <a:lnTo>
                  <a:pt x="1086299" y="2925864"/>
                </a:lnTo>
                <a:lnTo>
                  <a:pt x="1128261" y="2892044"/>
                </a:lnTo>
                <a:lnTo>
                  <a:pt x="1170190" y="2855908"/>
                </a:lnTo>
                <a:lnTo>
                  <a:pt x="1211261" y="2817680"/>
                </a:lnTo>
                <a:lnTo>
                  <a:pt x="1250653" y="2777580"/>
                </a:lnTo>
                <a:lnTo>
                  <a:pt x="1287544" y="2735832"/>
                </a:lnTo>
                <a:lnTo>
                  <a:pt x="1321112" y="2692656"/>
                </a:lnTo>
                <a:lnTo>
                  <a:pt x="1350535" y="2648274"/>
                </a:lnTo>
                <a:lnTo>
                  <a:pt x="1374989" y="2602909"/>
                </a:lnTo>
                <a:lnTo>
                  <a:pt x="1393654" y="2556783"/>
                </a:lnTo>
                <a:lnTo>
                  <a:pt x="1405707" y="2510116"/>
                </a:lnTo>
                <a:lnTo>
                  <a:pt x="1410325" y="2463132"/>
                </a:lnTo>
                <a:lnTo>
                  <a:pt x="1406688" y="2416051"/>
                </a:lnTo>
                <a:lnTo>
                  <a:pt x="1393753" y="2368911"/>
                </a:lnTo>
                <a:lnTo>
                  <a:pt x="1373960" y="2328216"/>
                </a:lnTo>
                <a:lnTo>
                  <a:pt x="1349722" y="2292265"/>
                </a:lnTo>
                <a:lnTo>
                  <a:pt x="1323452" y="2259356"/>
                </a:lnTo>
                <a:lnTo>
                  <a:pt x="1297562" y="2227785"/>
                </a:lnTo>
                <a:lnTo>
                  <a:pt x="1274465" y="2195851"/>
                </a:lnTo>
                <a:lnTo>
                  <a:pt x="1256575" y="2161851"/>
                </a:lnTo>
                <a:lnTo>
                  <a:pt x="1246303" y="2124084"/>
                </a:lnTo>
                <a:lnTo>
                  <a:pt x="1246064" y="2080847"/>
                </a:lnTo>
                <a:lnTo>
                  <a:pt x="1254361" y="2044978"/>
                </a:lnTo>
                <a:lnTo>
                  <a:pt x="1290137" y="1988572"/>
                </a:lnTo>
                <a:lnTo>
                  <a:pt x="1346538" y="1938951"/>
                </a:lnTo>
                <a:lnTo>
                  <a:pt x="1380618" y="1911566"/>
                </a:lnTo>
                <a:lnTo>
                  <a:pt x="1417628" y="1879732"/>
                </a:lnTo>
                <a:lnTo>
                  <a:pt x="1456826" y="1841404"/>
                </a:lnTo>
                <a:lnTo>
                  <a:pt x="1497470" y="1794531"/>
                </a:lnTo>
                <a:lnTo>
                  <a:pt x="1524398" y="1758429"/>
                </a:lnTo>
                <a:lnTo>
                  <a:pt x="1550081" y="1719581"/>
                </a:lnTo>
                <a:lnTo>
                  <a:pt x="1574226" y="1678368"/>
                </a:lnTo>
                <a:lnTo>
                  <a:pt x="1596539" y="1635171"/>
                </a:lnTo>
                <a:lnTo>
                  <a:pt x="1616727" y="1590372"/>
                </a:lnTo>
                <a:lnTo>
                  <a:pt x="1634496" y="1544352"/>
                </a:lnTo>
                <a:lnTo>
                  <a:pt x="1649552" y="1497491"/>
                </a:lnTo>
                <a:lnTo>
                  <a:pt x="1661603" y="1450172"/>
                </a:lnTo>
                <a:lnTo>
                  <a:pt x="1670355" y="1402774"/>
                </a:lnTo>
                <a:lnTo>
                  <a:pt x="1675513" y="1355679"/>
                </a:lnTo>
                <a:lnTo>
                  <a:pt x="1676785" y="1309268"/>
                </a:lnTo>
                <a:lnTo>
                  <a:pt x="1673878" y="1263923"/>
                </a:lnTo>
                <a:lnTo>
                  <a:pt x="1666497" y="1220024"/>
                </a:lnTo>
                <a:lnTo>
                  <a:pt x="1654349" y="1177953"/>
                </a:lnTo>
                <a:lnTo>
                  <a:pt x="1637141" y="1138090"/>
                </a:lnTo>
                <a:lnTo>
                  <a:pt x="1610020" y="1095072"/>
                </a:lnTo>
                <a:lnTo>
                  <a:pt x="1583755" y="1066749"/>
                </a:lnTo>
                <a:lnTo>
                  <a:pt x="451803" y="1066749"/>
                </a:lnTo>
                <a:lnTo>
                  <a:pt x="410733" y="1066190"/>
                </a:lnTo>
                <a:lnTo>
                  <a:pt x="370166" y="1063716"/>
                </a:lnTo>
                <a:lnTo>
                  <a:pt x="330779" y="1062752"/>
                </a:lnTo>
                <a:close/>
              </a:path>
              <a:path w="1677034" h="3283584">
                <a:moveTo>
                  <a:pt x="1103038" y="0"/>
                </a:moveTo>
                <a:lnTo>
                  <a:pt x="1064726" y="5680"/>
                </a:lnTo>
                <a:lnTo>
                  <a:pt x="1025787" y="16855"/>
                </a:lnTo>
                <a:lnTo>
                  <a:pt x="986605" y="33111"/>
                </a:lnTo>
                <a:lnTo>
                  <a:pt x="947568" y="54033"/>
                </a:lnTo>
                <a:lnTo>
                  <a:pt x="909062" y="79207"/>
                </a:lnTo>
                <a:lnTo>
                  <a:pt x="871473" y="108217"/>
                </a:lnTo>
                <a:lnTo>
                  <a:pt x="835186" y="140649"/>
                </a:lnTo>
                <a:lnTo>
                  <a:pt x="800588" y="176088"/>
                </a:lnTo>
                <a:lnTo>
                  <a:pt x="768065" y="214120"/>
                </a:lnTo>
                <a:lnTo>
                  <a:pt x="738004" y="254331"/>
                </a:lnTo>
                <a:lnTo>
                  <a:pt x="710790" y="296304"/>
                </a:lnTo>
                <a:lnTo>
                  <a:pt x="686809" y="339626"/>
                </a:lnTo>
                <a:lnTo>
                  <a:pt x="666448" y="383883"/>
                </a:lnTo>
                <a:lnTo>
                  <a:pt x="646476" y="440132"/>
                </a:lnTo>
                <a:lnTo>
                  <a:pt x="632970" y="494815"/>
                </a:lnTo>
                <a:lnTo>
                  <a:pt x="624887" y="547841"/>
                </a:lnTo>
                <a:lnTo>
                  <a:pt x="621185" y="599124"/>
                </a:lnTo>
                <a:lnTo>
                  <a:pt x="620820" y="648572"/>
                </a:lnTo>
                <a:lnTo>
                  <a:pt x="622749" y="696099"/>
                </a:lnTo>
                <a:lnTo>
                  <a:pt x="625930" y="741614"/>
                </a:lnTo>
                <a:lnTo>
                  <a:pt x="629318" y="785029"/>
                </a:lnTo>
                <a:lnTo>
                  <a:pt x="631871" y="826256"/>
                </a:lnTo>
                <a:lnTo>
                  <a:pt x="632547" y="865205"/>
                </a:lnTo>
                <a:lnTo>
                  <a:pt x="624091" y="935916"/>
                </a:lnTo>
                <a:lnTo>
                  <a:pt x="595607" y="996450"/>
                </a:lnTo>
                <a:lnTo>
                  <a:pt x="532738" y="1048419"/>
                </a:lnTo>
                <a:lnTo>
                  <a:pt x="492697" y="1061967"/>
                </a:lnTo>
                <a:lnTo>
                  <a:pt x="451803" y="1066749"/>
                </a:lnTo>
                <a:lnTo>
                  <a:pt x="1583755" y="1066749"/>
                </a:lnTo>
                <a:lnTo>
                  <a:pt x="1580003" y="1062703"/>
                </a:lnTo>
                <a:lnTo>
                  <a:pt x="1548076" y="1037951"/>
                </a:lnTo>
                <a:lnTo>
                  <a:pt x="1515229" y="1017788"/>
                </a:lnTo>
                <a:lnTo>
                  <a:pt x="1482449" y="999180"/>
                </a:lnTo>
                <a:lnTo>
                  <a:pt x="1450725" y="979098"/>
                </a:lnTo>
                <a:lnTo>
                  <a:pt x="1421044" y="954512"/>
                </a:lnTo>
                <a:lnTo>
                  <a:pt x="1394396" y="922389"/>
                </a:lnTo>
                <a:lnTo>
                  <a:pt x="1371767" y="879700"/>
                </a:lnTo>
                <a:lnTo>
                  <a:pt x="1358715" y="839270"/>
                </a:lnTo>
                <a:lnTo>
                  <a:pt x="1353254" y="801051"/>
                </a:lnTo>
                <a:lnTo>
                  <a:pt x="1354009" y="764300"/>
                </a:lnTo>
                <a:lnTo>
                  <a:pt x="1359605" y="728274"/>
                </a:lnTo>
                <a:lnTo>
                  <a:pt x="1368667" y="692229"/>
                </a:lnTo>
                <a:lnTo>
                  <a:pt x="1379821" y="655420"/>
                </a:lnTo>
                <a:lnTo>
                  <a:pt x="1391691" y="617105"/>
                </a:lnTo>
                <a:lnTo>
                  <a:pt x="1402903" y="576539"/>
                </a:lnTo>
                <a:lnTo>
                  <a:pt x="1412082" y="532979"/>
                </a:lnTo>
                <a:lnTo>
                  <a:pt x="1417853" y="485682"/>
                </a:lnTo>
                <a:lnTo>
                  <a:pt x="1418841" y="433903"/>
                </a:lnTo>
                <a:lnTo>
                  <a:pt x="1413672" y="376898"/>
                </a:lnTo>
                <a:lnTo>
                  <a:pt x="1406263" y="336007"/>
                </a:lnTo>
                <a:lnTo>
                  <a:pt x="1395361" y="292296"/>
                </a:lnTo>
                <a:lnTo>
                  <a:pt x="1380915" y="247145"/>
                </a:lnTo>
                <a:lnTo>
                  <a:pt x="1362873" y="201936"/>
                </a:lnTo>
                <a:lnTo>
                  <a:pt x="1341184" y="158049"/>
                </a:lnTo>
                <a:lnTo>
                  <a:pt x="1315797" y="116866"/>
                </a:lnTo>
                <a:lnTo>
                  <a:pt x="1286659" y="79767"/>
                </a:lnTo>
                <a:lnTo>
                  <a:pt x="1253721" y="48133"/>
                </a:lnTo>
                <a:lnTo>
                  <a:pt x="1216929" y="23345"/>
                </a:lnTo>
                <a:lnTo>
                  <a:pt x="1176234" y="6784"/>
                </a:lnTo>
                <a:lnTo>
                  <a:pt x="1140336" y="229"/>
                </a:lnTo>
                <a:lnTo>
                  <a:pt x="1103038" y="0"/>
                </a:lnTo>
                <a:close/>
              </a:path>
            </a:pathLst>
          </a:custGeom>
          <a:solidFill>
            <a:srgbClr val="40CD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416268" y="4033239"/>
            <a:ext cx="2906951" cy="478416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833753" y="3682987"/>
            <a:ext cx="1582420" cy="3644265"/>
          </a:xfrm>
          <a:custGeom>
            <a:avLst/>
            <a:gdLst/>
            <a:ahLst/>
            <a:cxnLst/>
            <a:rect l="l" t="t" r="r" b="b"/>
            <a:pathLst>
              <a:path w="1582420" h="3644265">
                <a:moveTo>
                  <a:pt x="794213" y="0"/>
                </a:moveTo>
                <a:lnTo>
                  <a:pt x="746022" y="783"/>
                </a:lnTo>
                <a:lnTo>
                  <a:pt x="698918" y="7362"/>
                </a:lnTo>
                <a:lnTo>
                  <a:pt x="653161" y="19285"/>
                </a:lnTo>
                <a:lnTo>
                  <a:pt x="609012" y="36100"/>
                </a:lnTo>
                <a:lnTo>
                  <a:pt x="566730" y="57354"/>
                </a:lnTo>
                <a:lnTo>
                  <a:pt x="526577" y="82595"/>
                </a:lnTo>
                <a:lnTo>
                  <a:pt x="488811" y="111369"/>
                </a:lnTo>
                <a:lnTo>
                  <a:pt x="453693" y="143226"/>
                </a:lnTo>
                <a:lnTo>
                  <a:pt x="421485" y="177712"/>
                </a:lnTo>
                <a:lnTo>
                  <a:pt x="392444" y="214375"/>
                </a:lnTo>
                <a:lnTo>
                  <a:pt x="366833" y="252763"/>
                </a:lnTo>
                <a:lnTo>
                  <a:pt x="344911" y="292422"/>
                </a:lnTo>
                <a:lnTo>
                  <a:pt x="326939" y="332902"/>
                </a:lnTo>
                <a:lnTo>
                  <a:pt x="313176" y="373749"/>
                </a:lnTo>
                <a:lnTo>
                  <a:pt x="303882" y="414510"/>
                </a:lnTo>
                <a:lnTo>
                  <a:pt x="298958" y="465827"/>
                </a:lnTo>
                <a:lnTo>
                  <a:pt x="301276" y="514224"/>
                </a:lnTo>
                <a:lnTo>
                  <a:pt x="309208" y="560049"/>
                </a:lnTo>
                <a:lnTo>
                  <a:pt x="321123" y="603646"/>
                </a:lnTo>
                <a:lnTo>
                  <a:pt x="335393" y="645361"/>
                </a:lnTo>
                <a:lnTo>
                  <a:pt x="350388" y="685541"/>
                </a:lnTo>
                <a:lnTo>
                  <a:pt x="364478" y="724532"/>
                </a:lnTo>
                <a:lnTo>
                  <a:pt x="376035" y="762678"/>
                </a:lnTo>
                <a:lnTo>
                  <a:pt x="383430" y="800327"/>
                </a:lnTo>
                <a:lnTo>
                  <a:pt x="385032" y="837823"/>
                </a:lnTo>
                <a:lnTo>
                  <a:pt x="379212" y="875512"/>
                </a:lnTo>
                <a:lnTo>
                  <a:pt x="364341" y="913741"/>
                </a:lnTo>
                <a:lnTo>
                  <a:pt x="337747" y="952526"/>
                </a:lnTo>
                <a:lnTo>
                  <a:pt x="305894" y="980033"/>
                </a:lnTo>
                <a:lnTo>
                  <a:pt x="270269" y="999356"/>
                </a:lnTo>
                <a:lnTo>
                  <a:pt x="232360" y="1013588"/>
                </a:lnTo>
                <a:lnTo>
                  <a:pt x="193654" y="1025823"/>
                </a:lnTo>
                <a:lnTo>
                  <a:pt x="155637" y="1039154"/>
                </a:lnTo>
                <a:lnTo>
                  <a:pt x="119798" y="1056674"/>
                </a:lnTo>
                <a:lnTo>
                  <a:pt x="87624" y="1081477"/>
                </a:lnTo>
                <a:lnTo>
                  <a:pt x="60602" y="1116657"/>
                </a:lnTo>
                <a:lnTo>
                  <a:pt x="39393" y="1177200"/>
                </a:lnTo>
                <a:lnTo>
                  <a:pt x="37513" y="1208665"/>
                </a:lnTo>
                <a:lnTo>
                  <a:pt x="40565" y="1240981"/>
                </a:lnTo>
                <a:lnTo>
                  <a:pt x="58822" y="1308342"/>
                </a:lnTo>
                <a:lnTo>
                  <a:pt x="88866" y="1379626"/>
                </a:lnTo>
                <a:lnTo>
                  <a:pt x="106654" y="1416847"/>
                </a:lnTo>
                <a:lnTo>
                  <a:pt x="125402" y="1455178"/>
                </a:lnTo>
                <a:lnTo>
                  <a:pt x="144450" y="1494661"/>
                </a:lnTo>
                <a:lnTo>
                  <a:pt x="163134" y="1535340"/>
                </a:lnTo>
                <a:lnTo>
                  <a:pt x="180792" y="1577258"/>
                </a:lnTo>
                <a:lnTo>
                  <a:pt x="196764" y="1620457"/>
                </a:lnTo>
                <a:lnTo>
                  <a:pt x="210386" y="1664980"/>
                </a:lnTo>
                <a:lnTo>
                  <a:pt x="220996" y="1710871"/>
                </a:lnTo>
                <a:lnTo>
                  <a:pt x="227934" y="1758172"/>
                </a:lnTo>
                <a:lnTo>
                  <a:pt x="230535" y="1806927"/>
                </a:lnTo>
                <a:lnTo>
                  <a:pt x="228139" y="1857178"/>
                </a:lnTo>
                <a:lnTo>
                  <a:pt x="220084" y="1908968"/>
                </a:lnTo>
                <a:lnTo>
                  <a:pt x="206071" y="1959558"/>
                </a:lnTo>
                <a:lnTo>
                  <a:pt x="188714" y="1998914"/>
                </a:lnTo>
                <a:lnTo>
                  <a:pt x="146730" y="2057465"/>
                </a:lnTo>
                <a:lnTo>
                  <a:pt x="123481" y="2083428"/>
                </a:lnTo>
                <a:lnTo>
                  <a:pt x="99647" y="2111696"/>
                </a:lnTo>
                <a:lnTo>
                  <a:pt x="75918" y="2145652"/>
                </a:lnTo>
                <a:lnTo>
                  <a:pt x="52984" y="2188683"/>
                </a:lnTo>
                <a:lnTo>
                  <a:pt x="31535" y="2244172"/>
                </a:lnTo>
                <a:lnTo>
                  <a:pt x="16577" y="2298118"/>
                </a:lnTo>
                <a:lnTo>
                  <a:pt x="6570" y="2352165"/>
                </a:lnTo>
                <a:lnTo>
                  <a:pt x="1161" y="2406153"/>
                </a:lnTo>
                <a:lnTo>
                  <a:pt x="0" y="2459924"/>
                </a:lnTo>
                <a:lnTo>
                  <a:pt x="2735" y="2513320"/>
                </a:lnTo>
                <a:lnTo>
                  <a:pt x="9015" y="2566181"/>
                </a:lnTo>
                <a:lnTo>
                  <a:pt x="18490" y="2618348"/>
                </a:lnTo>
                <a:lnTo>
                  <a:pt x="30807" y="2669663"/>
                </a:lnTo>
                <a:lnTo>
                  <a:pt x="45617" y="2719967"/>
                </a:lnTo>
                <a:lnTo>
                  <a:pt x="62568" y="2769101"/>
                </a:lnTo>
                <a:lnTo>
                  <a:pt x="81308" y="2816907"/>
                </a:lnTo>
                <a:lnTo>
                  <a:pt x="101488" y="2863225"/>
                </a:lnTo>
                <a:lnTo>
                  <a:pt x="122755" y="2907896"/>
                </a:lnTo>
                <a:lnTo>
                  <a:pt x="144758" y="2950762"/>
                </a:lnTo>
                <a:lnTo>
                  <a:pt x="167147" y="2991664"/>
                </a:lnTo>
                <a:lnTo>
                  <a:pt x="189571" y="3030444"/>
                </a:lnTo>
                <a:lnTo>
                  <a:pt x="211677" y="3066941"/>
                </a:lnTo>
                <a:lnTo>
                  <a:pt x="233116" y="3100998"/>
                </a:lnTo>
                <a:lnTo>
                  <a:pt x="272586" y="3161156"/>
                </a:lnTo>
                <a:lnTo>
                  <a:pt x="321720" y="3234053"/>
                </a:lnTo>
                <a:lnTo>
                  <a:pt x="353497" y="3280554"/>
                </a:lnTo>
                <a:lnTo>
                  <a:pt x="385354" y="3326034"/>
                </a:lnTo>
                <a:lnTo>
                  <a:pt x="417400" y="3370085"/>
                </a:lnTo>
                <a:lnTo>
                  <a:pt x="449745" y="3412299"/>
                </a:lnTo>
                <a:lnTo>
                  <a:pt x="482498" y="3452268"/>
                </a:lnTo>
                <a:lnTo>
                  <a:pt x="515768" y="3489584"/>
                </a:lnTo>
                <a:lnTo>
                  <a:pt x="549664" y="3523838"/>
                </a:lnTo>
                <a:lnTo>
                  <a:pt x="584296" y="3554624"/>
                </a:lnTo>
                <a:lnTo>
                  <a:pt x="619772" y="3581532"/>
                </a:lnTo>
                <a:lnTo>
                  <a:pt x="656202" y="3604156"/>
                </a:lnTo>
                <a:lnTo>
                  <a:pt x="693696" y="3622086"/>
                </a:lnTo>
                <a:lnTo>
                  <a:pt x="732362" y="3634915"/>
                </a:lnTo>
                <a:lnTo>
                  <a:pt x="772309" y="3642235"/>
                </a:lnTo>
                <a:lnTo>
                  <a:pt x="813647" y="3643637"/>
                </a:lnTo>
                <a:lnTo>
                  <a:pt x="852953" y="3639351"/>
                </a:lnTo>
                <a:lnTo>
                  <a:pt x="891772" y="3629888"/>
                </a:lnTo>
                <a:lnTo>
                  <a:pt x="929938" y="3615580"/>
                </a:lnTo>
                <a:lnTo>
                  <a:pt x="967285" y="3596759"/>
                </a:lnTo>
                <a:lnTo>
                  <a:pt x="1003648" y="3573756"/>
                </a:lnTo>
                <a:lnTo>
                  <a:pt x="1038861" y="3546903"/>
                </a:lnTo>
                <a:lnTo>
                  <a:pt x="1072757" y="3516532"/>
                </a:lnTo>
                <a:lnTo>
                  <a:pt x="1105171" y="3482974"/>
                </a:lnTo>
                <a:lnTo>
                  <a:pt x="1135938" y="3446562"/>
                </a:lnTo>
                <a:lnTo>
                  <a:pt x="1164890" y="3407626"/>
                </a:lnTo>
                <a:lnTo>
                  <a:pt x="1191863" y="3366499"/>
                </a:lnTo>
                <a:lnTo>
                  <a:pt x="1216691" y="3323512"/>
                </a:lnTo>
                <a:lnTo>
                  <a:pt x="1239207" y="3278996"/>
                </a:lnTo>
                <a:lnTo>
                  <a:pt x="1259246" y="3233285"/>
                </a:lnTo>
                <a:lnTo>
                  <a:pt x="1276643" y="3186708"/>
                </a:lnTo>
                <a:lnTo>
                  <a:pt x="1291230" y="3139599"/>
                </a:lnTo>
                <a:lnTo>
                  <a:pt x="1302842" y="3092288"/>
                </a:lnTo>
                <a:lnTo>
                  <a:pt x="1311314" y="3045108"/>
                </a:lnTo>
                <a:lnTo>
                  <a:pt x="1316480" y="2998390"/>
                </a:lnTo>
                <a:lnTo>
                  <a:pt x="1318079" y="2942686"/>
                </a:lnTo>
                <a:lnTo>
                  <a:pt x="1314904" y="2892328"/>
                </a:lnTo>
                <a:lnTo>
                  <a:pt x="1308108" y="2846401"/>
                </a:lnTo>
                <a:lnTo>
                  <a:pt x="1298847" y="2803991"/>
                </a:lnTo>
                <a:lnTo>
                  <a:pt x="1288275" y="2764183"/>
                </a:lnTo>
                <a:lnTo>
                  <a:pt x="1277548" y="2726064"/>
                </a:lnTo>
                <a:lnTo>
                  <a:pt x="1267819" y="2688720"/>
                </a:lnTo>
                <a:lnTo>
                  <a:pt x="1260244" y="2651235"/>
                </a:lnTo>
                <a:lnTo>
                  <a:pt x="1255978" y="2612696"/>
                </a:lnTo>
                <a:lnTo>
                  <a:pt x="1256174" y="2572188"/>
                </a:lnTo>
                <a:lnTo>
                  <a:pt x="1261988" y="2528798"/>
                </a:lnTo>
                <a:lnTo>
                  <a:pt x="1274575" y="2481610"/>
                </a:lnTo>
                <a:lnTo>
                  <a:pt x="1295566" y="2431190"/>
                </a:lnTo>
                <a:lnTo>
                  <a:pt x="1321491" y="2388412"/>
                </a:lnTo>
                <a:lnTo>
                  <a:pt x="1351121" y="2351958"/>
                </a:lnTo>
                <a:lnTo>
                  <a:pt x="1383228" y="2320506"/>
                </a:lnTo>
                <a:lnTo>
                  <a:pt x="1416583" y="2292735"/>
                </a:lnTo>
                <a:lnTo>
                  <a:pt x="1482126" y="2242960"/>
                </a:lnTo>
                <a:lnTo>
                  <a:pt x="1511857" y="2218315"/>
                </a:lnTo>
                <a:lnTo>
                  <a:pt x="1537922" y="2192071"/>
                </a:lnTo>
                <a:lnTo>
                  <a:pt x="1559094" y="2162908"/>
                </a:lnTo>
                <a:lnTo>
                  <a:pt x="1574144" y="2129505"/>
                </a:lnTo>
                <a:lnTo>
                  <a:pt x="1581844" y="2090543"/>
                </a:lnTo>
                <a:lnTo>
                  <a:pt x="1580903" y="2050482"/>
                </a:lnTo>
                <a:lnTo>
                  <a:pt x="1555634" y="1984125"/>
                </a:lnTo>
                <a:lnTo>
                  <a:pt x="1509033" y="1926256"/>
                </a:lnTo>
                <a:lnTo>
                  <a:pt x="1481425" y="1896803"/>
                </a:lnTo>
                <a:lnTo>
                  <a:pt x="1452915" y="1865032"/>
                </a:lnTo>
                <a:lnTo>
                  <a:pt x="1424980" y="1829463"/>
                </a:lnTo>
                <a:lnTo>
                  <a:pt x="1399098" y="1788615"/>
                </a:lnTo>
                <a:lnTo>
                  <a:pt x="1376746" y="1741008"/>
                </a:lnTo>
                <a:lnTo>
                  <a:pt x="1359400" y="1685163"/>
                </a:lnTo>
                <a:lnTo>
                  <a:pt x="1350343" y="1632728"/>
                </a:lnTo>
                <a:lnTo>
                  <a:pt x="1348256" y="1584100"/>
                </a:lnTo>
                <a:lnTo>
                  <a:pt x="1351935" y="1538753"/>
                </a:lnTo>
                <a:lnTo>
                  <a:pt x="1360174" y="1496160"/>
                </a:lnTo>
                <a:lnTo>
                  <a:pt x="1371768" y="1455795"/>
                </a:lnTo>
                <a:lnTo>
                  <a:pt x="1385623" y="1416847"/>
                </a:lnTo>
                <a:lnTo>
                  <a:pt x="1414627" y="1342801"/>
                </a:lnTo>
                <a:lnTo>
                  <a:pt x="1427588" y="1306081"/>
                </a:lnTo>
                <a:lnTo>
                  <a:pt x="1437877" y="1268956"/>
                </a:lnTo>
                <a:lnTo>
                  <a:pt x="1444290" y="1230899"/>
                </a:lnTo>
                <a:lnTo>
                  <a:pt x="1445620" y="1191383"/>
                </a:lnTo>
                <a:lnTo>
                  <a:pt x="1440664" y="1149883"/>
                </a:lnTo>
                <a:lnTo>
                  <a:pt x="1428215" y="1105872"/>
                </a:lnTo>
                <a:lnTo>
                  <a:pt x="1407446" y="1060862"/>
                </a:lnTo>
                <a:lnTo>
                  <a:pt x="1382367" y="1024686"/>
                </a:lnTo>
                <a:lnTo>
                  <a:pt x="1353937" y="995370"/>
                </a:lnTo>
                <a:lnTo>
                  <a:pt x="1323115" y="970938"/>
                </a:lnTo>
                <a:lnTo>
                  <a:pt x="1290860" y="949412"/>
                </a:lnTo>
                <a:lnTo>
                  <a:pt x="1258130" y="928819"/>
                </a:lnTo>
                <a:lnTo>
                  <a:pt x="1225887" y="907182"/>
                </a:lnTo>
                <a:lnTo>
                  <a:pt x="1195087" y="882525"/>
                </a:lnTo>
                <a:lnTo>
                  <a:pt x="1166691" y="852872"/>
                </a:lnTo>
                <a:lnTo>
                  <a:pt x="1141658" y="816248"/>
                </a:lnTo>
                <a:lnTo>
                  <a:pt x="1120947" y="770678"/>
                </a:lnTo>
                <a:lnTo>
                  <a:pt x="1107900" y="723280"/>
                </a:lnTo>
                <a:lnTo>
                  <a:pt x="1102869" y="678398"/>
                </a:lnTo>
                <a:lnTo>
                  <a:pt x="1104383" y="635620"/>
                </a:lnTo>
                <a:lnTo>
                  <a:pt x="1110970" y="594535"/>
                </a:lnTo>
                <a:lnTo>
                  <a:pt x="1121161" y="554731"/>
                </a:lnTo>
                <a:lnTo>
                  <a:pt x="1133483" y="515795"/>
                </a:lnTo>
                <a:lnTo>
                  <a:pt x="1146466" y="477315"/>
                </a:lnTo>
                <a:lnTo>
                  <a:pt x="1158638" y="438880"/>
                </a:lnTo>
                <a:lnTo>
                  <a:pt x="1168529" y="400078"/>
                </a:lnTo>
                <a:lnTo>
                  <a:pt x="1174668" y="360496"/>
                </a:lnTo>
                <a:lnTo>
                  <a:pt x="1175582" y="319723"/>
                </a:lnTo>
                <a:lnTo>
                  <a:pt x="1169802" y="277347"/>
                </a:lnTo>
                <a:lnTo>
                  <a:pt x="1155856" y="232956"/>
                </a:lnTo>
                <a:lnTo>
                  <a:pt x="1133095" y="188274"/>
                </a:lnTo>
                <a:lnTo>
                  <a:pt x="1103509" y="147797"/>
                </a:lnTo>
                <a:lnTo>
                  <a:pt x="1068159" y="111738"/>
                </a:lnTo>
                <a:lnTo>
                  <a:pt x="1028100" y="80307"/>
                </a:lnTo>
                <a:lnTo>
                  <a:pt x="984392" y="53717"/>
                </a:lnTo>
                <a:lnTo>
                  <a:pt x="938091" y="32180"/>
                </a:lnTo>
                <a:lnTo>
                  <a:pt x="890256" y="15907"/>
                </a:lnTo>
                <a:lnTo>
                  <a:pt x="841944" y="5109"/>
                </a:lnTo>
                <a:lnTo>
                  <a:pt x="794213" y="0"/>
                </a:lnTo>
                <a:close/>
              </a:path>
            </a:pathLst>
          </a:custGeom>
          <a:solidFill>
            <a:srgbClr val="40CD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624982" y="3682579"/>
            <a:ext cx="0" cy="3644265"/>
          </a:xfrm>
          <a:custGeom>
            <a:avLst/>
            <a:gdLst/>
            <a:ahLst/>
            <a:cxnLst/>
            <a:rect l="l" t="t" r="r" b="b"/>
            <a:pathLst>
              <a:path h="3644265">
                <a:moveTo>
                  <a:pt x="0" y="0"/>
                </a:moveTo>
                <a:lnTo>
                  <a:pt x="0" y="3643894"/>
                </a:lnTo>
              </a:path>
            </a:pathLst>
          </a:custGeom>
          <a:ln w="35886">
            <a:solidFill>
              <a:srgbClr val="22B17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633337" y="6548928"/>
            <a:ext cx="511809" cy="777240"/>
          </a:xfrm>
          <a:custGeom>
            <a:avLst/>
            <a:gdLst/>
            <a:ahLst/>
            <a:cxnLst/>
            <a:rect l="l" t="t" r="r" b="b"/>
            <a:pathLst>
              <a:path w="511809" h="777240">
                <a:moveTo>
                  <a:pt x="511415" y="0"/>
                </a:moveTo>
                <a:lnTo>
                  <a:pt x="0" y="777219"/>
                </a:lnTo>
              </a:path>
            </a:pathLst>
          </a:custGeom>
          <a:ln w="35886">
            <a:solidFill>
              <a:srgbClr val="22B17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887536" y="6426631"/>
            <a:ext cx="745490" cy="899794"/>
          </a:xfrm>
          <a:custGeom>
            <a:avLst/>
            <a:gdLst/>
            <a:ahLst/>
            <a:cxnLst/>
            <a:rect l="l" t="t" r="r" b="b"/>
            <a:pathLst>
              <a:path w="745490" h="899795">
                <a:moveTo>
                  <a:pt x="745057" y="899491"/>
                </a:moveTo>
                <a:lnTo>
                  <a:pt x="0" y="0"/>
                </a:lnTo>
              </a:path>
            </a:pathLst>
          </a:custGeom>
          <a:ln w="35886">
            <a:solidFill>
              <a:srgbClr val="22B17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049103" y="5431200"/>
            <a:ext cx="1165225" cy="883285"/>
          </a:xfrm>
          <a:custGeom>
            <a:avLst/>
            <a:gdLst/>
            <a:ahLst/>
            <a:cxnLst/>
            <a:rect l="l" t="t" r="r" b="b"/>
            <a:pathLst>
              <a:path w="1165225" h="883285">
                <a:moveTo>
                  <a:pt x="1164769" y="0"/>
                </a:moveTo>
                <a:lnTo>
                  <a:pt x="583913" y="882751"/>
                </a:lnTo>
                <a:lnTo>
                  <a:pt x="0" y="177805"/>
                </a:lnTo>
              </a:path>
            </a:pathLst>
          </a:custGeom>
          <a:ln w="35886">
            <a:solidFill>
              <a:srgbClr val="22B17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191708" y="4554011"/>
            <a:ext cx="826135" cy="584835"/>
          </a:xfrm>
          <a:custGeom>
            <a:avLst/>
            <a:gdLst/>
            <a:ahLst/>
            <a:cxnLst/>
            <a:rect l="l" t="t" r="r" b="b"/>
            <a:pathLst>
              <a:path w="826134" h="584835">
                <a:moveTo>
                  <a:pt x="826120" y="0"/>
                </a:moveTo>
                <a:lnTo>
                  <a:pt x="441309" y="584813"/>
                </a:lnTo>
                <a:lnTo>
                  <a:pt x="0" y="52030"/>
                </a:lnTo>
              </a:path>
            </a:pathLst>
          </a:custGeom>
          <a:ln w="35886">
            <a:solidFill>
              <a:srgbClr val="22B17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218788" y="3888270"/>
            <a:ext cx="756920" cy="520700"/>
          </a:xfrm>
          <a:custGeom>
            <a:avLst/>
            <a:gdLst/>
            <a:ahLst/>
            <a:cxnLst/>
            <a:rect l="l" t="t" r="r" b="b"/>
            <a:pathLst>
              <a:path w="756920" h="520700">
                <a:moveTo>
                  <a:pt x="756723" y="0"/>
                </a:moveTo>
                <a:lnTo>
                  <a:pt x="414228" y="520504"/>
                </a:lnTo>
                <a:lnTo>
                  <a:pt x="0" y="20414"/>
                </a:lnTo>
              </a:path>
            </a:pathLst>
          </a:custGeom>
          <a:ln w="35886">
            <a:solidFill>
              <a:srgbClr val="22B17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630363" y="7247800"/>
            <a:ext cx="2044700" cy="1496060"/>
          </a:xfrm>
          <a:custGeom>
            <a:avLst/>
            <a:gdLst/>
            <a:ahLst/>
            <a:cxnLst/>
            <a:rect l="l" t="t" r="r" b="b"/>
            <a:pathLst>
              <a:path w="2044700" h="1496059">
                <a:moveTo>
                  <a:pt x="0" y="0"/>
                </a:moveTo>
                <a:lnTo>
                  <a:pt x="171104" y="1495786"/>
                </a:lnTo>
                <a:lnTo>
                  <a:pt x="1776993" y="1495786"/>
                </a:lnTo>
                <a:lnTo>
                  <a:pt x="2044157" y="13109"/>
                </a:lnTo>
                <a:lnTo>
                  <a:pt x="0" y="0"/>
                </a:lnTo>
                <a:close/>
              </a:path>
            </a:pathLst>
          </a:custGeom>
          <a:solidFill>
            <a:srgbClr val="36B3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774662" y="7550691"/>
            <a:ext cx="1764664" cy="1193165"/>
          </a:xfrm>
          <a:custGeom>
            <a:avLst/>
            <a:gdLst/>
            <a:ahLst/>
            <a:cxnLst/>
            <a:rect l="l" t="t" r="r" b="b"/>
            <a:pathLst>
              <a:path w="1764665" h="1193165">
                <a:moveTo>
                  <a:pt x="950322" y="0"/>
                </a:moveTo>
                <a:lnTo>
                  <a:pt x="949494" y="0"/>
                </a:lnTo>
                <a:lnTo>
                  <a:pt x="901024" y="1225"/>
                </a:lnTo>
                <a:lnTo>
                  <a:pt x="852783" y="4894"/>
                </a:lnTo>
                <a:lnTo>
                  <a:pt x="805242" y="10935"/>
                </a:lnTo>
                <a:lnTo>
                  <a:pt x="758463" y="19289"/>
                </a:lnTo>
                <a:lnTo>
                  <a:pt x="712504" y="29896"/>
                </a:lnTo>
                <a:lnTo>
                  <a:pt x="667426" y="42697"/>
                </a:lnTo>
                <a:lnTo>
                  <a:pt x="623288" y="57632"/>
                </a:lnTo>
                <a:lnTo>
                  <a:pt x="580150" y="74641"/>
                </a:lnTo>
                <a:lnTo>
                  <a:pt x="538071" y="93664"/>
                </a:lnTo>
                <a:lnTo>
                  <a:pt x="497112" y="114643"/>
                </a:lnTo>
                <a:lnTo>
                  <a:pt x="457331" y="137516"/>
                </a:lnTo>
                <a:lnTo>
                  <a:pt x="418789" y="162225"/>
                </a:lnTo>
                <a:lnTo>
                  <a:pt x="381545" y="188710"/>
                </a:lnTo>
                <a:lnTo>
                  <a:pt x="345660" y="216911"/>
                </a:lnTo>
                <a:lnTo>
                  <a:pt x="311191" y="246769"/>
                </a:lnTo>
                <a:lnTo>
                  <a:pt x="278200" y="278223"/>
                </a:lnTo>
                <a:lnTo>
                  <a:pt x="246747" y="311214"/>
                </a:lnTo>
                <a:lnTo>
                  <a:pt x="216889" y="345682"/>
                </a:lnTo>
                <a:lnTo>
                  <a:pt x="188689" y="381569"/>
                </a:lnTo>
                <a:lnTo>
                  <a:pt x="162204" y="418813"/>
                </a:lnTo>
                <a:lnTo>
                  <a:pt x="137495" y="457355"/>
                </a:lnTo>
                <a:lnTo>
                  <a:pt x="114621" y="497136"/>
                </a:lnTo>
                <a:lnTo>
                  <a:pt x="93643" y="538096"/>
                </a:lnTo>
                <a:lnTo>
                  <a:pt x="74620" y="580175"/>
                </a:lnTo>
                <a:lnTo>
                  <a:pt x="57611" y="623314"/>
                </a:lnTo>
                <a:lnTo>
                  <a:pt x="42676" y="667453"/>
                </a:lnTo>
                <a:lnTo>
                  <a:pt x="29875" y="712532"/>
                </a:lnTo>
                <a:lnTo>
                  <a:pt x="19268" y="758491"/>
                </a:lnTo>
                <a:lnTo>
                  <a:pt x="10914" y="805271"/>
                </a:lnTo>
                <a:lnTo>
                  <a:pt x="4873" y="852812"/>
                </a:lnTo>
                <a:lnTo>
                  <a:pt x="1204" y="901055"/>
                </a:lnTo>
                <a:lnTo>
                  <a:pt x="0" y="948697"/>
                </a:lnTo>
                <a:lnTo>
                  <a:pt x="0" y="951182"/>
                </a:lnTo>
                <a:lnTo>
                  <a:pt x="239" y="960647"/>
                </a:lnTo>
                <a:lnTo>
                  <a:pt x="22532" y="1155533"/>
                </a:lnTo>
                <a:lnTo>
                  <a:pt x="29875" y="1187347"/>
                </a:lnTo>
                <a:lnTo>
                  <a:pt x="31447" y="1192885"/>
                </a:lnTo>
                <a:lnTo>
                  <a:pt x="1632683" y="1192885"/>
                </a:lnTo>
                <a:lnTo>
                  <a:pt x="1764540" y="461181"/>
                </a:lnTo>
                <a:lnTo>
                  <a:pt x="1762341" y="457355"/>
                </a:lnTo>
                <a:lnTo>
                  <a:pt x="1737631" y="418813"/>
                </a:lnTo>
                <a:lnTo>
                  <a:pt x="1711146" y="381569"/>
                </a:lnTo>
                <a:lnTo>
                  <a:pt x="1682945" y="345682"/>
                </a:lnTo>
                <a:lnTo>
                  <a:pt x="1653088" y="311214"/>
                </a:lnTo>
                <a:lnTo>
                  <a:pt x="1621633" y="278223"/>
                </a:lnTo>
                <a:lnTo>
                  <a:pt x="1588642" y="246769"/>
                </a:lnTo>
                <a:lnTo>
                  <a:pt x="1554173" y="216911"/>
                </a:lnTo>
                <a:lnTo>
                  <a:pt x="1518287" y="188710"/>
                </a:lnTo>
                <a:lnTo>
                  <a:pt x="1481042" y="162225"/>
                </a:lnTo>
                <a:lnTo>
                  <a:pt x="1442499" y="137516"/>
                </a:lnTo>
                <a:lnTo>
                  <a:pt x="1402718" y="114643"/>
                </a:lnTo>
                <a:lnTo>
                  <a:pt x="1361757" y="93664"/>
                </a:lnTo>
                <a:lnTo>
                  <a:pt x="1319678" y="74641"/>
                </a:lnTo>
                <a:lnTo>
                  <a:pt x="1276538" y="57632"/>
                </a:lnTo>
                <a:lnTo>
                  <a:pt x="1232399" y="42697"/>
                </a:lnTo>
                <a:lnTo>
                  <a:pt x="1187320" y="29896"/>
                </a:lnTo>
                <a:lnTo>
                  <a:pt x="1141360" y="19289"/>
                </a:lnTo>
                <a:lnTo>
                  <a:pt x="1094579" y="10935"/>
                </a:lnTo>
                <a:lnTo>
                  <a:pt x="1047037" y="4894"/>
                </a:lnTo>
                <a:lnTo>
                  <a:pt x="998793" y="1225"/>
                </a:lnTo>
                <a:lnTo>
                  <a:pt x="950322" y="0"/>
                </a:lnTo>
                <a:close/>
              </a:path>
            </a:pathLst>
          </a:custGeom>
          <a:solidFill>
            <a:srgbClr val="DFE1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522481" y="7416999"/>
            <a:ext cx="1760855" cy="1327150"/>
          </a:xfrm>
          <a:custGeom>
            <a:avLst/>
            <a:gdLst/>
            <a:ahLst/>
            <a:cxnLst/>
            <a:rect l="l" t="t" r="r" b="b"/>
            <a:pathLst>
              <a:path w="1760854" h="1327150">
                <a:moveTo>
                  <a:pt x="1311478" y="0"/>
                </a:moveTo>
                <a:lnTo>
                  <a:pt x="863565" y="935709"/>
                </a:lnTo>
                <a:lnTo>
                  <a:pt x="860329" y="941311"/>
                </a:lnTo>
                <a:lnTo>
                  <a:pt x="857282" y="946997"/>
                </a:lnTo>
                <a:lnTo>
                  <a:pt x="854560" y="952766"/>
                </a:lnTo>
                <a:lnTo>
                  <a:pt x="0" y="1046303"/>
                </a:lnTo>
                <a:lnTo>
                  <a:pt x="1106" y="1091751"/>
                </a:lnTo>
                <a:lnTo>
                  <a:pt x="4071" y="1121566"/>
                </a:lnTo>
                <a:lnTo>
                  <a:pt x="8363" y="1140312"/>
                </a:lnTo>
                <a:lnTo>
                  <a:pt x="13453" y="1152554"/>
                </a:lnTo>
                <a:lnTo>
                  <a:pt x="18807" y="1162856"/>
                </a:lnTo>
                <a:lnTo>
                  <a:pt x="23896" y="1175784"/>
                </a:lnTo>
                <a:lnTo>
                  <a:pt x="28189" y="1195903"/>
                </a:lnTo>
                <a:lnTo>
                  <a:pt x="31154" y="1227777"/>
                </a:lnTo>
                <a:lnTo>
                  <a:pt x="32260" y="1275971"/>
                </a:lnTo>
                <a:lnTo>
                  <a:pt x="1102060" y="1326577"/>
                </a:lnTo>
                <a:lnTo>
                  <a:pt x="1151650" y="1321527"/>
                </a:lnTo>
                <a:lnTo>
                  <a:pt x="1198522" y="1306861"/>
                </a:lnTo>
                <a:lnTo>
                  <a:pt x="1241361" y="1283304"/>
                </a:lnTo>
                <a:lnTo>
                  <a:pt x="1278854" y="1251579"/>
                </a:lnTo>
                <a:lnTo>
                  <a:pt x="1309687" y="1212413"/>
                </a:lnTo>
                <a:lnTo>
                  <a:pt x="1760449" y="258348"/>
                </a:lnTo>
                <a:lnTo>
                  <a:pt x="1732894" y="127671"/>
                </a:lnTo>
                <a:lnTo>
                  <a:pt x="1573827" y="48899"/>
                </a:lnTo>
                <a:lnTo>
                  <a:pt x="1395829" y="10263"/>
                </a:lnTo>
                <a:lnTo>
                  <a:pt x="1311478" y="0"/>
                </a:lnTo>
                <a:close/>
              </a:path>
            </a:pathLst>
          </a:custGeom>
          <a:solidFill>
            <a:srgbClr val="FFE2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909338" y="8412225"/>
            <a:ext cx="409575" cy="271145"/>
          </a:xfrm>
          <a:custGeom>
            <a:avLst/>
            <a:gdLst/>
            <a:ahLst/>
            <a:cxnLst/>
            <a:rect l="l" t="t" r="r" b="b"/>
            <a:pathLst>
              <a:path w="409575" h="271145">
                <a:moveTo>
                  <a:pt x="409516" y="0"/>
                </a:moveTo>
                <a:lnTo>
                  <a:pt x="273857" y="23961"/>
                </a:lnTo>
                <a:lnTo>
                  <a:pt x="238342" y="40049"/>
                </a:lnTo>
                <a:lnTo>
                  <a:pt x="218537" y="59998"/>
                </a:lnTo>
                <a:lnTo>
                  <a:pt x="205890" y="62333"/>
                </a:lnTo>
                <a:lnTo>
                  <a:pt x="157229" y="84188"/>
                </a:lnTo>
                <a:lnTo>
                  <a:pt x="135032" y="107378"/>
                </a:lnTo>
                <a:lnTo>
                  <a:pt x="103614" y="126187"/>
                </a:lnTo>
                <a:lnTo>
                  <a:pt x="70979" y="164340"/>
                </a:lnTo>
                <a:lnTo>
                  <a:pt x="36612" y="212521"/>
                </a:lnTo>
                <a:lnTo>
                  <a:pt x="0" y="261416"/>
                </a:lnTo>
                <a:lnTo>
                  <a:pt x="30927" y="271048"/>
                </a:lnTo>
                <a:lnTo>
                  <a:pt x="61899" y="263032"/>
                </a:lnTo>
                <a:lnTo>
                  <a:pt x="85743" y="249399"/>
                </a:lnTo>
                <a:lnTo>
                  <a:pt x="95285" y="242181"/>
                </a:lnTo>
                <a:lnTo>
                  <a:pt x="332084" y="128446"/>
                </a:lnTo>
                <a:lnTo>
                  <a:pt x="387014" y="60448"/>
                </a:lnTo>
                <a:lnTo>
                  <a:pt x="385391" y="33758"/>
                </a:lnTo>
                <a:lnTo>
                  <a:pt x="409516" y="0"/>
                </a:lnTo>
                <a:close/>
              </a:path>
            </a:pathLst>
          </a:custGeom>
          <a:solidFill>
            <a:srgbClr val="9B76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325618" y="8475291"/>
            <a:ext cx="291465" cy="173355"/>
          </a:xfrm>
          <a:custGeom>
            <a:avLst/>
            <a:gdLst/>
            <a:ahLst/>
            <a:cxnLst/>
            <a:rect l="l" t="t" r="r" b="b"/>
            <a:pathLst>
              <a:path w="291465" h="173354">
                <a:moveTo>
                  <a:pt x="247196" y="0"/>
                </a:moveTo>
                <a:lnTo>
                  <a:pt x="207022" y="6519"/>
                </a:lnTo>
                <a:lnTo>
                  <a:pt x="169679" y="23919"/>
                </a:lnTo>
                <a:lnTo>
                  <a:pt x="153764" y="43642"/>
                </a:lnTo>
                <a:lnTo>
                  <a:pt x="143472" y="45825"/>
                </a:lnTo>
                <a:lnTo>
                  <a:pt x="104038" y="67113"/>
                </a:lnTo>
                <a:lnTo>
                  <a:pt x="86206" y="90028"/>
                </a:lnTo>
                <a:lnTo>
                  <a:pt x="64948" y="95484"/>
                </a:lnTo>
                <a:lnTo>
                  <a:pt x="17837" y="129174"/>
                </a:lnTo>
                <a:lnTo>
                  <a:pt x="1582" y="166310"/>
                </a:lnTo>
                <a:lnTo>
                  <a:pt x="0" y="172968"/>
                </a:lnTo>
                <a:lnTo>
                  <a:pt x="171534" y="117619"/>
                </a:lnTo>
                <a:lnTo>
                  <a:pt x="181481" y="71505"/>
                </a:lnTo>
                <a:lnTo>
                  <a:pt x="291132" y="45967"/>
                </a:lnTo>
                <a:lnTo>
                  <a:pt x="289871" y="25245"/>
                </a:lnTo>
                <a:lnTo>
                  <a:pt x="254107" y="25245"/>
                </a:lnTo>
                <a:lnTo>
                  <a:pt x="247196" y="0"/>
                </a:lnTo>
                <a:close/>
              </a:path>
              <a:path w="291465" h="173354">
                <a:moveTo>
                  <a:pt x="289509" y="19287"/>
                </a:moveTo>
                <a:lnTo>
                  <a:pt x="254107" y="25245"/>
                </a:lnTo>
                <a:lnTo>
                  <a:pt x="289871" y="25245"/>
                </a:lnTo>
                <a:lnTo>
                  <a:pt x="289509" y="19287"/>
                </a:lnTo>
                <a:close/>
              </a:path>
            </a:pathLst>
          </a:custGeom>
          <a:solidFill>
            <a:srgbClr val="9B7661">
              <a:alpha val="45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910762" y="8597330"/>
            <a:ext cx="674370" cy="139065"/>
          </a:xfrm>
          <a:custGeom>
            <a:avLst/>
            <a:gdLst/>
            <a:ahLst/>
            <a:cxnLst/>
            <a:rect l="l" t="t" r="r" b="b"/>
            <a:pathLst>
              <a:path w="674370" h="139065">
                <a:moveTo>
                  <a:pt x="337047" y="0"/>
                </a:moveTo>
                <a:lnTo>
                  <a:pt x="280922" y="2622"/>
                </a:lnTo>
                <a:lnTo>
                  <a:pt x="227518" y="10226"/>
                </a:lnTo>
                <a:lnTo>
                  <a:pt x="177474" y="22420"/>
                </a:lnTo>
                <a:lnTo>
                  <a:pt x="131429" y="38810"/>
                </a:lnTo>
                <a:lnTo>
                  <a:pt x="90020" y="59003"/>
                </a:lnTo>
                <a:lnTo>
                  <a:pt x="53887" y="82605"/>
                </a:lnTo>
                <a:lnTo>
                  <a:pt x="23667" y="109224"/>
                </a:lnTo>
                <a:lnTo>
                  <a:pt x="0" y="138466"/>
                </a:lnTo>
                <a:lnTo>
                  <a:pt x="674084" y="138466"/>
                </a:lnTo>
                <a:lnTo>
                  <a:pt x="620197" y="82605"/>
                </a:lnTo>
                <a:lnTo>
                  <a:pt x="584064" y="59003"/>
                </a:lnTo>
                <a:lnTo>
                  <a:pt x="542656" y="38810"/>
                </a:lnTo>
                <a:lnTo>
                  <a:pt x="496612" y="22420"/>
                </a:lnTo>
                <a:lnTo>
                  <a:pt x="446570" y="10226"/>
                </a:lnTo>
                <a:lnTo>
                  <a:pt x="393169" y="2622"/>
                </a:lnTo>
                <a:lnTo>
                  <a:pt x="33704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909317" y="8409038"/>
            <a:ext cx="865505" cy="323215"/>
          </a:xfrm>
          <a:custGeom>
            <a:avLst/>
            <a:gdLst/>
            <a:ahLst/>
            <a:cxnLst/>
            <a:rect l="l" t="t" r="r" b="b"/>
            <a:pathLst>
              <a:path w="865504" h="323215">
                <a:moveTo>
                  <a:pt x="764997" y="212666"/>
                </a:moveTo>
                <a:lnTo>
                  <a:pt x="250561" y="212666"/>
                </a:lnTo>
                <a:lnTo>
                  <a:pt x="293434" y="219322"/>
                </a:lnTo>
                <a:lnTo>
                  <a:pt x="350246" y="236360"/>
                </a:lnTo>
                <a:lnTo>
                  <a:pt x="425997" y="267084"/>
                </a:lnTo>
                <a:lnTo>
                  <a:pt x="520126" y="307306"/>
                </a:lnTo>
                <a:lnTo>
                  <a:pt x="582467" y="323106"/>
                </a:lnTo>
                <a:lnTo>
                  <a:pt x="640888" y="316639"/>
                </a:lnTo>
                <a:lnTo>
                  <a:pt x="723255" y="290058"/>
                </a:lnTo>
                <a:lnTo>
                  <a:pt x="764997" y="212666"/>
                </a:lnTo>
                <a:close/>
              </a:path>
              <a:path w="865504" h="323215">
                <a:moveTo>
                  <a:pt x="532924" y="0"/>
                </a:moveTo>
                <a:lnTo>
                  <a:pt x="393139" y="4914"/>
                </a:lnTo>
                <a:lnTo>
                  <a:pt x="392113" y="5396"/>
                </a:lnTo>
                <a:lnTo>
                  <a:pt x="391087" y="5941"/>
                </a:lnTo>
                <a:lnTo>
                  <a:pt x="390050" y="6579"/>
                </a:lnTo>
                <a:lnTo>
                  <a:pt x="260431" y="29929"/>
                </a:lnTo>
                <a:lnTo>
                  <a:pt x="249701" y="34690"/>
                </a:lnTo>
                <a:lnTo>
                  <a:pt x="238363" y="43244"/>
                </a:lnTo>
                <a:lnTo>
                  <a:pt x="227588" y="53458"/>
                </a:lnTo>
                <a:lnTo>
                  <a:pt x="218548" y="63195"/>
                </a:lnTo>
                <a:lnTo>
                  <a:pt x="205907" y="65533"/>
                </a:lnTo>
                <a:lnTo>
                  <a:pt x="157270" y="87386"/>
                </a:lnTo>
                <a:lnTo>
                  <a:pt x="135095" y="110628"/>
                </a:lnTo>
                <a:lnTo>
                  <a:pt x="104204" y="128868"/>
                </a:lnTo>
                <a:lnTo>
                  <a:pt x="72157" y="165949"/>
                </a:lnTo>
                <a:lnTo>
                  <a:pt x="38443" y="213089"/>
                </a:lnTo>
                <a:lnTo>
                  <a:pt x="2701" y="261305"/>
                </a:lnTo>
                <a:lnTo>
                  <a:pt x="2533" y="261388"/>
                </a:lnTo>
                <a:lnTo>
                  <a:pt x="2460" y="261545"/>
                </a:lnTo>
                <a:lnTo>
                  <a:pt x="785" y="263681"/>
                </a:lnTo>
                <a:lnTo>
                  <a:pt x="0" y="264634"/>
                </a:lnTo>
                <a:lnTo>
                  <a:pt x="14036" y="270514"/>
                </a:lnTo>
                <a:lnTo>
                  <a:pt x="72458" y="260990"/>
                </a:lnTo>
                <a:lnTo>
                  <a:pt x="130184" y="237172"/>
                </a:lnTo>
                <a:lnTo>
                  <a:pt x="157310" y="225999"/>
                </a:lnTo>
                <a:lnTo>
                  <a:pt x="216627" y="213089"/>
                </a:lnTo>
                <a:lnTo>
                  <a:pt x="250561" y="212666"/>
                </a:lnTo>
                <a:lnTo>
                  <a:pt x="764997" y="212666"/>
                </a:lnTo>
                <a:lnTo>
                  <a:pt x="865303" y="26694"/>
                </a:lnTo>
                <a:lnTo>
                  <a:pt x="813531" y="20518"/>
                </a:lnTo>
                <a:lnTo>
                  <a:pt x="687896" y="8410"/>
                </a:lnTo>
                <a:lnTo>
                  <a:pt x="532924" y="0"/>
                </a:lnTo>
                <a:close/>
              </a:path>
            </a:pathLst>
          </a:custGeom>
          <a:solidFill>
            <a:srgbClr val="FFE2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909317" y="8409017"/>
            <a:ext cx="865309" cy="3058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909317" y="8670008"/>
            <a:ext cx="73025" cy="13335"/>
          </a:xfrm>
          <a:custGeom>
            <a:avLst/>
            <a:gdLst/>
            <a:ahLst/>
            <a:cxnLst/>
            <a:rect l="l" t="t" r="r" b="b"/>
            <a:pathLst>
              <a:path w="73025" h="13334">
                <a:moveTo>
                  <a:pt x="0" y="3643"/>
                </a:moveTo>
                <a:lnTo>
                  <a:pt x="18081" y="12199"/>
                </a:lnTo>
                <a:lnTo>
                  <a:pt x="37206" y="12726"/>
                </a:lnTo>
                <a:lnTo>
                  <a:pt x="46893" y="10165"/>
                </a:lnTo>
                <a:lnTo>
                  <a:pt x="31301" y="10165"/>
                </a:lnTo>
                <a:lnTo>
                  <a:pt x="14041" y="9522"/>
                </a:lnTo>
                <a:lnTo>
                  <a:pt x="0" y="3643"/>
                </a:lnTo>
                <a:close/>
              </a:path>
              <a:path w="73025" h="13334">
                <a:moveTo>
                  <a:pt x="72458" y="0"/>
                </a:moveTo>
                <a:lnTo>
                  <a:pt x="51025" y="6637"/>
                </a:lnTo>
                <a:lnTo>
                  <a:pt x="31301" y="10165"/>
                </a:lnTo>
                <a:lnTo>
                  <a:pt x="46893" y="10165"/>
                </a:lnTo>
                <a:lnTo>
                  <a:pt x="55843" y="7800"/>
                </a:lnTo>
                <a:lnTo>
                  <a:pt x="72458" y="0"/>
                </a:lnTo>
                <a:close/>
              </a:path>
            </a:pathLst>
          </a:custGeom>
          <a:solidFill>
            <a:srgbClr val="9B76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093186" y="8550786"/>
            <a:ext cx="433070" cy="162560"/>
          </a:xfrm>
          <a:custGeom>
            <a:avLst/>
            <a:gdLst/>
            <a:ahLst/>
            <a:cxnLst/>
            <a:rect l="l" t="t" r="r" b="b"/>
            <a:pathLst>
              <a:path w="433070" h="162559">
                <a:moveTo>
                  <a:pt x="432438" y="115776"/>
                </a:moveTo>
                <a:lnTo>
                  <a:pt x="194789" y="115776"/>
                </a:lnTo>
                <a:lnTo>
                  <a:pt x="228081" y="120884"/>
                </a:lnTo>
                <a:lnTo>
                  <a:pt x="281289" y="138355"/>
                </a:lnTo>
                <a:lnTo>
                  <a:pt x="339265" y="156217"/>
                </a:lnTo>
                <a:lnTo>
                  <a:pt x="386857" y="162497"/>
                </a:lnTo>
                <a:lnTo>
                  <a:pt x="417945" y="151207"/>
                </a:lnTo>
                <a:lnTo>
                  <a:pt x="432559" y="123435"/>
                </a:lnTo>
                <a:lnTo>
                  <a:pt x="432438" y="115776"/>
                </a:lnTo>
                <a:close/>
              </a:path>
              <a:path w="433070" h="162559">
                <a:moveTo>
                  <a:pt x="185868" y="0"/>
                </a:moveTo>
                <a:lnTo>
                  <a:pt x="143821" y="18885"/>
                </a:lnTo>
                <a:lnTo>
                  <a:pt x="81374" y="58595"/>
                </a:lnTo>
                <a:lnTo>
                  <a:pt x="24707" y="97951"/>
                </a:lnTo>
                <a:lnTo>
                  <a:pt x="0" y="115776"/>
                </a:lnTo>
                <a:lnTo>
                  <a:pt x="8536" y="132773"/>
                </a:lnTo>
                <a:lnTo>
                  <a:pt x="36137" y="140237"/>
                </a:lnTo>
                <a:lnTo>
                  <a:pt x="78949" y="139203"/>
                </a:lnTo>
                <a:lnTo>
                  <a:pt x="133118" y="130704"/>
                </a:lnTo>
                <a:lnTo>
                  <a:pt x="194789" y="115776"/>
                </a:lnTo>
                <a:lnTo>
                  <a:pt x="432438" y="115776"/>
                </a:lnTo>
                <a:lnTo>
                  <a:pt x="431994" y="87840"/>
                </a:lnTo>
                <a:lnTo>
                  <a:pt x="417547" y="53083"/>
                </a:lnTo>
                <a:lnTo>
                  <a:pt x="390512" y="27823"/>
                </a:lnTo>
                <a:lnTo>
                  <a:pt x="363432" y="22805"/>
                </a:lnTo>
                <a:lnTo>
                  <a:pt x="294747" y="22805"/>
                </a:lnTo>
                <a:lnTo>
                  <a:pt x="248779" y="14625"/>
                </a:lnTo>
                <a:lnTo>
                  <a:pt x="212935" y="4312"/>
                </a:lnTo>
                <a:lnTo>
                  <a:pt x="185868" y="0"/>
                </a:lnTo>
                <a:close/>
              </a:path>
              <a:path w="433070" h="162559">
                <a:moveTo>
                  <a:pt x="352188" y="20721"/>
                </a:moveTo>
                <a:lnTo>
                  <a:pt x="294747" y="22805"/>
                </a:lnTo>
                <a:lnTo>
                  <a:pt x="363432" y="22805"/>
                </a:lnTo>
                <a:lnTo>
                  <a:pt x="352188" y="20721"/>
                </a:lnTo>
                <a:close/>
              </a:path>
            </a:pathLst>
          </a:custGeom>
          <a:solidFill>
            <a:srgbClr val="FFE2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0558883" y="6856524"/>
            <a:ext cx="1372166" cy="196088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659473" y="6849959"/>
            <a:ext cx="416559" cy="969010"/>
          </a:xfrm>
          <a:custGeom>
            <a:avLst/>
            <a:gdLst/>
            <a:ahLst/>
            <a:cxnLst/>
            <a:rect l="l" t="t" r="r" b="b"/>
            <a:pathLst>
              <a:path w="416559" h="969009">
                <a:moveTo>
                  <a:pt x="415683" y="0"/>
                </a:moveTo>
                <a:lnTo>
                  <a:pt x="390388" y="40197"/>
                </a:lnTo>
                <a:lnTo>
                  <a:pt x="365081" y="81415"/>
                </a:lnTo>
                <a:lnTo>
                  <a:pt x="339794" y="123655"/>
                </a:lnTo>
                <a:lnTo>
                  <a:pt x="314561" y="166918"/>
                </a:lnTo>
                <a:lnTo>
                  <a:pt x="289414" y="211206"/>
                </a:lnTo>
                <a:lnTo>
                  <a:pt x="264386" y="256519"/>
                </a:lnTo>
                <a:lnTo>
                  <a:pt x="239511" y="302859"/>
                </a:lnTo>
                <a:lnTo>
                  <a:pt x="214785" y="350315"/>
                </a:lnTo>
                <a:lnTo>
                  <a:pt x="190991" y="397376"/>
                </a:lnTo>
                <a:lnTo>
                  <a:pt x="168110" y="444017"/>
                </a:lnTo>
                <a:lnTo>
                  <a:pt x="146121" y="490214"/>
                </a:lnTo>
                <a:lnTo>
                  <a:pt x="125006" y="535943"/>
                </a:lnTo>
                <a:lnTo>
                  <a:pt x="104744" y="581179"/>
                </a:lnTo>
                <a:lnTo>
                  <a:pt x="85316" y="625899"/>
                </a:lnTo>
                <a:lnTo>
                  <a:pt x="66702" y="670078"/>
                </a:lnTo>
                <a:lnTo>
                  <a:pt x="48883" y="713691"/>
                </a:lnTo>
                <a:lnTo>
                  <a:pt x="31840" y="756715"/>
                </a:lnTo>
                <a:lnTo>
                  <a:pt x="15552" y="799124"/>
                </a:lnTo>
                <a:lnTo>
                  <a:pt x="0" y="840895"/>
                </a:lnTo>
                <a:lnTo>
                  <a:pt x="416416" y="968588"/>
                </a:lnTo>
                <a:lnTo>
                  <a:pt x="415683" y="0"/>
                </a:lnTo>
                <a:close/>
              </a:path>
            </a:pathLst>
          </a:custGeom>
          <a:solidFill>
            <a:srgbClr val="0045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2215753" y="7550809"/>
            <a:ext cx="654685" cy="1215390"/>
          </a:xfrm>
          <a:custGeom>
            <a:avLst/>
            <a:gdLst/>
            <a:ahLst/>
            <a:cxnLst/>
            <a:rect l="l" t="t" r="r" b="b"/>
            <a:pathLst>
              <a:path w="654684" h="1215390">
                <a:moveTo>
                  <a:pt x="257676" y="1213844"/>
                </a:moveTo>
                <a:lnTo>
                  <a:pt x="232173" y="1213844"/>
                </a:lnTo>
                <a:lnTo>
                  <a:pt x="239796" y="1213867"/>
                </a:lnTo>
                <a:lnTo>
                  <a:pt x="247438" y="1214222"/>
                </a:lnTo>
                <a:lnTo>
                  <a:pt x="255070" y="1214923"/>
                </a:lnTo>
                <a:lnTo>
                  <a:pt x="257676" y="1213844"/>
                </a:lnTo>
                <a:close/>
              </a:path>
              <a:path w="654684" h="1215390">
                <a:moveTo>
                  <a:pt x="178279" y="0"/>
                </a:moveTo>
                <a:lnTo>
                  <a:pt x="45854" y="26131"/>
                </a:lnTo>
                <a:lnTo>
                  <a:pt x="0" y="141835"/>
                </a:lnTo>
                <a:lnTo>
                  <a:pt x="123011" y="1030884"/>
                </a:lnTo>
                <a:lnTo>
                  <a:pt x="137395" y="1134162"/>
                </a:lnTo>
                <a:lnTo>
                  <a:pt x="142986" y="1173917"/>
                </a:lnTo>
                <a:lnTo>
                  <a:pt x="144393" y="1183689"/>
                </a:lnTo>
                <a:lnTo>
                  <a:pt x="164891" y="1188058"/>
                </a:lnTo>
                <a:lnTo>
                  <a:pt x="185164" y="1194665"/>
                </a:lnTo>
                <a:lnTo>
                  <a:pt x="205103" y="1203396"/>
                </a:lnTo>
                <a:lnTo>
                  <a:pt x="224600" y="1214138"/>
                </a:lnTo>
                <a:lnTo>
                  <a:pt x="232173" y="1213844"/>
                </a:lnTo>
                <a:lnTo>
                  <a:pt x="257676" y="1213844"/>
                </a:lnTo>
                <a:lnTo>
                  <a:pt x="269554" y="1208923"/>
                </a:lnTo>
                <a:lnTo>
                  <a:pt x="284559" y="1204085"/>
                </a:lnTo>
                <a:lnTo>
                  <a:pt x="300054" y="1200477"/>
                </a:lnTo>
                <a:lnTo>
                  <a:pt x="316011" y="1198170"/>
                </a:lnTo>
                <a:lnTo>
                  <a:pt x="364413" y="1192413"/>
                </a:lnTo>
                <a:lnTo>
                  <a:pt x="412720" y="1185272"/>
                </a:lnTo>
                <a:lnTo>
                  <a:pt x="557528" y="1161664"/>
                </a:lnTo>
                <a:lnTo>
                  <a:pt x="605912" y="1155110"/>
                </a:lnTo>
                <a:lnTo>
                  <a:pt x="654430" y="1150234"/>
                </a:lnTo>
                <a:lnTo>
                  <a:pt x="530350" y="1078948"/>
                </a:lnTo>
                <a:lnTo>
                  <a:pt x="529512" y="1072634"/>
                </a:lnTo>
                <a:lnTo>
                  <a:pt x="528360" y="1066310"/>
                </a:lnTo>
                <a:lnTo>
                  <a:pt x="526999" y="1059996"/>
                </a:lnTo>
                <a:lnTo>
                  <a:pt x="380826" y="33870"/>
                </a:lnTo>
                <a:lnTo>
                  <a:pt x="316772" y="17795"/>
                </a:lnTo>
                <a:lnTo>
                  <a:pt x="178279" y="0"/>
                </a:lnTo>
                <a:close/>
              </a:path>
            </a:pathLst>
          </a:custGeom>
          <a:solidFill>
            <a:srgbClr val="543E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2426846" y="7010100"/>
            <a:ext cx="269875" cy="831215"/>
          </a:xfrm>
          <a:custGeom>
            <a:avLst/>
            <a:gdLst/>
            <a:ahLst/>
            <a:cxnLst/>
            <a:rect l="l" t="t" r="r" b="b"/>
            <a:pathLst>
              <a:path w="269875" h="831215">
                <a:moveTo>
                  <a:pt x="0" y="0"/>
                </a:moveTo>
                <a:lnTo>
                  <a:pt x="14135" y="830739"/>
                </a:lnTo>
                <a:lnTo>
                  <a:pt x="269834" y="615300"/>
                </a:lnTo>
                <a:lnTo>
                  <a:pt x="261016" y="574396"/>
                </a:lnTo>
                <a:lnTo>
                  <a:pt x="250422" y="530156"/>
                </a:lnTo>
                <a:lnTo>
                  <a:pt x="237867" y="483050"/>
                </a:lnTo>
                <a:lnTo>
                  <a:pt x="223167" y="433546"/>
                </a:lnTo>
                <a:lnTo>
                  <a:pt x="206135" y="382112"/>
                </a:lnTo>
                <a:lnTo>
                  <a:pt x="186587" y="329218"/>
                </a:lnTo>
                <a:lnTo>
                  <a:pt x="164337" y="275331"/>
                </a:lnTo>
                <a:lnTo>
                  <a:pt x="139200" y="220921"/>
                </a:lnTo>
                <a:lnTo>
                  <a:pt x="110991" y="166455"/>
                </a:lnTo>
                <a:lnTo>
                  <a:pt x="82664" y="117603"/>
                </a:lnTo>
                <a:lnTo>
                  <a:pt x="54474" y="73725"/>
                </a:lnTo>
                <a:lnTo>
                  <a:pt x="26795" y="34599"/>
                </a:lnTo>
                <a:lnTo>
                  <a:pt x="0" y="0"/>
                </a:lnTo>
                <a:close/>
              </a:path>
            </a:pathLst>
          </a:custGeom>
          <a:solidFill>
            <a:srgbClr val="402E9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7887696" y="6628402"/>
            <a:ext cx="1964055" cy="2075180"/>
          </a:xfrm>
          <a:custGeom>
            <a:avLst/>
            <a:gdLst/>
            <a:ahLst/>
            <a:cxnLst/>
            <a:rect l="l" t="t" r="r" b="b"/>
            <a:pathLst>
              <a:path w="1964054" h="2075179">
                <a:moveTo>
                  <a:pt x="1020969" y="0"/>
                </a:moveTo>
                <a:lnTo>
                  <a:pt x="954280" y="1903"/>
                </a:lnTo>
                <a:lnTo>
                  <a:pt x="889602" y="6246"/>
                </a:lnTo>
                <a:lnTo>
                  <a:pt x="827009" y="12799"/>
                </a:lnTo>
                <a:lnTo>
                  <a:pt x="766571" y="21337"/>
                </a:lnTo>
                <a:lnTo>
                  <a:pt x="708362" y="31630"/>
                </a:lnTo>
                <a:lnTo>
                  <a:pt x="652455" y="43451"/>
                </a:lnTo>
                <a:lnTo>
                  <a:pt x="598916" y="56573"/>
                </a:lnTo>
                <a:lnTo>
                  <a:pt x="547834" y="70765"/>
                </a:lnTo>
                <a:lnTo>
                  <a:pt x="499265" y="85802"/>
                </a:lnTo>
                <a:lnTo>
                  <a:pt x="453288" y="101456"/>
                </a:lnTo>
                <a:lnTo>
                  <a:pt x="409974" y="117499"/>
                </a:lnTo>
                <a:lnTo>
                  <a:pt x="369397" y="133702"/>
                </a:lnTo>
                <a:lnTo>
                  <a:pt x="331629" y="149839"/>
                </a:lnTo>
                <a:lnTo>
                  <a:pt x="296742" y="165681"/>
                </a:lnTo>
                <a:lnTo>
                  <a:pt x="235903" y="195570"/>
                </a:lnTo>
                <a:lnTo>
                  <a:pt x="187460" y="221545"/>
                </a:lnTo>
                <a:lnTo>
                  <a:pt x="168028" y="264166"/>
                </a:lnTo>
                <a:lnTo>
                  <a:pt x="150502" y="306637"/>
                </a:lnTo>
                <a:lnTo>
                  <a:pt x="126768" y="371643"/>
                </a:lnTo>
                <a:lnTo>
                  <a:pt x="97344" y="465120"/>
                </a:lnTo>
                <a:lnTo>
                  <a:pt x="70521" y="574906"/>
                </a:lnTo>
                <a:lnTo>
                  <a:pt x="59875" y="638552"/>
                </a:lnTo>
                <a:lnTo>
                  <a:pt x="52627" y="703112"/>
                </a:lnTo>
                <a:lnTo>
                  <a:pt x="48252" y="766936"/>
                </a:lnTo>
                <a:lnTo>
                  <a:pt x="46229" y="828370"/>
                </a:lnTo>
                <a:lnTo>
                  <a:pt x="46035" y="885762"/>
                </a:lnTo>
                <a:lnTo>
                  <a:pt x="47148" y="937460"/>
                </a:lnTo>
                <a:lnTo>
                  <a:pt x="49045" y="981812"/>
                </a:lnTo>
                <a:lnTo>
                  <a:pt x="51204" y="1017164"/>
                </a:lnTo>
                <a:lnTo>
                  <a:pt x="53102" y="1041866"/>
                </a:lnTo>
                <a:lnTo>
                  <a:pt x="54218" y="1054264"/>
                </a:lnTo>
                <a:lnTo>
                  <a:pt x="56805" y="1085144"/>
                </a:lnTo>
                <a:lnTo>
                  <a:pt x="60432" y="1151057"/>
                </a:lnTo>
                <a:lnTo>
                  <a:pt x="62116" y="1224983"/>
                </a:lnTo>
                <a:lnTo>
                  <a:pt x="62189" y="1265074"/>
                </a:lnTo>
                <a:lnTo>
                  <a:pt x="61728" y="1307317"/>
                </a:lnTo>
                <a:lnTo>
                  <a:pt x="60719" y="1351759"/>
                </a:lnTo>
                <a:lnTo>
                  <a:pt x="59144" y="1398451"/>
                </a:lnTo>
                <a:lnTo>
                  <a:pt x="56989" y="1447441"/>
                </a:lnTo>
                <a:lnTo>
                  <a:pt x="54236" y="1498780"/>
                </a:lnTo>
                <a:lnTo>
                  <a:pt x="50871" y="1552515"/>
                </a:lnTo>
                <a:lnTo>
                  <a:pt x="46878" y="1608697"/>
                </a:lnTo>
                <a:lnTo>
                  <a:pt x="42240" y="1667374"/>
                </a:lnTo>
                <a:lnTo>
                  <a:pt x="36943" y="1728596"/>
                </a:lnTo>
                <a:lnTo>
                  <a:pt x="30969" y="1792412"/>
                </a:lnTo>
                <a:lnTo>
                  <a:pt x="24304" y="1858871"/>
                </a:lnTo>
                <a:lnTo>
                  <a:pt x="16931" y="1928022"/>
                </a:lnTo>
                <a:lnTo>
                  <a:pt x="8835" y="1999915"/>
                </a:lnTo>
                <a:lnTo>
                  <a:pt x="0" y="2074599"/>
                </a:lnTo>
                <a:lnTo>
                  <a:pt x="1819368" y="2074599"/>
                </a:lnTo>
                <a:lnTo>
                  <a:pt x="1819485" y="2026641"/>
                </a:lnTo>
                <a:lnTo>
                  <a:pt x="1819807" y="1978271"/>
                </a:lnTo>
                <a:lnTo>
                  <a:pt x="1820362" y="1928022"/>
                </a:lnTo>
                <a:lnTo>
                  <a:pt x="1821087" y="1880308"/>
                </a:lnTo>
                <a:lnTo>
                  <a:pt x="1822056" y="1830722"/>
                </a:lnTo>
                <a:lnTo>
                  <a:pt x="1823252" y="1780736"/>
                </a:lnTo>
                <a:lnTo>
                  <a:pt x="1824736" y="1728596"/>
                </a:lnTo>
                <a:lnTo>
                  <a:pt x="1826341" y="1679582"/>
                </a:lnTo>
                <a:lnTo>
                  <a:pt x="1828246" y="1628419"/>
                </a:lnTo>
                <a:lnTo>
                  <a:pt x="1830398" y="1576870"/>
                </a:lnTo>
                <a:lnTo>
                  <a:pt x="1832802" y="1524939"/>
                </a:lnTo>
                <a:lnTo>
                  <a:pt x="1835463" y="1472629"/>
                </a:lnTo>
                <a:lnTo>
                  <a:pt x="1838387" y="1419942"/>
                </a:lnTo>
                <a:lnTo>
                  <a:pt x="1841578" y="1366883"/>
                </a:lnTo>
                <a:lnTo>
                  <a:pt x="1845043" y="1313454"/>
                </a:lnTo>
                <a:lnTo>
                  <a:pt x="1848786" y="1259659"/>
                </a:lnTo>
                <a:lnTo>
                  <a:pt x="1852812" y="1205501"/>
                </a:lnTo>
                <a:lnTo>
                  <a:pt x="1857126" y="1150983"/>
                </a:lnTo>
                <a:lnTo>
                  <a:pt x="1861764" y="1095778"/>
                </a:lnTo>
                <a:lnTo>
                  <a:pt x="1866634" y="1040987"/>
                </a:lnTo>
                <a:lnTo>
                  <a:pt x="1871731" y="986614"/>
                </a:lnTo>
                <a:lnTo>
                  <a:pt x="1877048" y="932660"/>
                </a:lnTo>
                <a:lnTo>
                  <a:pt x="1882579" y="879129"/>
                </a:lnTo>
                <a:lnTo>
                  <a:pt x="1888319" y="826022"/>
                </a:lnTo>
                <a:lnTo>
                  <a:pt x="1894262" y="773343"/>
                </a:lnTo>
                <a:lnTo>
                  <a:pt x="1900401" y="721094"/>
                </a:lnTo>
                <a:lnTo>
                  <a:pt x="1906731" y="669278"/>
                </a:lnTo>
                <a:lnTo>
                  <a:pt x="1913245" y="617896"/>
                </a:lnTo>
                <a:lnTo>
                  <a:pt x="1919939" y="566953"/>
                </a:lnTo>
                <a:lnTo>
                  <a:pt x="1926805" y="516449"/>
                </a:lnTo>
                <a:lnTo>
                  <a:pt x="1933838" y="466388"/>
                </a:lnTo>
                <a:lnTo>
                  <a:pt x="1941032" y="416772"/>
                </a:lnTo>
                <a:lnTo>
                  <a:pt x="1948381" y="367605"/>
                </a:lnTo>
                <a:lnTo>
                  <a:pt x="1955880" y="318887"/>
                </a:lnTo>
                <a:lnTo>
                  <a:pt x="1963521" y="270622"/>
                </a:lnTo>
                <a:lnTo>
                  <a:pt x="1938114" y="254817"/>
                </a:lnTo>
                <a:lnTo>
                  <a:pt x="1878430" y="220003"/>
                </a:lnTo>
                <a:lnTo>
                  <a:pt x="1844250" y="201461"/>
                </a:lnTo>
                <a:lnTo>
                  <a:pt x="1807241" y="182471"/>
                </a:lnTo>
                <a:lnTo>
                  <a:pt x="1767453" y="163267"/>
                </a:lnTo>
                <a:lnTo>
                  <a:pt x="1724934" y="144082"/>
                </a:lnTo>
                <a:lnTo>
                  <a:pt x="1679730" y="125147"/>
                </a:lnTo>
                <a:lnTo>
                  <a:pt x="1631892" y="106697"/>
                </a:lnTo>
                <a:lnTo>
                  <a:pt x="1581466" y="88962"/>
                </a:lnTo>
                <a:lnTo>
                  <a:pt x="1528501" y="72177"/>
                </a:lnTo>
                <a:lnTo>
                  <a:pt x="1473041" y="56572"/>
                </a:lnTo>
                <a:lnTo>
                  <a:pt x="1415147" y="42383"/>
                </a:lnTo>
                <a:lnTo>
                  <a:pt x="1354854" y="29841"/>
                </a:lnTo>
                <a:lnTo>
                  <a:pt x="1292215" y="19178"/>
                </a:lnTo>
                <a:lnTo>
                  <a:pt x="1227277" y="10627"/>
                </a:lnTo>
                <a:lnTo>
                  <a:pt x="1160090" y="4421"/>
                </a:lnTo>
                <a:lnTo>
                  <a:pt x="1089596" y="763"/>
                </a:lnTo>
                <a:lnTo>
                  <a:pt x="1020969" y="0"/>
                </a:lnTo>
                <a:close/>
              </a:path>
            </a:pathLst>
          </a:custGeom>
          <a:solidFill>
            <a:srgbClr val="0065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8470925" y="6628342"/>
            <a:ext cx="871855" cy="340360"/>
          </a:xfrm>
          <a:custGeom>
            <a:avLst/>
            <a:gdLst/>
            <a:ahLst/>
            <a:cxnLst/>
            <a:rect l="l" t="t" r="r" b="b"/>
            <a:pathLst>
              <a:path w="871854" h="340359">
                <a:moveTo>
                  <a:pt x="453106" y="0"/>
                </a:moveTo>
                <a:lnTo>
                  <a:pt x="385144" y="1355"/>
                </a:lnTo>
                <a:lnTo>
                  <a:pt x="319227" y="5261"/>
                </a:lnTo>
                <a:lnTo>
                  <a:pt x="255431" y="11480"/>
                </a:lnTo>
                <a:lnTo>
                  <a:pt x="193831" y="19776"/>
                </a:lnTo>
                <a:lnTo>
                  <a:pt x="134503" y="29913"/>
                </a:lnTo>
                <a:lnTo>
                  <a:pt x="77521" y="41653"/>
                </a:lnTo>
                <a:lnTo>
                  <a:pt x="22961" y="54762"/>
                </a:lnTo>
                <a:lnTo>
                  <a:pt x="0" y="117347"/>
                </a:lnTo>
                <a:lnTo>
                  <a:pt x="4725" y="150300"/>
                </a:lnTo>
                <a:lnTo>
                  <a:pt x="40503" y="211357"/>
                </a:lnTo>
                <a:lnTo>
                  <a:pt x="70209" y="238772"/>
                </a:lnTo>
                <a:lnTo>
                  <a:pt x="106892" y="263650"/>
                </a:lnTo>
                <a:lnTo>
                  <a:pt x="149879" y="285647"/>
                </a:lnTo>
                <a:lnTo>
                  <a:pt x="198496" y="304419"/>
                </a:lnTo>
                <a:lnTo>
                  <a:pt x="252069" y="319619"/>
                </a:lnTo>
                <a:lnTo>
                  <a:pt x="309922" y="330904"/>
                </a:lnTo>
                <a:lnTo>
                  <a:pt x="371383" y="337927"/>
                </a:lnTo>
                <a:lnTo>
                  <a:pt x="435777" y="340345"/>
                </a:lnTo>
                <a:lnTo>
                  <a:pt x="500173" y="337927"/>
                </a:lnTo>
                <a:lnTo>
                  <a:pt x="561635" y="330904"/>
                </a:lnTo>
                <a:lnTo>
                  <a:pt x="619490" y="319619"/>
                </a:lnTo>
                <a:lnTo>
                  <a:pt x="673062" y="304419"/>
                </a:lnTo>
                <a:lnTo>
                  <a:pt x="721679" y="285647"/>
                </a:lnTo>
                <a:lnTo>
                  <a:pt x="764665" y="263650"/>
                </a:lnTo>
                <a:lnTo>
                  <a:pt x="801348" y="238772"/>
                </a:lnTo>
                <a:lnTo>
                  <a:pt x="831052" y="211357"/>
                </a:lnTo>
                <a:lnTo>
                  <a:pt x="866829" y="150300"/>
                </a:lnTo>
                <a:lnTo>
                  <a:pt x="871554" y="117347"/>
                </a:lnTo>
                <a:lnTo>
                  <a:pt x="866829" y="84391"/>
                </a:lnTo>
                <a:lnTo>
                  <a:pt x="848274" y="46452"/>
                </a:lnTo>
                <a:lnTo>
                  <a:pt x="771631" y="29901"/>
                </a:lnTo>
                <a:lnTo>
                  <a:pt x="708994" y="19238"/>
                </a:lnTo>
                <a:lnTo>
                  <a:pt x="644058" y="10687"/>
                </a:lnTo>
                <a:lnTo>
                  <a:pt x="576872" y="4481"/>
                </a:lnTo>
                <a:lnTo>
                  <a:pt x="514251" y="1094"/>
                </a:lnTo>
                <a:lnTo>
                  <a:pt x="453106" y="0"/>
                </a:lnTo>
                <a:close/>
              </a:path>
            </a:pathLst>
          </a:custGeom>
          <a:solidFill>
            <a:srgbClr val="0045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7887696" y="7532231"/>
            <a:ext cx="1630683" cy="117076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0796893" y="6855770"/>
            <a:ext cx="1758314" cy="1849120"/>
          </a:xfrm>
          <a:custGeom>
            <a:avLst/>
            <a:gdLst/>
            <a:ahLst/>
            <a:cxnLst/>
            <a:rect l="l" t="t" r="r" b="b"/>
            <a:pathLst>
              <a:path w="1758315" h="1849120">
                <a:moveTo>
                  <a:pt x="425277" y="62416"/>
                </a:moveTo>
                <a:lnTo>
                  <a:pt x="373021" y="111711"/>
                </a:lnTo>
                <a:lnTo>
                  <a:pt x="313366" y="169815"/>
                </a:lnTo>
                <a:lnTo>
                  <a:pt x="277208" y="206181"/>
                </a:lnTo>
                <a:lnTo>
                  <a:pt x="238668" y="246106"/>
                </a:lnTo>
                <a:lnTo>
                  <a:pt x="199124" y="288604"/>
                </a:lnTo>
                <a:lnTo>
                  <a:pt x="159933" y="332715"/>
                </a:lnTo>
                <a:lnTo>
                  <a:pt x="122541" y="377372"/>
                </a:lnTo>
                <a:lnTo>
                  <a:pt x="88259" y="421670"/>
                </a:lnTo>
                <a:lnTo>
                  <a:pt x="58488" y="464593"/>
                </a:lnTo>
                <a:lnTo>
                  <a:pt x="34608" y="505157"/>
                </a:lnTo>
                <a:lnTo>
                  <a:pt x="11018" y="562665"/>
                </a:lnTo>
                <a:lnTo>
                  <a:pt x="683" y="622728"/>
                </a:lnTo>
                <a:lnTo>
                  <a:pt x="0" y="655958"/>
                </a:lnTo>
                <a:lnTo>
                  <a:pt x="2047" y="692516"/>
                </a:lnTo>
                <a:lnTo>
                  <a:pt x="6630" y="733298"/>
                </a:lnTo>
                <a:lnTo>
                  <a:pt x="13554" y="779201"/>
                </a:lnTo>
                <a:lnTo>
                  <a:pt x="22625" y="831119"/>
                </a:lnTo>
                <a:lnTo>
                  <a:pt x="33649" y="889951"/>
                </a:lnTo>
                <a:lnTo>
                  <a:pt x="46431" y="956592"/>
                </a:lnTo>
                <a:lnTo>
                  <a:pt x="60777" y="1031939"/>
                </a:lnTo>
                <a:lnTo>
                  <a:pt x="76492" y="1116887"/>
                </a:lnTo>
                <a:lnTo>
                  <a:pt x="89375" y="1189118"/>
                </a:lnTo>
                <a:lnTo>
                  <a:pt x="96173" y="1228356"/>
                </a:lnTo>
                <a:lnTo>
                  <a:pt x="103171" y="1269632"/>
                </a:lnTo>
                <a:lnTo>
                  <a:pt x="110344" y="1312911"/>
                </a:lnTo>
                <a:lnTo>
                  <a:pt x="117663" y="1358162"/>
                </a:lnTo>
                <a:lnTo>
                  <a:pt x="125103" y="1405352"/>
                </a:lnTo>
                <a:lnTo>
                  <a:pt x="132636" y="1454446"/>
                </a:lnTo>
                <a:lnTo>
                  <a:pt x="140234" y="1505413"/>
                </a:lnTo>
                <a:lnTo>
                  <a:pt x="147872" y="1558218"/>
                </a:lnTo>
                <a:lnTo>
                  <a:pt x="155522" y="1612830"/>
                </a:lnTo>
                <a:lnTo>
                  <a:pt x="163157" y="1669215"/>
                </a:lnTo>
                <a:lnTo>
                  <a:pt x="170750" y="1727340"/>
                </a:lnTo>
                <a:lnTo>
                  <a:pt x="178275" y="1787171"/>
                </a:lnTo>
                <a:lnTo>
                  <a:pt x="185703" y="1848676"/>
                </a:lnTo>
                <a:lnTo>
                  <a:pt x="1615607" y="1846509"/>
                </a:lnTo>
                <a:lnTo>
                  <a:pt x="1615286" y="1794987"/>
                </a:lnTo>
                <a:lnTo>
                  <a:pt x="1614481" y="1745072"/>
                </a:lnTo>
                <a:lnTo>
                  <a:pt x="1613428" y="1696527"/>
                </a:lnTo>
                <a:lnTo>
                  <a:pt x="1612365" y="1649116"/>
                </a:lnTo>
                <a:lnTo>
                  <a:pt x="1611528" y="1602600"/>
                </a:lnTo>
                <a:lnTo>
                  <a:pt x="1611155" y="1556742"/>
                </a:lnTo>
                <a:lnTo>
                  <a:pt x="1611483" y="1511305"/>
                </a:lnTo>
                <a:lnTo>
                  <a:pt x="1612748" y="1466052"/>
                </a:lnTo>
                <a:lnTo>
                  <a:pt x="1615188" y="1420746"/>
                </a:lnTo>
                <a:lnTo>
                  <a:pt x="1619040" y="1375148"/>
                </a:lnTo>
                <a:lnTo>
                  <a:pt x="1624540" y="1329022"/>
                </a:lnTo>
                <a:lnTo>
                  <a:pt x="1631926" y="1282130"/>
                </a:lnTo>
                <a:lnTo>
                  <a:pt x="1641435" y="1234236"/>
                </a:lnTo>
                <a:lnTo>
                  <a:pt x="1653303" y="1185101"/>
                </a:lnTo>
                <a:lnTo>
                  <a:pt x="1667768" y="1134489"/>
                </a:lnTo>
                <a:lnTo>
                  <a:pt x="1685066" y="1082162"/>
                </a:lnTo>
                <a:lnTo>
                  <a:pt x="1705435" y="1027883"/>
                </a:lnTo>
                <a:lnTo>
                  <a:pt x="1729112" y="971415"/>
                </a:lnTo>
                <a:lnTo>
                  <a:pt x="1757954" y="889619"/>
                </a:lnTo>
                <a:lnTo>
                  <a:pt x="1757239" y="777240"/>
                </a:lnTo>
                <a:lnTo>
                  <a:pt x="1717671" y="557678"/>
                </a:lnTo>
                <a:lnTo>
                  <a:pt x="1672540" y="350156"/>
                </a:lnTo>
                <a:lnTo>
                  <a:pt x="727676" y="350156"/>
                </a:lnTo>
                <a:lnTo>
                  <a:pt x="676222" y="345805"/>
                </a:lnTo>
                <a:lnTo>
                  <a:pt x="627574" y="333228"/>
                </a:lnTo>
                <a:lnTo>
                  <a:pt x="582461" y="313139"/>
                </a:lnTo>
                <a:lnTo>
                  <a:pt x="541609" y="286253"/>
                </a:lnTo>
                <a:lnTo>
                  <a:pt x="507982" y="255738"/>
                </a:lnTo>
                <a:lnTo>
                  <a:pt x="479241" y="220533"/>
                </a:lnTo>
                <a:lnTo>
                  <a:pt x="455973" y="181218"/>
                </a:lnTo>
                <a:lnTo>
                  <a:pt x="438766" y="138371"/>
                </a:lnTo>
                <a:lnTo>
                  <a:pt x="428209" y="92573"/>
                </a:lnTo>
                <a:lnTo>
                  <a:pt x="425706" y="70042"/>
                </a:lnTo>
                <a:lnTo>
                  <a:pt x="425277" y="62416"/>
                </a:lnTo>
                <a:close/>
              </a:path>
              <a:path w="1758315" h="1849120">
                <a:moveTo>
                  <a:pt x="952172" y="250463"/>
                </a:moveTo>
                <a:lnTo>
                  <a:pt x="916098" y="284365"/>
                </a:lnTo>
                <a:lnTo>
                  <a:pt x="874853" y="312031"/>
                </a:lnTo>
                <a:lnTo>
                  <a:pt x="829195" y="332715"/>
                </a:lnTo>
                <a:lnTo>
                  <a:pt x="779883" y="345672"/>
                </a:lnTo>
                <a:lnTo>
                  <a:pt x="727676" y="350156"/>
                </a:lnTo>
                <a:lnTo>
                  <a:pt x="1672540" y="350156"/>
                </a:lnTo>
                <a:lnTo>
                  <a:pt x="1657918" y="282923"/>
                </a:lnTo>
                <a:lnTo>
                  <a:pt x="1088712" y="282923"/>
                </a:lnTo>
                <a:lnTo>
                  <a:pt x="1052373" y="280768"/>
                </a:lnTo>
                <a:lnTo>
                  <a:pt x="1017340" y="274472"/>
                </a:lnTo>
                <a:lnTo>
                  <a:pt x="983858" y="264286"/>
                </a:lnTo>
                <a:lnTo>
                  <a:pt x="952172" y="250463"/>
                </a:lnTo>
                <a:close/>
              </a:path>
              <a:path w="1758315" h="1849120">
                <a:moveTo>
                  <a:pt x="1390693" y="0"/>
                </a:moveTo>
                <a:lnTo>
                  <a:pt x="1384103" y="46309"/>
                </a:lnTo>
                <a:lnTo>
                  <a:pt x="1370796" y="90086"/>
                </a:lnTo>
                <a:lnTo>
                  <a:pt x="1351324" y="130778"/>
                </a:lnTo>
                <a:lnTo>
                  <a:pt x="1326237" y="167833"/>
                </a:lnTo>
                <a:lnTo>
                  <a:pt x="1296088" y="200702"/>
                </a:lnTo>
                <a:lnTo>
                  <a:pt x="1261428" y="228830"/>
                </a:lnTo>
                <a:lnTo>
                  <a:pt x="1222809" y="251669"/>
                </a:lnTo>
                <a:lnTo>
                  <a:pt x="1180782" y="268664"/>
                </a:lnTo>
                <a:lnTo>
                  <a:pt x="1135900" y="279266"/>
                </a:lnTo>
                <a:lnTo>
                  <a:pt x="1088712" y="282923"/>
                </a:lnTo>
                <a:lnTo>
                  <a:pt x="1657918" y="282923"/>
                </a:lnTo>
                <a:lnTo>
                  <a:pt x="1629952" y="154330"/>
                </a:lnTo>
                <a:lnTo>
                  <a:pt x="1390693" y="0"/>
                </a:lnTo>
                <a:close/>
              </a:path>
            </a:pathLst>
          </a:custGeom>
          <a:solidFill>
            <a:srgbClr val="523FA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0891186" y="7532220"/>
            <a:ext cx="1521314" cy="117223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1403003" y="6865518"/>
            <a:ext cx="268605" cy="146050"/>
          </a:xfrm>
          <a:custGeom>
            <a:avLst/>
            <a:gdLst/>
            <a:ahLst/>
            <a:cxnLst/>
            <a:rect l="l" t="t" r="r" b="b"/>
            <a:pathLst>
              <a:path w="268604" h="146050">
                <a:moveTo>
                  <a:pt x="0" y="0"/>
                </a:moveTo>
                <a:lnTo>
                  <a:pt x="33875" y="38979"/>
                </a:lnTo>
                <a:lnTo>
                  <a:pt x="72823" y="72861"/>
                </a:lnTo>
                <a:lnTo>
                  <a:pt x="116279" y="101064"/>
                </a:lnTo>
                <a:lnTo>
                  <a:pt x="163679" y="123006"/>
                </a:lnTo>
                <a:lnTo>
                  <a:pt x="214459" y="138104"/>
                </a:lnTo>
                <a:lnTo>
                  <a:pt x="268054" y="145775"/>
                </a:lnTo>
                <a:lnTo>
                  <a:pt x="214539" y="138013"/>
                </a:lnTo>
                <a:lnTo>
                  <a:pt x="163795" y="122869"/>
                </a:lnTo>
                <a:lnTo>
                  <a:pt x="116396" y="100919"/>
                </a:lnTo>
                <a:lnTo>
                  <a:pt x="72916" y="72740"/>
                </a:lnTo>
                <a:lnTo>
                  <a:pt x="33926" y="38908"/>
                </a:lnTo>
                <a:lnTo>
                  <a:pt x="0" y="0"/>
                </a:lnTo>
                <a:close/>
              </a:path>
            </a:pathLst>
          </a:custGeom>
          <a:solidFill>
            <a:srgbClr val="C0B5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2310829" y="8450297"/>
            <a:ext cx="336550" cy="104139"/>
          </a:xfrm>
          <a:custGeom>
            <a:avLst/>
            <a:gdLst/>
            <a:ahLst/>
            <a:cxnLst/>
            <a:rect l="l" t="t" r="r" b="b"/>
            <a:pathLst>
              <a:path w="336550" h="104140">
                <a:moveTo>
                  <a:pt x="220412" y="0"/>
                </a:moveTo>
                <a:lnTo>
                  <a:pt x="195619" y="4435"/>
                </a:lnTo>
                <a:lnTo>
                  <a:pt x="109279" y="31967"/>
                </a:lnTo>
                <a:lnTo>
                  <a:pt x="55551" y="45687"/>
                </a:lnTo>
                <a:lnTo>
                  <a:pt x="0" y="53129"/>
                </a:lnTo>
                <a:lnTo>
                  <a:pt x="75045" y="90511"/>
                </a:lnTo>
                <a:lnTo>
                  <a:pt x="135061" y="103634"/>
                </a:lnTo>
                <a:lnTo>
                  <a:pt x="211549" y="93093"/>
                </a:lnTo>
                <a:lnTo>
                  <a:pt x="336010" y="59485"/>
                </a:lnTo>
                <a:lnTo>
                  <a:pt x="321879" y="50429"/>
                </a:lnTo>
                <a:lnTo>
                  <a:pt x="288695" y="30378"/>
                </a:lnTo>
                <a:lnTo>
                  <a:pt x="250268" y="10010"/>
                </a:lnTo>
                <a:lnTo>
                  <a:pt x="220412" y="0"/>
                </a:lnTo>
                <a:close/>
              </a:path>
            </a:pathLst>
          </a:custGeom>
          <a:solidFill>
            <a:srgbClr val="543E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2649562" y="8466004"/>
            <a:ext cx="371475" cy="245745"/>
          </a:xfrm>
          <a:custGeom>
            <a:avLst/>
            <a:gdLst/>
            <a:ahLst/>
            <a:cxnLst/>
            <a:rect l="l" t="t" r="r" b="b"/>
            <a:pathLst>
              <a:path w="371475" h="245745">
                <a:moveTo>
                  <a:pt x="0" y="0"/>
                </a:moveTo>
                <a:lnTo>
                  <a:pt x="21884" y="30574"/>
                </a:lnTo>
                <a:lnTo>
                  <a:pt x="20418" y="54741"/>
                </a:lnTo>
                <a:lnTo>
                  <a:pt x="70154" y="116331"/>
                </a:lnTo>
                <a:lnTo>
                  <a:pt x="284598" y="219354"/>
                </a:lnTo>
                <a:lnTo>
                  <a:pt x="293235" y="225892"/>
                </a:lnTo>
                <a:lnTo>
                  <a:pt x="314820" y="238238"/>
                </a:lnTo>
                <a:lnTo>
                  <a:pt x="342864" y="245496"/>
                </a:lnTo>
                <a:lnTo>
                  <a:pt x="370878" y="236767"/>
                </a:lnTo>
                <a:lnTo>
                  <a:pt x="337722" y="192486"/>
                </a:lnTo>
                <a:lnTo>
                  <a:pt x="306587" y="148846"/>
                </a:lnTo>
                <a:lnTo>
                  <a:pt x="277023" y="114287"/>
                </a:lnTo>
                <a:lnTo>
                  <a:pt x="248578" y="97253"/>
                </a:lnTo>
                <a:lnTo>
                  <a:pt x="239441" y="86962"/>
                </a:lnTo>
                <a:lnTo>
                  <a:pt x="206590" y="61432"/>
                </a:lnTo>
                <a:lnTo>
                  <a:pt x="172979" y="54343"/>
                </a:lnTo>
                <a:lnTo>
                  <a:pt x="164818" y="45522"/>
                </a:lnTo>
                <a:lnTo>
                  <a:pt x="155047" y="36275"/>
                </a:lnTo>
                <a:lnTo>
                  <a:pt x="144766" y="28532"/>
                </a:lnTo>
                <a:lnTo>
                  <a:pt x="135074" y="24229"/>
                </a:lnTo>
                <a:lnTo>
                  <a:pt x="122892" y="21695"/>
                </a:lnTo>
                <a:lnTo>
                  <a:pt x="0" y="0"/>
                </a:lnTo>
                <a:close/>
              </a:path>
            </a:pathLst>
          </a:custGeom>
          <a:solidFill>
            <a:srgbClr val="543E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2310829" y="8450297"/>
            <a:ext cx="336112" cy="8433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2408627" y="8633653"/>
            <a:ext cx="610870" cy="125730"/>
          </a:xfrm>
          <a:custGeom>
            <a:avLst/>
            <a:gdLst/>
            <a:ahLst/>
            <a:cxnLst/>
            <a:rect l="l" t="t" r="r" b="b"/>
            <a:pathLst>
              <a:path w="610869" h="125729">
                <a:moveTo>
                  <a:pt x="305331" y="0"/>
                </a:moveTo>
                <a:lnTo>
                  <a:pt x="247392" y="3091"/>
                </a:lnTo>
                <a:lnTo>
                  <a:pt x="192798" y="12010"/>
                </a:lnTo>
                <a:lnTo>
                  <a:pt x="142406" y="26226"/>
                </a:lnTo>
                <a:lnTo>
                  <a:pt x="97073" y="45207"/>
                </a:lnTo>
                <a:lnTo>
                  <a:pt x="57656" y="68423"/>
                </a:lnTo>
                <a:lnTo>
                  <a:pt x="25012" y="95341"/>
                </a:lnTo>
                <a:lnTo>
                  <a:pt x="0" y="125430"/>
                </a:lnTo>
                <a:lnTo>
                  <a:pt x="610557" y="125430"/>
                </a:lnTo>
                <a:lnTo>
                  <a:pt x="585544" y="95341"/>
                </a:lnTo>
                <a:lnTo>
                  <a:pt x="552903" y="68423"/>
                </a:lnTo>
                <a:lnTo>
                  <a:pt x="513492" y="45207"/>
                </a:lnTo>
                <a:lnTo>
                  <a:pt x="468170" y="26226"/>
                </a:lnTo>
                <a:lnTo>
                  <a:pt x="417796" y="12010"/>
                </a:lnTo>
                <a:lnTo>
                  <a:pt x="363230" y="3091"/>
                </a:lnTo>
                <a:lnTo>
                  <a:pt x="30533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2649563" y="8466004"/>
            <a:ext cx="370878" cy="24549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2278893" y="8466996"/>
            <a:ext cx="702945" cy="273685"/>
          </a:xfrm>
          <a:custGeom>
            <a:avLst/>
            <a:gdLst/>
            <a:ahLst/>
            <a:cxnLst/>
            <a:rect l="l" t="t" r="r" b="b"/>
            <a:pathLst>
              <a:path w="702945" h="273684">
                <a:moveTo>
                  <a:pt x="149105" y="19384"/>
                </a:moveTo>
                <a:lnTo>
                  <a:pt x="107136" y="25289"/>
                </a:lnTo>
                <a:lnTo>
                  <a:pt x="77615" y="28967"/>
                </a:lnTo>
                <a:lnTo>
                  <a:pt x="46562" y="31959"/>
                </a:lnTo>
                <a:lnTo>
                  <a:pt x="0" y="35802"/>
                </a:lnTo>
                <a:lnTo>
                  <a:pt x="105127" y="259879"/>
                </a:lnTo>
                <a:lnTo>
                  <a:pt x="126931" y="265648"/>
                </a:lnTo>
                <a:lnTo>
                  <a:pt x="185714" y="273530"/>
                </a:lnTo>
                <a:lnTo>
                  <a:pt x="271531" y="269385"/>
                </a:lnTo>
                <a:lnTo>
                  <a:pt x="374438" y="239073"/>
                </a:lnTo>
                <a:lnTo>
                  <a:pt x="443018" y="211238"/>
                </a:lnTo>
                <a:lnTo>
                  <a:pt x="494460" y="195790"/>
                </a:lnTo>
                <a:lnTo>
                  <a:pt x="533286" y="189745"/>
                </a:lnTo>
                <a:lnTo>
                  <a:pt x="685650" y="189745"/>
                </a:lnTo>
                <a:lnTo>
                  <a:pt x="685528" y="189615"/>
                </a:lnTo>
                <a:lnTo>
                  <a:pt x="627505" y="149843"/>
                </a:lnTo>
                <a:lnTo>
                  <a:pt x="584681" y="133448"/>
                </a:lnTo>
                <a:lnTo>
                  <a:pt x="537753" y="119590"/>
                </a:lnTo>
                <a:lnTo>
                  <a:pt x="495587" y="110920"/>
                </a:lnTo>
                <a:lnTo>
                  <a:pt x="491467" y="106822"/>
                </a:lnTo>
                <a:lnTo>
                  <a:pt x="490744" y="98328"/>
                </a:lnTo>
                <a:lnTo>
                  <a:pt x="490138" y="88260"/>
                </a:lnTo>
                <a:lnTo>
                  <a:pt x="486372" y="79445"/>
                </a:lnTo>
                <a:lnTo>
                  <a:pt x="475675" y="67312"/>
                </a:lnTo>
                <a:lnTo>
                  <a:pt x="471006" y="57596"/>
                </a:lnTo>
                <a:lnTo>
                  <a:pt x="467083" y="49063"/>
                </a:lnTo>
                <a:lnTo>
                  <a:pt x="458624" y="40483"/>
                </a:lnTo>
                <a:lnTo>
                  <a:pt x="446151" y="33412"/>
                </a:lnTo>
                <a:lnTo>
                  <a:pt x="162735" y="33412"/>
                </a:lnTo>
                <a:lnTo>
                  <a:pt x="149105" y="19384"/>
                </a:lnTo>
                <a:close/>
              </a:path>
              <a:path w="702945" h="273684">
                <a:moveTo>
                  <a:pt x="685650" y="189745"/>
                </a:moveTo>
                <a:lnTo>
                  <a:pt x="533286" y="189745"/>
                </a:lnTo>
                <a:lnTo>
                  <a:pt x="564020" y="190114"/>
                </a:lnTo>
                <a:lnTo>
                  <a:pt x="591186" y="193912"/>
                </a:lnTo>
                <a:lnTo>
                  <a:pt x="622613" y="203219"/>
                </a:lnTo>
                <a:lnTo>
                  <a:pt x="650673" y="214434"/>
                </a:lnTo>
                <a:lnTo>
                  <a:pt x="676869" y="219467"/>
                </a:lnTo>
                <a:lnTo>
                  <a:pt x="702701" y="210226"/>
                </a:lnTo>
                <a:lnTo>
                  <a:pt x="695646" y="200344"/>
                </a:lnTo>
                <a:lnTo>
                  <a:pt x="685650" y="189745"/>
                </a:lnTo>
                <a:close/>
              </a:path>
              <a:path w="702945" h="273684">
                <a:moveTo>
                  <a:pt x="336970" y="0"/>
                </a:moveTo>
                <a:lnTo>
                  <a:pt x="277967" y="8871"/>
                </a:lnTo>
                <a:lnTo>
                  <a:pt x="189592" y="32033"/>
                </a:lnTo>
                <a:lnTo>
                  <a:pt x="162735" y="33412"/>
                </a:lnTo>
                <a:lnTo>
                  <a:pt x="446151" y="33412"/>
                </a:lnTo>
                <a:lnTo>
                  <a:pt x="442563" y="31378"/>
                </a:lnTo>
                <a:lnTo>
                  <a:pt x="428062" y="19940"/>
                </a:lnTo>
                <a:lnTo>
                  <a:pt x="415231" y="9038"/>
                </a:lnTo>
                <a:lnTo>
                  <a:pt x="404176" y="1541"/>
                </a:lnTo>
                <a:lnTo>
                  <a:pt x="336970" y="0"/>
                </a:lnTo>
                <a:close/>
              </a:path>
            </a:pathLst>
          </a:custGeom>
          <a:solidFill>
            <a:srgbClr val="543E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0901029" y="7569706"/>
            <a:ext cx="1668145" cy="1202055"/>
          </a:xfrm>
          <a:custGeom>
            <a:avLst/>
            <a:gdLst/>
            <a:ahLst/>
            <a:cxnLst/>
            <a:rect l="l" t="t" r="r" b="b"/>
            <a:pathLst>
              <a:path w="1668145" h="1202054">
                <a:moveTo>
                  <a:pt x="479880" y="0"/>
                </a:moveTo>
                <a:lnTo>
                  <a:pt x="392044" y="15902"/>
                </a:lnTo>
                <a:lnTo>
                  <a:pt x="205661" y="65427"/>
                </a:lnTo>
                <a:lnTo>
                  <a:pt x="36417" y="151304"/>
                </a:lnTo>
                <a:lnTo>
                  <a:pt x="0" y="276263"/>
                </a:lnTo>
                <a:lnTo>
                  <a:pt x="27630" y="333250"/>
                </a:lnTo>
                <a:lnTo>
                  <a:pt x="57251" y="391517"/>
                </a:lnTo>
                <a:lnTo>
                  <a:pt x="88468" y="450570"/>
                </a:lnTo>
                <a:lnTo>
                  <a:pt x="120884" y="509913"/>
                </a:lnTo>
                <a:lnTo>
                  <a:pt x="154103" y="569051"/>
                </a:lnTo>
                <a:lnTo>
                  <a:pt x="187728" y="627489"/>
                </a:lnTo>
                <a:lnTo>
                  <a:pt x="221363" y="684732"/>
                </a:lnTo>
                <a:lnTo>
                  <a:pt x="254612" y="740284"/>
                </a:lnTo>
                <a:lnTo>
                  <a:pt x="287080" y="793650"/>
                </a:lnTo>
                <a:lnTo>
                  <a:pt x="318368" y="844334"/>
                </a:lnTo>
                <a:lnTo>
                  <a:pt x="348082" y="891843"/>
                </a:lnTo>
                <a:lnTo>
                  <a:pt x="375825" y="935679"/>
                </a:lnTo>
                <a:lnTo>
                  <a:pt x="401201" y="975349"/>
                </a:lnTo>
                <a:lnTo>
                  <a:pt x="423814" y="1010356"/>
                </a:lnTo>
                <a:lnTo>
                  <a:pt x="459163" y="1064402"/>
                </a:lnTo>
                <a:lnTo>
                  <a:pt x="481556" y="1098123"/>
                </a:lnTo>
                <a:lnTo>
                  <a:pt x="509477" y="1133602"/>
                </a:lnTo>
                <a:lnTo>
                  <a:pt x="543439" y="1162338"/>
                </a:lnTo>
                <a:lnTo>
                  <a:pt x="582247" y="1183676"/>
                </a:lnTo>
                <a:lnTo>
                  <a:pt x="624703" y="1196960"/>
                </a:lnTo>
                <a:lnTo>
                  <a:pt x="669613" y="1201534"/>
                </a:lnTo>
                <a:lnTo>
                  <a:pt x="1638588" y="1155692"/>
                </a:lnTo>
                <a:lnTo>
                  <a:pt x="1639844" y="1107712"/>
                </a:lnTo>
                <a:lnTo>
                  <a:pt x="1643153" y="1077785"/>
                </a:lnTo>
                <a:lnTo>
                  <a:pt x="1647832" y="1060024"/>
                </a:lnTo>
                <a:lnTo>
                  <a:pt x="1653195" y="1048543"/>
                </a:lnTo>
                <a:lnTo>
                  <a:pt x="1658559" y="1037455"/>
                </a:lnTo>
                <a:lnTo>
                  <a:pt x="1663237" y="1020873"/>
                </a:lnTo>
                <a:lnTo>
                  <a:pt x="1666547" y="992909"/>
                </a:lnTo>
                <a:lnTo>
                  <a:pt x="1667802" y="947677"/>
                </a:lnTo>
                <a:lnTo>
                  <a:pt x="893794" y="862947"/>
                </a:lnTo>
                <a:lnTo>
                  <a:pt x="891281" y="857733"/>
                </a:lnTo>
                <a:lnTo>
                  <a:pt x="888559" y="852581"/>
                </a:lnTo>
                <a:lnTo>
                  <a:pt x="885627" y="847513"/>
                </a:lnTo>
                <a:lnTo>
                  <a:pt x="479880" y="0"/>
                </a:lnTo>
                <a:close/>
              </a:path>
            </a:pathLst>
          </a:custGeom>
          <a:solidFill>
            <a:srgbClr val="543E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1633572" y="8393660"/>
            <a:ext cx="998219" cy="354330"/>
          </a:xfrm>
          <a:custGeom>
            <a:avLst/>
            <a:gdLst/>
            <a:ahLst/>
            <a:cxnLst/>
            <a:rect l="l" t="t" r="r" b="b"/>
            <a:pathLst>
              <a:path w="998220" h="354329">
                <a:moveTo>
                  <a:pt x="216014" y="0"/>
                </a:moveTo>
                <a:lnTo>
                  <a:pt x="0" y="354031"/>
                </a:lnTo>
                <a:lnTo>
                  <a:pt x="968975" y="308179"/>
                </a:lnTo>
                <a:lnTo>
                  <a:pt x="970231" y="260198"/>
                </a:lnTo>
                <a:lnTo>
                  <a:pt x="973540" y="230270"/>
                </a:lnTo>
                <a:lnTo>
                  <a:pt x="978219" y="212509"/>
                </a:lnTo>
                <a:lnTo>
                  <a:pt x="983582" y="201027"/>
                </a:lnTo>
                <a:lnTo>
                  <a:pt x="988946" y="189940"/>
                </a:lnTo>
                <a:lnTo>
                  <a:pt x="993624" y="173359"/>
                </a:lnTo>
                <a:lnTo>
                  <a:pt x="996934" y="145400"/>
                </a:lnTo>
                <a:lnTo>
                  <a:pt x="998189" y="100174"/>
                </a:lnTo>
                <a:lnTo>
                  <a:pt x="224181" y="15444"/>
                </a:lnTo>
                <a:lnTo>
                  <a:pt x="221668" y="10219"/>
                </a:lnTo>
                <a:lnTo>
                  <a:pt x="218946" y="5067"/>
                </a:lnTo>
                <a:lnTo>
                  <a:pt x="216014" y="0"/>
                </a:lnTo>
                <a:close/>
              </a:path>
            </a:pathLst>
          </a:custGeom>
          <a:solidFill>
            <a:srgbClr val="543E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9204222" y="7536426"/>
            <a:ext cx="735965" cy="1217295"/>
          </a:xfrm>
          <a:custGeom>
            <a:avLst/>
            <a:gdLst/>
            <a:ahLst/>
            <a:cxnLst/>
            <a:rect l="l" t="t" r="r" b="b"/>
            <a:pathLst>
              <a:path w="735965" h="1217295">
                <a:moveTo>
                  <a:pt x="484171" y="0"/>
                </a:moveTo>
                <a:lnTo>
                  <a:pt x="304607" y="30573"/>
                </a:lnTo>
                <a:lnTo>
                  <a:pt x="222516" y="52525"/>
                </a:lnTo>
                <a:lnTo>
                  <a:pt x="156131" y="1087803"/>
                </a:lnTo>
                <a:lnTo>
                  <a:pt x="155220" y="1094211"/>
                </a:lnTo>
                <a:lnTo>
                  <a:pt x="154497" y="1100619"/>
                </a:lnTo>
                <a:lnTo>
                  <a:pt x="154131" y="1106985"/>
                </a:lnTo>
                <a:lnTo>
                  <a:pt x="0" y="1189475"/>
                </a:lnTo>
                <a:lnTo>
                  <a:pt x="49979" y="1189581"/>
                </a:lnTo>
                <a:lnTo>
                  <a:pt x="99980" y="1190789"/>
                </a:lnTo>
                <a:lnTo>
                  <a:pt x="149993" y="1192809"/>
                </a:lnTo>
                <a:lnTo>
                  <a:pt x="350029" y="1203231"/>
                </a:lnTo>
                <a:lnTo>
                  <a:pt x="399997" y="1204976"/>
                </a:lnTo>
                <a:lnTo>
                  <a:pt x="449933" y="1205799"/>
                </a:lnTo>
                <a:lnTo>
                  <a:pt x="492002" y="1208757"/>
                </a:lnTo>
                <a:lnTo>
                  <a:pt x="532067" y="1216804"/>
                </a:lnTo>
                <a:lnTo>
                  <a:pt x="541986" y="1215400"/>
                </a:lnTo>
                <a:lnTo>
                  <a:pt x="551949" y="1214339"/>
                </a:lnTo>
                <a:lnTo>
                  <a:pt x="561946" y="1213610"/>
                </a:lnTo>
                <a:lnTo>
                  <a:pt x="571972" y="1213202"/>
                </a:lnTo>
                <a:lnTo>
                  <a:pt x="596190" y="1200698"/>
                </a:lnTo>
                <a:lnTo>
                  <a:pt x="621272" y="1190156"/>
                </a:lnTo>
                <a:lnTo>
                  <a:pt x="647084" y="1181694"/>
                </a:lnTo>
                <a:lnTo>
                  <a:pt x="673487" y="1175434"/>
                </a:lnTo>
                <a:lnTo>
                  <a:pt x="674131" y="1165572"/>
                </a:lnTo>
                <a:lnTo>
                  <a:pt x="676595" y="1125468"/>
                </a:lnTo>
                <a:lnTo>
                  <a:pt x="682826" y="1021298"/>
                </a:lnTo>
                <a:lnTo>
                  <a:pt x="698183" y="761164"/>
                </a:lnTo>
                <a:lnTo>
                  <a:pt x="735474" y="124680"/>
                </a:lnTo>
                <a:lnTo>
                  <a:pt x="661147" y="13727"/>
                </a:lnTo>
                <a:lnTo>
                  <a:pt x="484171" y="0"/>
                </a:lnTo>
                <a:close/>
              </a:path>
            </a:pathLst>
          </a:custGeom>
          <a:solidFill>
            <a:srgbClr val="FFE2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0773994" y="6934961"/>
            <a:ext cx="793193" cy="118070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1196727" y="6781584"/>
            <a:ext cx="1011555" cy="424815"/>
          </a:xfrm>
          <a:custGeom>
            <a:avLst/>
            <a:gdLst/>
            <a:ahLst/>
            <a:cxnLst/>
            <a:rect l="l" t="t" r="r" b="b"/>
            <a:pathLst>
              <a:path w="1011554" h="424815">
                <a:moveTo>
                  <a:pt x="173083" y="31360"/>
                </a:moveTo>
                <a:lnTo>
                  <a:pt x="0" y="133231"/>
                </a:lnTo>
                <a:lnTo>
                  <a:pt x="3474" y="153347"/>
                </a:lnTo>
                <a:lnTo>
                  <a:pt x="12646" y="189251"/>
                </a:lnTo>
                <a:lnTo>
                  <a:pt x="29881" y="235361"/>
                </a:lnTo>
                <a:lnTo>
                  <a:pt x="57543" y="286094"/>
                </a:lnTo>
                <a:lnTo>
                  <a:pt x="97997" y="335867"/>
                </a:lnTo>
                <a:lnTo>
                  <a:pt x="153607" y="379098"/>
                </a:lnTo>
                <a:lnTo>
                  <a:pt x="209663" y="405024"/>
                </a:lnTo>
                <a:lnTo>
                  <a:pt x="261379" y="418542"/>
                </a:lnTo>
                <a:lnTo>
                  <a:pt x="302768" y="423649"/>
                </a:lnTo>
                <a:lnTo>
                  <a:pt x="327843" y="424343"/>
                </a:lnTo>
                <a:lnTo>
                  <a:pt x="362384" y="422136"/>
                </a:lnTo>
                <a:lnTo>
                  <a:pt x="411597" y="412555"/>
                </a:lnTo>
                <a:lnTo>
                  <a:pt x="460057" y="394028"/>
                </a:lnTo>
                <a:lnTo>
                  <a:pt x="493806" y="374828"/>
                </a:lnTo>
                <a:lnTo>
                  <a:pt x="524650" y="351589"/>
                </a:lnTo>
                <a:lnTo>
                  <a:pt x="552234" y="324660"/>
                </a:lnTo>
                <a:lnTo>
                  <a:pt x="867197" y="324660"/>
                </a:lnTo>
                <a:lnTo>
                  <a:pt x="900839" y="298694"/>
                </a:lnTo>
                <a:lnTo>
                  <a:pt x="934212" y="263402"/>
                </a:lnTo>
                <a:lnTo>
                  <a:pt x="957059" y="230570"/>
                </a:lnTo>
                <a:lnTo>
                  <a:pt x="490456" y="230570"/>
                </a:lnTo>
                <a:lnTo>
                  <a:pt x="443996" y="226318"/>
                </a:lnTo>
                <a:lnTo>
                  <a:pt x="387632" y="213113"/>
                </a:lnTo>
                <a:lnTo>
                  <a:pt x="332553" y="190577"/>
                </a:lnTo>
                <a:lnTo>
                  <a:pt x="286989" y="162591"/>
                </a:lnTo>
                <a:lnTo>
                  <a:pt x="250828" y="132956"/>
                </a:lnTo>
                <a:lnTo>
                  <a:pt x="223961" y="105471"/>
                </a:lnTo>
                <a:lnTo>
                  <a:pt x="195538" y="68998"/>
                </a:lnTo>
                <a:lnTo>
                  <a:pt x="179050" y="42391"/>
                </a:lnTo>
                <a:lnTo>
                  <a:pt x="173083" y="31360"/>
                </a:lnTo>
                <a:close/>
              </a:path>
              <a:path w="1011554" h="424815">
                <a:moveTo>
                  <a:pt x="867197" y="324660"/>
                </a:moveTo>
                <a:lnTo>
                  <a:pt x="552234" y="324660"/>
                </a:lnTo>
                <a:lnTo>
                  <a:pt x="574224" y="336901"/>
                </a:lnTo>
                <a:lnTo>
                  <a:pt x="610065" y="352592"/>
                </a:lnTo>
                <a:lnTo>
                  <a:pt x="657351" y="366208"/>
                </a:lnTo>
                <a:lnTo>
                  <a:pt x="713673" y="372228"/>
                </a:lnTo>
                <a:lnTo>
                  <a:pt x="776625" y="365130"/>
                </a:lnTo>
                <a:lnTo>
                  <a:pt x="821439" y="350235"/>
                </a:lnTo>
                <a:lnTo>
                  <a:pt x="863046" y="327864"/>
                </a:lnTo>
                <a:lnTo>
                  <a:pt x="867197" y="324660"/>
                </a:lnTo>
                <a:close/>
              </a:path>
              <a:path w="1011554" h="424815">
                <a:moveTo>
                  <a:pt x="797043" y="0"/>
                </a:moveTo>
                <a:lnTo>
                  <a:pt x="774383" y="59032"/>
                </a:lnTo>
                <a:lnTo>
                  <a:pt x="749985" y="100603"/>
                </a:lnTo>
                <a:lnTo>
                  <a:pt x="714167" y="143720"/>
                </a:lnTo>
                <a:lnTo>
                  <a:pt x="664901" y="183512"/>
                </a:lnTo>
                <a:lnTo>
                  <a:pt x="604078" y="213368"/>
                </a:lnTo>
                <a:lnTo>
                  <a:pt x="544873" y="227653"/>
                </a:lnTo>
                <a:lnTo>
                  <a:pt x="490456" y="230570"/>
                </a:lnTo>
                <a:lnTo>
                  <a:pt x="957059" y="230570"/>
                </a:lnTo>
                <a:lnTo>
                  <a:pt x="962559" y="222666"/>
                </a:lnTo>
                <a:lnTo>
                  <a:pt x="985274" y="177160"/>
                </a:lnTo>
                <a:lnTo>
                  <a:pt x="1001750" y="127564"/>
                </a:lnTo>
                <a:lnTo>
                  <a:pt x="1011382" y="74552"/>
                </a:lnTo>
                <a:lnTo>
                  <a:pt x="797043" y="0"/>
                </a:lnTo>
                <a:close/>
              </a:path>
            </a:pathLst>
          </a:custGeom>
          <a:solidFill>
            <a:srgbClr val="C0B5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5107676" y="8702986"/>
            <a:ext cx="9887585" cy="150495"/>
          </a:xfrm>
          <a:custGeom>
            <a:avLst/>
            <a:gdLst/>
            <a:ahLst/>
            <a:cxnLst/>
            <a:rect l="l" t="t" r="r" b="b"/>
            <a:pathLst>
              <a:path w="9887585" h="150495">
                <a:moveTo>
                  <a:pt x="0" y="150377"/>
                </a:moveTo>
                <a:lnTo>
                  <a:pt x="9887541" y="150377"/>
                </a:lnTo>
                <a:lnTo>
                  <a:pt x="9887541" y="0"/>
                </a:lnTo>
                <a:lnTo>
                  <a:pt x="0" y="0"/>
                </a:lnTo>
                <a:lnTo>
                  <a:pt x="0" y="150377"/>
                </a:lnTo>
                <a:close/>
              </a:path>
            </a:pathLst>
          </a:custGeom>
          <a:solidFill>
            <a:srgbClr val="505F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5111634" y="6493016"/>
            <a:ext cx="1878728" cy="228516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3117715" y="6493016"/>
            <a:ext cx="1878686" cy="228516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9341143" y="6868366"/>
            <a:ext cx="719495" cy="97246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1441745" y="5153602"/>
            <a:ext cx="544195" cy="544195"/>
          </a:xfrm>
          <a:custGeom>
            <a:avLst/>
            <a:gdLst/>
            <a:ahLst/>
            <a:cxnLst/>
            <a:rect l="l" t="t" r="r" b="b"/>
            <a:pathLst>
              <a:path w="544195" h="544195">
                <a:moveTo>
                  <a:pt x="271928" y="0"/>
                </a:moveTo>
                <a:lnTo>
                  <a:pt x="223057" y="4381"/>
                </a:lnTo>
                <a:lnTo>
                  <a:pt x="177056" y="17013"/>
                </a:lnTo>
                <a:lnTo>
                  <a:pt x="134694" y="37128"/>
                </a:lnTo>
                <a:lnTo>
                  <a:pt x="96740" y="63958"/>
                </a:lnTo>
                <a:lnTo>
                  <a:pt x="63964" y="96735"/>
                </a:lnTo>
                <a:lnTo>
                  <a:pt x="37132" y="134691"/>
                </a:lnTo>
                <a:lnTo>
                  <a:pt x="17015" y="177057"/>
                </a:lnTo>
                <a:lnTo>
                  <a:pt x="4382" y="223066"/>
                </a:lnTo>
                <a:lnTo>
                  <a:pt x="0" y="271949"/>
                </a:lnTo>
                <a:lnTo>
                  <a:pt x="4382" y="320830"/>
                </a:lnTo>
                <a:lnTo>
                  <a:pt x="17015" y="366836"/>
                </a:lnTo>
                <a:lnTo>
                  <a:pt x="37132" y="409201"/>
                </a:lnTo>
                <a:lnTo>
                  <a:pt x="63964" y="447155"/>
                </a:lnTo>
                <a:lnTo>
                  <a:pt x="96740" y="479931"/>
                </a:lnTo>
                <a:lnTo>
                  <a:pt x="134694" y="506760"/>
                </a:lnTo>
                <a:lnTo>
                  <a:pt x="177056" y="526875"/>
                </a:lnTo>
                <a:lnTo>
                  <a:pt x="223057" y="539507"/>
                </a:lnTo>
                <a:lnTo>
                  <a:pt x="271928" y="543889"/>
                </a:lnTo>
                <a:lnTo>
                  <a:pt x="320831" y="539507"/>
                </a:lnTo>
                <a:lnTo>
                  <a:pt x="366857" y="526875"/>
                </a:lnTo>
                <a:lnTo>
                  <a:pt x="409237" y="506760"/>
                </a:lnTo>
                <a:lnTo>
                  <a:pt x="447203" y="479931"/>
                </a:lnTo>
                <a:lnTo>
                  <a:pt x="479989" y="447155"/>
                </a:lnTo>
                <a:lnTo>
                  <a:pt x="506825" y="409201"/>
                </a:lnTo>
                <a:lnTo>
                  <a:pt x="526945" y="366836"/>
                </a:lnTo>
                <a:lnTo>
                  <a:pt x="539580" y="320830"/>
                </a:lnTo>
                <a:lnTo>
                  <a:pt x="543962" y="271949"/>
                </a:lnTo>
                <a:lnTo>
                  <a:pt x="539580" y="223066"/>
                </a:lnTo>
                <a:lnTo>
                  <a:pt x="526945" y="177057"/>
                </a:lnTo>
                <a:lnTo>
                  <a:pt x="506825" y="134691"/>
                </a:lnTo>
                <a:lnTo>
                  <a:pt x="479989" y="96735"/>
                </a:lnTo>
                <a:lnTo>
                  <a:pt x="447203" y="63958"/>
                </a:lnTo>
                <a:lnTo>
                  <a:pt x="409237" y="37128"/>
                </a:lnTo>
                <a:lnTo>
                  <a:pt x="366857" y="17013"/>
                </a:lnTo>
                <a:lnTo>
                  <a:pt x="320831" y="4381"/>
                </a:lnTo>
                <a:lnTo>
                  <a:pt x="271928" y="0"/>
                </a:lnTo>
                <a:close/>
              </a:path>
            </a:pathLst>
          </a:custGeom>
          <a:solidFill>
            <a:srgbClr val="091E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1127118" y="5377522"/>
            <a:ext cx="1148715" cy="1234440"/>
          </a:xfrm>
          <a:custGeom>
            <a:avLst/>
            <a:gdLst/>
            <a:ahLst/>
            <a:cxnLst/>
            <a:rect l="l" t="t" r="r" b="b"/>
            <a:pathLst>
              <a:path w="1148715" h="1234440">
                <a:moveTo>
                  <a:pt x="564253" y="0"/>
                </a:moveTo>
                <a:lnTo>
                  <a:pt x="514642" y="3418"/>
                </a:lnTo>
                <a:lnTo>
                  <a:pt x="465684" y="11698"/>
                </a:lnTo>
                <a:lnTo>
                  <a:pt x="417732" y="24593"/>
                </a:lnTo>
                <a:lnTo>
                  <a:pt x="371136" y="41858"/>
                </a:lnTo>
                <a:lnTo>
                  <a:pt x="326250" y="63244"/>
                </a:lnTo>
                <a:lnTo>
                  <a:pt x="284359" y="87808"/>
                </a:lnTo>
                <a:lnTo>
                  <a:pt x="245170" y="115366"/>
                </a:lnTo>
                <a:lnTo>
                  <a:pt x="208724" y="145706"/>
                </a:lnTo>
                <a:lnTo>
                  <a:pt x="175062" y="178621"/>
                </a:lnTo>
                <a:lnTo>
                  <a:pt x="144224" y="213900"/>
                </a:lnTo>
                <a:lnTo>
                  <a:pt x="116250" y="251335"/>
                </a:lnTo>
                <a:lnTo>
                  <a:pt x="91182" y="290718"/>
                </a:lnTo>
                <a:lnTo>
                  <a:pt x="69060" y="331837"/>
                </a:lnTo>
                <a:lnTo>
                  <a:pt x="49925" y="374486"/>
                </a:lnTo>
                <a:lnTo>
                  <a:pt x="33816" y="418453"/>
                </a:lnTo>
                <a:lnTo>
                  <a:pt x="20776" y="463531"/>
                </a:lnTo>
                <a:lnTo>
                  <a:pt x="10844" y="509510"/>
                </a:lnTo>
                <a:lnTo>
                  <a:pt x="4061" y="556182"/>
                </a:lnTo>
                <a:lnTo>
                  <a:pt x="462" y="602761"/>
                </a:lnTo>
                <a:lnTo>
                  <a:pt x="0" y="649609"/>
                </a:lnTo>
                <a:lnTo>
                  <a:pt x="2719" y="696524"/>
                </a:lnTo>
                <a:lnTo>
                  <a:pt x="8664" y="743307"/>
                </a:lnTo>
                <a:lnTo>
                  <a:pt x="17882" y="789756"/>
                </a:lnTo>
                <a:lnTo>
                  <a:pt x="30910" y="836028"/>
                </a:lnTo>
                <a:lnTo>
                  <a:pt x="47711" y="880669"/>
                </a:lnTo>
                <a:lnTo>
                  <a:pt x="68080" y="923499"/>
                </a:lnTo>
                <a:lnTo>
                  <a:pt x="91811" y="964339"/>
                </a:lnTo>
                <a:lnTo>
                  <a:pt x="118701" y="1003008"/>
                </a:lnTo>
                <a:lnTo>
                  <a:pt x="148543" y="1039329"/>
                </a:lnTo>
                <a:lnTo>
                  <a:pt x="181133" y="1073122"/>
                </a:lnTo>
                <a:lnTo>
                  <a:pt x="216266" y="1104207"/>
                </a:lnTo>
                <a:lnTo>
                  <a:pt x="253736" y="1132405"/>
                </a:lnTo>
                <a:lnTo>
                  <a:pt x="293339" y="1157536"/>
                </a:lnTo>
                <a:lnTo>
                  <a:pt x="334869" y="1179422"/>
                </a:lnTo>
                <a:lnTo>
                  <a:pt x="378121" y="1197883"/>
                </a:lnTo>
                <a:lnTo>
                  <a:pt x="422891" y="1212739"/>
                </a:lnTo>
                <a:lnTo>
                  <a:pt x="468973" y="1223812"/>
                </a:lnTo>
                <a:lnTo>
                  <a:pt x="516162" y="1230921"/>
                </a:lnTo>
                <a:lnTo>
                  <a:pt x="564253" y="1233889"/>
                </a:lnTo>
                <a:lnTo>
                  <a:pt x="612453" y="1232645"/>
                </a:lnTo>
                <a:lnTo>
                  <a:pt x="659719" y="1227350"/>
                </a:lnTo>
                <a:lnTo>
                  <a:pt x="705870" y="1218171"/>
                </a:lnTo>
                <a:lnTo>
                  <a:pt x="750727" y="1205271"/>
                </a:lnTo>
                <a:lnTo>
                  <a:pt x="794107" y="1188817"/>
                </a:lnTo>
                <a:lnTo>
                  <a:pt x="835831" y="1168974"/>
                </a:lnTo>
                <a:lnTo>
                  <a:pt x="875719" y="1145906"/>
                </a:lnTo>
                <a:lnTo>
                  <a:pt x="913589" y="1119780"/>
                </a:lnTo>
                <a:lnTo>
                  <a:pt x="949262" y="1090761"/>
                </a:lnTo>
                <a:lnTo>
                  <a:pt x="982556" y="1059014"/>
                </a:lnTo>
                <a:lnTo>
                  <a:pt x="1013291" y="1024704"/>
                </a:lnTo>
                <a:lnTo>
                  <a:pt x="1041286" y="987997"/>
                </a:lnTo>
                <a:lnTo>
                  <a:pt x="1066362" y="949058"/>
                </a:lnTo>
                <a:lnTo>
                  <a:pt x="1088337" y="908052"/>
                </a:lnTo>
                <a:lnTo>
                  <a:pt x="1107031" y="865145"/>
                </a:lnTo>
                <a:lnTo>
                  <a:pt x="1122264" y="820502"/>
                </a:lnTo>
                <a:lnTo>
                  <a:pt x="1133855" y="774289"/>
                </a:lnTo>
                <a:lnTo>
                  <a:pt x="1141622" y="726670"/>
                </a:lnTo>
                <a:lnTo>
                  <a:pt x="1145387" y="677811"/>
                </a:lnTo>
                <a:lnTo>
                  <a:pt x="1148359" y="627005"/>
                </a:lnTo>
                <a:lnTo>
                  <a:pt x="1147367" y="577180"/>
                </a:lnTo>
                <a:lnTo>
                  <a:pt x="1142587" y="528475"/>
                </a:lnTo>
                <a:lnTo>
                  <a:pt x="1134192" y="481029"/>
                </a:lnTo>
                <a:lnTo>
                  <a:pt x="1122358" y="434979"/>
                </a:lnTo>
                <a:lnTo>
                  <a:pt x="1107260" y="390465"/>
                </a:lnTo>
                <a:lnTo>
                  <a:pt x="1089072" y="347625"/>
                </a:lnTo>
                <a:lnTo>
                  <a:pt x="1067968" y="306597"/>
                </a:lnTo>
                <a:lnTo>
                  <a:pt x="1044124" y="267519"/>
                </a:lnTo>
                <a:lnTo>
                  <a:pt x="1017714" y="230531"/>
                </a:lnTo>
                <a:lnTo>
                  <a:pt x="988913" y="195770"/>
                </a:lnTo>
                <a:lnTo>
                  <a:pt x="957895" y="163375"/>
                </a:lnTo>
                <a:lnTo>
                  <a:pt x="924836" y="133484"/>
                </a:lnTo>
                <a:lnTo>
                  <a:pt x="889910" y="106236"/>
                </a:lnTo>
                <a:lnTo>
                  <a:pt x="853291" y="81769"/>
                </a:lnTo>
                <a:lnTo>
                  <a:pt x="815155" y="60221"/>
                </a:lnTo>
                <a:lnTo>
                  <a:pt x="775676" y="41732"/>
                </a:lnTo>
                <a:lnTo>
                  <a:pt x="735029" y="26439"/>
                </a:lnTo>
                <a:lnTo>
                  <a:pt x="693389" y="14481"/>
                </a:lnTo>
                <a:lnTo>
                  <a:pt x="650929" y="5996"/>
                </a:lnTo>
                <a:lnTo>
                  <a:pt x="607826" y="1123"/>
                </a:lnTo>
                <a:lnTo>
                  <a:pt x="564253" y="0"/>
                </a:lnTo>
                <a:close/>
              </a:path>
            </a:pathLst>
          </a:custGeom>
          <a:solidFill>
            <a:srgbClr val="172B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11360529" y="6501529"/>
            <a:ext cx="640832" cy="523875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12017016" y="6042538"/>
            <a:ext cx="241668" cy="24167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11924207" y="6257516"/>
            <a:ext cx="245745" cy="214629"/>
          </a:xfrm>
          <a:custGeom>
            <a:avLst/>
            <a:gdLst/>
            <a:ahLst/>
            <a:cxnLst/>
            <a:rect l="l" t="t" r="r" b="b"/>
            <a:pathLst>
              <a:path w="245745" h="214629">
                <a:moveTo>
                  <a:pt x="40977" y="0"/>
                </a:moveTo>
                <a:lnTo>
                  <a:pt x="11674" y="38979"/>
                </a:lnTo>
                <a:lnTo>
                  <a:pt x="0" y="84586"/>
                </a:lnTo>
                <a:lnTo>
                  <a:pt x="6279" y="131242"/>
                </a:lnTo>
                <a:lnTo>
                  <a:pt x="30837" y="173368"/>
                </a:lnTo>
                <a:lnTo>
                  <a:pt x="69816" y="202672"/>
                </a:lnTo>
                <a:lnTo>
                  <a:pt x="115423" y="214346"/>
                </a:lnTo>
                <a:lnTo>
                  <a:pt x="162079" y="208066"/>
                </a:lnTo>
                <a:lnTo>
                  <a:pt x="204205" y="183509"/>
                </a:lnTo>
                <a:lnTo>
                  <a:pt x="233509" y="144530"/>
                </a:lnTo>
                <a:lnTo>
                  <a:pt x="245183" y="98922"/>
                </a:lnTo>
                <a:lnTo>
                  <a:pt x="238904" y="52266"/>
                </a:lnTo>
                <a:lnTo>
                  <a:pt x="214346" y="10140"/>
                </a:lnTo>
              </a:path>
            </a:pathLst>
          </a:custGeom>
          <a:ln w="43777">
            <a:solidFill>
              <a:srgbClr val="6554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11173549" y="6257516"/>
            <a:ext cx="245745" cy="214629"/>
          </a:xfrm>
          <a:custGeom>
            <a:avLst/>
            <a:gdLst/>
            <a:ahLst/>
            <a:cxnLst/>
            <a:rect l="l" t="t" r="r" b="b"/>
            <a:pathLst>
              <a:path w="245745" h="214629">
                <a:moveTo>
                  <a:pt x="40977" y="0"/>
                </a:moveTo>
                <a:lnTo>
                  <a:pt x="11674" y="38979"/>
                </a:lnTo>
                <a:lnTo>
                  <a:pt x="0" y="84586"/>
                </a:lnTo>
                <a:lnTo>
                  <a:pt x="6279" y="131242"/>
                </a:lnTo>
                <a:lnTo>
                  <a:pt x="30837" y="173368"/>
                </a:lnTo>
                <a:lnTo>
                  <a:pt x="69816" y="202672"/>
                </a:lnTo>
                <a:lnTo>
                  <a:pt x="115423" y="214346"/>
                </a:lnTo>
                <a:lnTo>
                  <a:pt x="162079" y="208066"/>
                </a:lnTo>
                <a:lnTo>
                  <a:pt x="204205" y="183509"/>
                </a:lnTo>
                <a:lnTo>
                  <a:pt x="233509" y="144530"/>
                </a:lnTo>
                <a:lnTo>
                  <a:pt x="245183" y="98922"/>
                </a:lnTo>
                <a:lnTo>
                  <a:pt x="238904" y="52266"/>
                </a:lnTo>
                <a:lnTo>
                  <a:pt x="214346" y="10140"/>
                </a:lnTo>
              </a:path>
            </a:pathLst>
          </a:custGeom>
          <a:ln w="43777">
            <a:solidFill>
              <a:srgbClr val="6554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11170048" y="5507654"/>
            <a:ext cx="1019175" cy="1162050"/>
          </a:xfrm>
          <a:custGeom>
            <a:avLst/>
            <a:gdLst/>
            <a:ahLst/>
            <a:cxnLst/>
            <a:rect l="l" t="t" r="r" b="b"/>
            <a:pathLst>
              <a:path w="1019175" h="1162050">
                <a:moveTo>
                  <a:pt x="525302" y="0"/>
                </a:moveTo>
                <a:lnTo>
                  <a:pt x="469003" y="3323"/>
                </a:lnTo>
                <a:lnTo>
                  <a:pt x="424114" y="10334"/>
                </a:lnTo>
                <a:lnTo>
                  <a:pt x="371729" y="23450"/>
                </a:lnTo>
                <a:lnTo>
                  <a:pt x="314597" y="44573"/>
                </a:lnTo>
                <a:lnTo>
                  <a:pt x="255392" y="75662"/>
                </a:lnTo>
                <a:lnTo>
                  <a:pt x="214264" y="104276"/>
                </a:lnTo>
                <a:lnTo>
                  <a:pt x="176958" y="136567"/>
                </a:lnTo>
                <a:lnTo>
                  <a:pt x="143468" y="172045"/>
                </a:lnTo>
                <a:lnTo>
                  <a:pt x="113710" y="210270"/>
                </a:lnTo>
                <a:lnTo>
                  <a:pt x="87600" y="250806"/>
                </a:lnTo>
                <a:lnTo>
                  <a:pt x="65055" y="293213"/>
                </a:lnTo>
                <a:lnTo>
                  <a:pt x="45993" y="337054"/>
                </a:lnTo>
                <a:lnTo>
                  <a:pt x="30329" y="381891"/>
                </a:lnTo>
                <a:lnTo>
                  <a:pt x="17981" y="427284"/>
                </a:lnTo>
                <a:lnTo>
                  <a:pt x="8866" y="472797"/>
                </a:lnTo>
                <a:lnTo>
                  <a:pt x="2900" y="517991"/>
                </a:lnTo>
                <a:lnTo>
                  <a:pt x="0" y="562427"/>
                </a:lnTo>
                <a:lnTo>
                  <a:pt x="82" y="605667"/>
                </a:lnTo>
                <a:lnTo>
                  <a:pt x="2983" y="647194"/>
                </a:lnTo>
                <a:lnTo>
                  <a:pt x="8681" y="690167"/>
                </a:lnTo>
                <a:lnTo>
                  <a:pt x="17197" y="734074"/>
                </a:lnTo>
                <a:lnTo>
                  <a:pt x="28550" y="778408"/>
                </a:lnTo>
                <a:lnTo>
                  <a:pt x="42761" y="822659"/>
                </a:lnTo>
                <a:lnTo>
                  <a:pt x="59848" y="866317"/>
                </a:lnTo>
                <a:lnTo>
                  <a:pt x="79833" y="908874"/>
                </a:lnTo>
                <a:lnTo>
                  <a:pt x="102733" y="949819"/>
                </a:lnTo>
                <a:lnTo>
                  <a:pt x="128570" y="988645"/>
                </a:lnTo>
                <a:lnTo>
                  <a:pt x="157363" y="1024841"/>
                </a:lnTo>
                <a:lnTo>
                  <a:pt x="189131" y="1057897"/>
                </a:lnTo>
                <a:lnTo>
                  <a:pt x="223895" y="1087306"/>
                </a:lnTo>
                <a:lnTo>
                  <a:pt x="261673" y="1112558"/>
                </a:lnTo>
                <a:lnTo>
                  <a:pt x="302487" y="1133142"/>
                </a:lnTo>
                <a:lnTo>
                  <a:pt x="346354" y="1148551"/>
                </a:lnTo>
                <a:lnTo>
                  <a:pt x="387893" y="1157478"/>
                </a:lnTo>
                <a:lnTo>
                  <a:pt x="429851" y="1161422"/>
                </a:lnTo>
                <a:lnTo>
                  <a:pt x="472008" y="1160624"/>
                </a:lnTo>
                <a:lnTo>
                  <a:pt x="514145" y="1155326"/>
                </a:lnTo>
                <a:lnTo>
                  <a:pt x="556040" y="1145768"/>
                </a:lnTo>
                <a:lnTo>
                  <a:pt x="597475" y="1132191"/>
                </a:lnTo>
                <a:lnTo>
                  <a:pt x="638228" y="1114837"/>
                </a:lnTo>
                <a:lnTo>
                  <a:pt x="678081" y="1093946"/>
                </a:lnTo>
                <a:lnTo>
                  <a:pt x="716811" y="1069760"/>
                </a:lnTo>
                <a:lnTo>
                  <a:pt x="754200" y="1042519"/>
                </a:lnTo>
                <a:lnTo>
                  <a:pt x="790028" y="1012464"/>
                </a:lnTo>
                <a:lnTo>
                  <a:pt x="824073" y="979837"/>
                </a:lnTo>
                <a:lnTo>
                  <a:pt x="856117" y="944879"/>
                </a:lnTo>
                <a:lnTo>
                  <a:pt x="885939" y="907830"/>
                </a:lnTo>
                <a:lnTo>
                  <a:pt x="913318" y="868932"/>
                </a:lnTo>
                <a:lnTo>
                  <a:pt x="938035" y="828425"/>
                </a:lnTo>
                <a:lnTo>
                  <a:pt x="959869" y="786551"/>
                </a:lnTo>
                <a:lnTo>
                  <a:pt x="978601" y="743550"/>
                </a:lnTo>
                <a:lnTo>
                  <a:pt x="994009" y="699664"/>
                </a:lnTo>
                <a:lnTo>
                  <a:pt x="1005875" y="655134"/>
                </a:lnTo>
                <a:lnTo>
                  <a:pt x="1013978" y="610201"/>
                </a:lnTo>
                <a:lnTo>
                  <a:pt x="1018077" y="567367"/>
                </a:lnTo>
                <a:lnTo>
                  <a:pt x="1018843" y="523149"/>
                </a:lnTo>
                <a:lnTo>
                  <a:pt x="1016234" y="478002"/>
                </a:lnTo>
                <a:lnTo>
                  <a:pt x="1010208" y="432381"/>
                </a:lnTo>
                <a:lnTo>
                  <a:pt x="1000721" y="386742"/>
                </a:lnTo>
                <a:lnTo>
                  <a:pt x="987730" y="341540"/>
                </a:lnTo>
                <a:lnTo>
                  <a:pt x="971195" y="297233"/>
                </a:lnTo>
                <a:lnTo>
                  <a:pt x="951071" y="254274"/>
                </a:lnTo>
                <a:lnTo>
                  <a:pt x="927316" y="213119"/>
                </a:lnTo>
                <a:lnTo>
                  <a:pt x="899888" y="174226"/>
                </a:lnTo>
                <a:lnTo>
                  <a:pt x="868744" y="138048"/>
                </a:lnTo>
                <a:lnTo>
                  <a:pt x="833841" y="105041"/>
                </a:lnTo>
                <a:lnTo>
                  <a:pt x="795050" y="75610"/>
                </a:lnTo>
                <a:lnTo>
                  <a:pt x="758475" y="53620"/>
                </a:lnTo>
                <a:lnTo>
                  <a:pt x="718594" y="35006"/>
                </a:lnTo>
                <a:lnTo>
                  <a:pt x="675415" y="20079"/>
                </a:lnTo>
                <a:lnTo>
                  <a:pt x="628859" y="9096"/>
                </a:lnTo>
                <a:lnTo>
                  <a:pt x="578847" y="2317"/>
                </a:lnTo>
                <a:lnTo>
                  <a:pt x="525302" y="0"/>
                </a:lnTo>
                <a:close/>
              </a:path>
            </a:pathLst>
          </a:custGeom>
          <a:solidFill>
            <a:srgbClr val="533E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11092436" y="5930971"/>
            <a:ext cx="587207" cy="504047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11657445" y="5930971"/>
            <a:ext cx="523304" cy="504047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11176788" y="5928594"/>
            <a:ext cx="296545" cy="81280"/>
          </a:xfrm>
          <a:custGeom>
            <a:avLst/>
            <a:gdLst/>
            <a:ahLst/>
            <a:cxnLst/>
            <a:rect l="l" t="t" r="r" b="b"/>
            <a:pathLst>
              <a:path w="296545" h="81279">
                <a:moveTo>
                  <a:pt x="229160" y="19947"/>
                </a:moveTo>
                <a:lnTo>
                  <a:pt x="138574" y="19947"/>
                </a:lnTo>
                <a:lnTo>
                  <a:pt x="158116" y="21001"/>
                </a:lnTo>
                <a:lnTo>
                  <a:pt x="177512" y="23860"/>
                </a:lnTo>
                <a:lnTo>
                  <a:pt x="215116" y="35140"/>
                </a:lnTo>
                <a:lnTo>
                  <a:pt x="249931" y="53244"/>
                </a:lnTo>
                <a:lnTo>
                  <a:pt x="280978" y="77536"/>
                </a:lnTo>
                <a:lnTo>
                  <a:pt x="284224" y="80604"/>
                </a:lnTo>
                <a:lnTo>
                  <a:pt x="289459" y="80667"/>
                </a:lnTo>
                <a:lnTo>
                  <a:pt x="292705" y="77536"/>
                </a:lnTo>
                <a:lnTo>
                  <a:pt x="296160" y="74269"/>
                </a:lnTo>
                <a:lnTo>
                  <a:pt x="296370" y="68856"/>
                </a:lnTo>
                <a:lnTo>
                  <a:pt x="293019" y="65432"/>
                </a:lnTo>
                <a:lnTo>
                  <a:pt x="277460" y="50653"/>
                </a:lnTo>
                <a:lnTo>
                  <a:pt x="260428" y="37526"/>
                </a:lnTo>
                <a:lnTo>
                  <a:pt x="242101" y="26195"/>
                </a:lnTo>
                <a:lnTo>
                  <a:pt x="229160" y="19947"/>
                </a:lnTo>
                <a:close/>
              </a:path>
              <a:path w="296545" h="81279">
                <a:moveTo>
                  <a:pt x="138574" y="0"/>
                </a:moveTo>
                <a:lnTo>
                  <a:pt x="95695" y="4736"/>
                </a:lnTo>
                <a:lnTo>
                  <a:pt x="54702" y="17664"/>
                </a:lnTo>
                <a:lnTo>
                  <a:pt x="17399" y="38778"/>
                </a:lnTo>
                <a:lnTo>
                  <a:pt x="0" y="67962"/>
                </a:lnTo>
                <a:lnTo>
                  <a:pt x="9163" y="62327"/>
                </a:lnTo>
                <a:lnTo>
                  <a:pt x="26326" y="51989"/>
                </a:lnTo>
                <a:lnTo>
                  <a:pt x="61613" y="34260"/>
                </a:lnTo>
                <a:lnTo>
                  <a:pt x="99386" y="23318"/>
                </a:lnTo>
                <a:lnTo>
                  <a:pt x="138574" y="19947"/>
                </a:lnTo>
                <a:lnTo>
                  <a:pt x="229160" y="19947"/>
                </a:lnTo>
                <a:lnTo>
                  <a:pt x="222655" y="16805"/>
                </a:lnTo>
                <a:lnTo>
                  <a:pt x="202331" y="9495"/>
                </a:lnTo>
                <a:lnTo>
                  <a:pt x="181399" y="4189"/>
                </a:lnTo>
                <a:lnTo>
                  <a:pt x="160075" y="989"/>
                </a:lnTo>
                <a:lnTo>
                  <a:pt x="138574" y="0"/>
                </a:lnTo>
                <a:close/>
              </a:path>
            </a:pathLst>
          </a:custGeom>
          <a:solidFill>
            <a:srgbClr val="230F0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11646870" y="5928594"/>
            <a:ext cx="308610" cy="81280"/>
          </a:xfrm>
          <a:custGeom>
            <a:avLst/>
            <a:gdLst/>
            <a:ahLst/>
            <a:cxnLst/>
            <a:rect l="l" t="t" r="r" b="b"/>
            <a:pathLst>
              <a:path w="308609" h="81279">
                <a:moveTo>
                  <a:pt x="157691" y="0"/>
                </a:moveTo>
                <a:lnTo>
                  <a:pt x="114773" y="4189"/>
                </a:lnTo>
                <a:lnTo>
                  <a:pt x="73505" y="16805"/>
                </a:lnTo>
                <a:lnTo>
                  <a:pt x="35771" y="37526"/>
                </a:lnTo>
                <a:lnTo>
                  <a:pt x="3141" y="65432"/>
                </a:lnTo>
                <a:lnTo>
                  <a:pt x="0" y="73924"/>
                </a:lnTo>
                <a:lnTo>
                  <a:pt x="3141" y="77212"/>
                </a:lnTo>
                <a:lnTo>
                  <a:pt x="6387" y="80657"/>
                </a:lnTo>
                <a:lnTo>
                  <a:pt x="11832" y="80793"/>
                </a:lnTo>
                <a:lnTo>
                  <a:pt x="15287" y="77536"/>
                </a:lnTo>
                <a:lnTo>
                  <a:pt x="30290" y="64670"/>
                </a:lnTo>
                <a:lnTo>
                  <a:pt x="63319" y="43371"/>
                </a:lnTo>
                <a:lnTo>
                  <a:pt x="99632" y="28562"/>
                </a:lnTo>
                <a:lnTo>
                  <a:pt x="138089" y="21006"/>
                </a:lnTo>
                <a:lnTo>
                  <a:pt x="157691" y="19947"/>
                </a:lnTo>
                <a:lnTo>
                  <a:pt x="246133" y="19947"/>
                </a:lnTo>
                <a:lnTo>
                  <a:pt x="241458" y="17674"/>
                </a:lnTo>
                <a:lnTo>
                  <a:pt x="221331" y="10201"/>
                </a:lnTo>
                <a:lnTo>
                  <a:pt x="200517" y="4738"/>
                </a:lnTo>
                <a:lnTo>
                  <a:pt x="179232" y="1324"/>
                </a:lnTo>
                <a:lnTo>
                  <a:pt x="157691" y="0"/>
                </a:lnTo>
                <a:close/>
              </a:path>
              <a:path w="308609" h="81279">
                <a:moveTo>
                  <a:pt x="246133" y="19947"/>
                </a:moveTo>
                <a:lnTo>
                  <a:pt x="157691" y="19947"/>
                </a:lnTo>
                <a:lnTo>
                  <a:pt x="177314" y="20672"/>
                </a:lnTo>
                <a:lnTo>
                  <a:pt x="196800" y="23318"/>
                </a:lnTo>
                <a:lnTo>
                  <a:pt x="234652" y="34260"/>
                </a:lnTo>
                <a:lnTo>
                  <a:pt x="269900" y="51993"/>
                </a:lnTo>
                <a:lnTo>
                  <a:pt x="304598" y="73086"/>
                </a:lnTo>
                <a:lnTo>
                  <a:pt x="305331" y="73516"/>
                </a:lnTo>
                <a:lnTo>
                  <a:pt x="306273" y="73568"/>
                </a:lnTo>
                <a:lnTo>
                  <a:pt x="307006" y="73086"/>
                </a:lnTo>
                <a:lnTo>
                  <a:pt x="308158" y="72395"/>
                </a:lnTo>
                <a:lnTo>
                  <a:pt x="278800" y="38780"/>
                </a:lnTo>
                <a:lnTo>
                  <a:pt x="260782" y="27067"/>
                </a:lnTo>
                <a:lnTo>
                  <a:pt x="246133" y="19947"/>
                </a:lnTo>
                <a:close/>
              </a:path>
            </a:pathLst>
          </a:custGeom>
          <a:solidFill>
            <a:srgbClr val="230F0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11679120" y="6029123"/>
            <a:ext cx="217061" cy="75989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11213899" y="6033605"/>
            <a:ext cx="217375" cy="71507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11143115" y="5384925"/>
            <a:ext cx="1108075" cy="867410"/>
          </a:xfrm>
          <a:custGeom>
            <a:avLst/>
            <a:gdLst/>
            <a:ahLst/>
            <a:cxnLst/>
            <a:rect l="l" t="t" r="r" b="b"/>
            <a:pathLst>
              <a:path w="1108075" h="867410">
                <a:moveTo>
                  <a:pt x="1106404" y="514905"/>
                </a:moveTo>
                <a:lnTo>
                  <a:pt x="770343" y="514905"/>
                </a:lnTo>
                <a:lnTo>
                  <a:pt x="776907" y="548081"/>
                </a:lnTo>
                <a:lnTo>
                  <a:pt x="788156" y="589032"/>
                </a:lnTo>
                <a:lnTo>
                  <a:pt x="805557" y="635820"/>
                </a:lnTo>
                <a:lnTo>
                  <a:pt x="830578" y="686509"/>
                </a:lnTo>
                <a:lnTo>
                  <a:pt x="864685" y="739160"/>
                </a:lnTo>
                <a:lnTo>
                  <a:pt x="901130" y="783076"/>
                </a:lnTo>
                <a:lnTo>
                  <a:pt x="937615" y="818653"/>
                </a:lnTo>
                <a:lnTo>
                  <a:pt x="972058" y="846544"/>
                </a:lnTo>
                <a:lnTo>
                  <a:pt x="1002377" y="867408"/>
                </a:lnTo>
                <a:lnTo>
                  <a:pt x="1028986" y="771808"/>
                </a:lnTo>
                <a:lnTo>
                  <a:pt x="1055674" y="676209"/>
                </a:lnTo>
                <a:lnTo>
                  <a:pt x="1080824" y="640536"/>
                </a:lnTo>
                <a:lnTo>
                  <a:pt x="1102841" y="581412"/>
                </a:lnTo>
                <a:lnTo>
                  <a:pt x="1107786" y="536498"/>
                </a:lnTo>
                <a:lnTo>
                  <a:pt x="1106404" y="514905"/>
                </a:lnTo>
                <a:close/>
              </a:path>
              <a:path w="1108075" h="867410">
                <a:moveTo>
                  <a:pt x="547103" y="0"/>
                </a:moveTo>
                <a:lnTo>
                  <a:pt x="504930" y="2839"/>
                </a:lnTo>
                <a:lnTo>
                  <a:pt x="463088" y="9849"/>
                </a:lnTo>
                <a:lnTo>
                  <a:pt x="421761" y="20899"/>
                </a:lnTo>
                <a:lnTo>
                  <a:pt x="381132" y="35858"/>
                </a:lnTo>
                <a:lnTo>
                  <a:pt x="341385" y="54595"/>
                </a:lnTo>
                <a:lnTo>
                  <a:pt x="302704" y="76977"/>
                </a:lnTo>
                <a:lnTo>
                  <a:pt x="265271" y="102873"/>
                </a:lnTo>
                <a:lnTo>
                  <a:pt x="229271" y="132153"/>
                </a:lnTo>
                <a:lnTo>
                  <a:pt x="194886" y="164684"/>
                </a:lnTo>
                <a:lnTo>
                  <a:pt x="162301" y="200335"/>
                </a:lnTo>
                <a:lnTo>
                  <a:pt x="131698" y="238975"/>
                </a:lnTo>
                <a:lnTo>
                  <a:pt x="103262" y="280473"/>
                </a:lnTo>
                <a:lnTo>
                  <a:pt x="77176" y="324697"/>
                </a:lnTo>
                <a:lnTo>
                  <a:pt x="53623" y="371515"/>
                </a:lnTo>
                <a:lnTo>
                  <a:pt x="32787" y="420797"/>
                </a:lnTo>
                <a:lnTo>
                  <a:pt x="14851" y="472410"/>
                </a:lnTo>
                <a:lnTo>
                  <a:pt x="0" y="526224"/>
                </a:lnTo>
                <a:lnTo>
                  <a:pt x="770343" y="514905"/>
                </a:lnTo>
                <a:lnTo>
                  <a:pt x="1106404" y="514905"/>
                </a:lnTo>
                <a:lnTo>
                  <a:pt x="1094834" y="442860"/>
                </a:lnTo>
                <a:lnTo>
                  <a:pt x="1078747" y="395579"/>
                </a:lnTo>
                <a:lnTo>
                  <a:pt x="1057460" y="348949"/>
                </a:lnTo>
                <a:lnTo>
                  <a:pt x="1031877" y="303694"/>
                </a:lnTo>
                <a:lnTo>
                  <a:pt x="1002903" y="260532"/>
                </a:lnTo>
                <a:lnTo>
                  <a:pt x="971443" y="220186"/>
                </a:lnTo>
                <a:lnTo>
                  <a:pt x="938402" y="183376"/>
                </a:lnTo>
                <a:lnTo>
                  <a:pt x="904684" y="150822"/>
                </a:lnTo>
                <a:lnTo>
                  <a:pt x="860032" y="113496"/>
                </a:lnTo>
                <a:lnTo>
                  <a:pt x="824987" y="88403"/>
                </a:lnTo>
                <a:lnTo>
                  <a:pt x="782279" y="62402"/>
                </a:lnTo>
                <a:lnTo>
                  <a:pt x="732524" y="38027"/>
                </a:lnTo>
                <a:lnTo>
                  <a:pt x="676334" y="17813"/>
                </a:lnTo>
                <a:lnTo>
                  <a:pt x="614322" y="4292"/>
                </a:lnTo>
                <a:lnTo>
                  <a:pt x="547103" y="0"/>
                </a:lnTo>
                <a:close/>
              </a:path>
            </a:pathLst>
          </a:custGeom>
          <a:solidFill>
            <a:srgbClr val="172B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11458603" y="6046957"/>
            <a:ext cx="62230" cy="202565"/>
          </a:xfrm>
          <a:custGeom>
            <a:avLst/>
            <a:gdLst/>
            <a:ahLst/>
            <a:cxnLst/>
            <a:rect l="l" t="t" r="r" b="b"/>
            <a:pathLst>
              <a:path w="62229" h="202564">
                <a:moveTo>
                  <a:pt x="44082" y="0"/>
                </a:moveTo>
                <a:lnTo>
                  <a:pt x="36752" y="2010"/>
                </a:lnTo>
                <a:lnTo>
                  <a:pt x="34449" y="5999"/>
                </a:lnTo>
                <a:lnTo>
                  <a:pt x="35496" y="9853"/>
                </a:lnTo>
                <a:lnTo>
                  <a:pt x="38365" y="21457"/>
                </a:lnTo>
                <a:lnTo>
                  <a:pt x="40627" y="33081"/>
                </a:lnTo>
                <a:lnTo>
                  <a:pt x="42181" y="44766"/>
                </a:lnTo>
                <a:lnTo>
                  <a:pt x="42930" y="56500"/>
                </a:lnTo>
                <a:lnTo>
                  <a:pt x="43040" y="68356"/>
                </a:lnTo>
                <a:lnTo>
                  <a:pt x="42446" y="79953"/>
                </a:lnTo>
                <a:lnTo>
                  <a:pt x="33048" y="126026"/>
                </a:lnTo>
                <a:lnTo>
                  <a:pt x="14161" y="169700"/>
                </a:lnTo>
                <a:lnTo>
                  <a:pt x="0" y="193512"/>
                </a:lnTo>
                <a:lnTo>
                  <a:pt x="628" y="197627"/>
                </a:lnTo>
                <a:lnTo>
                  <a:pt x="6491" y="202496"/>
                </a:lnTo>
                <a:lnTo>
                  <a:pt x="11099" y="202035"/>
                </a:lnTo>
                <a:lnTo>
                  <a:pt x="13612" y="198936"/>
                </a:lnTo>
                <a:lnTo>
                  <a:pt x="41216" y="155920"/>
                </a:lnTo>
                <a:lnTo>
                  <a:pt x="58218" y="107179"/>
                </a:lnTo>
                <a:lnTo>
                  <a:pt x="62011" y="68235"/>
                </a:lnTo>
                <a:lnTo>
                  <a:pt x="61464" y="55338"/>
                </a:lnTo>
                <a:lnTo>
                  <a:pt x="53718" y="17198"/>
                </a:lnTo>
                <a:lnTo>
                  <a:pt x="47747" y="1842"/>
                </a:lnTo>
                <a:lnTo>
                  <a:pt x="44082" y="0"/>
                </a:lnTo>
                <a:close/>
              </a:path>
            </a:pathLst>
          </a:custGeom>
          <a:solidFill>
            <a:srgbClr val="230F0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11379548" y="6420411"/>
            <a:ext cx="352425" cy="102235"/>
          </a:xfrm>
          <a:custGeom>
            <a:avLst/>
            <a:gdLst/>
            <a:ahLst/>
            <a:cxnLst/>
            <a:rect l="l" t="t" r="r" b="b"/>
            <a:pathLst>
              <a:path w="352425" h="102234">
                <a:moveTo>
                  <a:pt x="0" y="0"/>
                </a:moveTo>
                <a:lnTo>
                  <a:pt x="37197" y="46878"/>
                </a:lnTo>
                <a:lnTo>
                  <a:pt x="74624" y="75690"/>
                </a:lnTo>
                <a:lnTo>
                  <a:pt x="125441" y="96583"/>
                </a:lnTo>
                <a:lnTo>
                  <a:pt x="175283" y="101723"/>
                </a:lnTo>
                <a:lnTo>
                  <a:pt x="225080" y="93785"/>
                </a:lnTo>
                <a:lnTo>
                  <a:pt x="272625" y="73619"/>
                </a:lnTo>
                <a:lnTo>
                  <a:pt x="315713" y="42074"/>
                </a:lnTo>
                <a:lnTo>
                  <a:pt x="348289" y="4443"/>
                </a:lnTo>
                <a:lnTo>
                  <a:pt x="168725" y="4443"/>
                </a:lnTo>
                <a:lnTo>
                  <a:pt x="121815" y="4028"/>
                </a:lnTo>
                <a:lnTo>
                  <a:pt x="76586" y="3031"/>
                </a:lnTo>
                <a:lnTo>
                  <a:pt x="15366" y="747"/>
                </a:lnTo>
                <a:lnTo>
                  <a:pt x="0" y="0"/>
                </a:lnTo>
                <a:close/>
              </a:path>
              <a:path w="352425" h="102234">
                <a:moveTo>
                  <a:pt x="352135" y="0"/>
                </a:moveTo>
                <a:lnTo>
                  <a:pt x="336769" y="747"/>
                </a:lnTo>
                <a:lnTo>
                  <a:pt x="267391" y="3255"/>
                </a:lnTo>
                <a:lnTo>
                  <a:pt x="217266" y="4208"/>
                </a:lnTo>
                <a:lnTo>
                  <a:pt x="168725" y="4443"/>
                </a:lnTo>
                <a:lnTo>
                  <a:pt x="348289" y="4443"/>
                </a:lnTo>
                <a:lnTo>
                  <a:pt x="352135" y="0"/>
                </a:lnTo>
                <a:close/>
              </a:path>
            </a:pathLst>
          </a:custGeom>
          <a:solidFill>
            <a:srgbClr val="8C71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11379548" y="6388138"/>
            <a:ext cx="352425" cy="62865"/>
          </a:xfrm>
          <a:custGeom>
            <a:avLst/>
            <a:gdLst/>
            <a:ahLst/>
            <a:cxnLst/>
            <a:rect l="l" t="t" r="r" b="b"/>
            <a:pathLst>
              <a:path w="352425" h="62864">
                <a:moveTo>
                  <a:pt x="102879" y="0"/>
                </a:moveTo>
                <a:lnTo>
                  <a:pt x="54553" y="8075"/>
                </a:lnTo>
                <a:lnTo>
                  <a:pt x="15650" y="23465"/>
                </a:lnTo>
                <a:lnTo>
                  <a:pt x="0" y="32283"/>
                </a:lnTo>
                <a:lnTo>
                  <a:pt x="32721" y="42803"/>
                </a:lnTo>
                <a:lnTo>
                  <a:pt x="72825" y="52557"/>
                </a:lnTo>
                <a:lnTo>
                  <a:pt x="119682" y="59818"/>
                </a:lnTo>
                <a:lnTo>
                  <a:pt x="172664" y="62858"/>
                </a:lnTo>
                <a:lnTo>
                  <a:pt x="228065" y="60266"/>
                </a:lnTo>
                <a:lnTo>
                  <a:pt x="276928" y="53021"/>
                </a:lnTo>
                <a:lnTo>
                  <a:pt x="318527" y="43051"/>
                </a:lnTo>
                <a:lnTo>
                  <a:pt x="346413" y="34116"/>
                </a:lnTo>
                <a:lnTo>
                  <a:pt x="329489" y="34116"/>
                </a:lnTo>
                <a:lnTo>
                  <a:pt x="318991" y="33792"/>
                </a:lnTo>
                <a:lnTo>
                  <a:pt x="286177" y="28456"/>
                </a:lnTo>
                <a:lnTo>
                  <a:pt x="271175" y="23540"/>
                </a:lnTo>
                <a:lnTo>
                  <a:pt x="151094" y="23540"/>
                </a:lnTo>
                <a:lnTo>
                  <a:pt x="145650" y="18390"/>
                </a:lnTo>
                <a:lnTo>
                  <a:pt x="138555" y="12875"/>
                </a:lnTo>
                <a:lnTo>
                  <a:pt x="129773" y="7620"/>
                </a:lnTo>
                <a:lnTo>
                  <a:pt x="119263" y="3247"/>
                </a:lnTo>
                <a:lnTo>
                  <a:pt x="102879" y="0"/>
                </a:lnTo>
                <a:close/>
              </a:path>
              <a:path w="352425" h="62864">
                <a:moveTo>
                  <a:pt x="352135" y="32283"/>
                </a:moveTo>
                <a:lnTo>
                  <a:pt x="346288" y="33093"/>
                </a:lnTo>
                <a:lnTo>
                  <a:pt x="338654" y="33792"/>
                </a:lnTo>
                <a:lnTo>
                  <a:pt x="329489" y="34116"/>
                </a:lnTo>
                <a:lnTo>
                  <a:pt x="346413" y="34116"/>
                </a:lnTo>
                <a:lnTo>
                  <a:pt x="352135" y="32283"/>
                </a:lnTo>
                <a:close/>
              </a:path>
              <a:path w="352425" h="62864">
                <a:moveTo>
                  <a:pt x="209417" y="8033"/>
                </a:moveTo>
                <a:lnTo>
                  <a:pt x="197919" y="8511"/>
                </a:lnTo>
                <a:lnTo>
                  <a:pt x="184261" y="10749"/>
                </a:lnTo>
                <a:lnTo>
                  <a:pt x="168600" y="15505"/>
                </a:lnTo>
                <a:lnTo>
                  <a:pt x="151094" y="23540"/>
                </a:lnTo>
                <a:lnTo>
                  <a:pt x="271175" y="23540"/>
                </a:lnTo>
                <a:lnTo>
                  <a:pt x="235985" y="11835"/>
                </a:lnTo>
                <a:lnTo>
                  <a:pt x="209417" y="8033"/>
                </a:lnTo>
                <a:close/>
              </a:path>
            </a:pathLst>
          </a:custGeom>
          <a:solidFill>
            <a:srgbClr val="72594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11374313" y="6401543"/>
            <a:ext cx="381635" cy="62230"/>
          </a:xfrm>
          <a:custGeom>
            <a:avLst/>
            <a:gdLst/>
            <a:ahLst/>
            <a:cxnLst/>
            <a:rect l="l" t="t" r="r" b="b"/>
            <a:pathLst>
              <a:path w="381634" h="62229">
                <a:moveTo>
                  <a:pt x="4816" y="13654"/>
                </a:moveTo>
                <a:lnTo>
                  <a:pt x="2303" y="14669"/>
                </a:lnTo>
                <a:lnTo>
                  <a:pt x="1151" y="16879"/>
                </a:lnTo>
                <a:lnTo>
                  <a:pt x="0" y="19255"/>
                </a:lnTo>
                <a:lnTo>
                  <a:pt x="1047" y="22145"/>
                </a:lnTo>
                <a:lnTo>
                  <a:pt x="48349" y="41607"/>
                </a:lnTo>
                <a:lnTo>
                  <a:pt x="95389" y="54197"/>
                </a:lnTo>
                <a:lnTo>
                  <a:pt x="143739" y="60916"/>
                </a:lnTo>
                <a:lnTo>
                  <a:pt x="168129" y="62169"/>
                </a:lnTo>
                <a:lnTo>
                  <a:pt x="192559" y="61935"/>
                </a:lnTo>
                <a:lnTo>
                  <a:pt x="241183" y="57137"/>
                </a:lnTo>
                <a:lnTo>
                  <a:pt x="288787" y="46762"/>
                </a:lnTo>
                <a:lnTo>
                  <a:pt x="297570" y="44031"/>
                </a:lnTo>
                <a:lnTo>
                  <a:pt x="168456" y="44031"/>
                </a:lnTo>
                <a:lnTo>
                  <a:pt x="145021" y="43159"/>
                </a:lnTo>
                <a:lnTo>
                  <a:pt x="98426" y="37810"/>
                </a:lnTo>
                <a:lnTo>
                  <a:pt x="52341" y="28186"/>
                </a:lnTo>
                <a:lnTo>
                  <a:pt x="7120" y="14439"/>
                </a:lnTo>
                <a:lnTo>
                  <a:pt x="4816" y="13654"/>
                </a:lnTo>
                <a:close/>
              </a:path>
              <a:path w="381634" h="62229">
                <a:moveTo>
                  <a:pt x="376533" y="0"/>
                </a:moveTo>
                <a:lnTo>
                  <a:pt x="330016" y="18163"/>
                </a:lnTo>
                <a:lnTo>
                  <a:pt x="284808" y="31171"/>
                </a:lnTo>
                <a:lnTo>
                  <a:pt x="238605" y="39785"/>
                </a:lnTo>
                <a:lnTo>
                  <a:pt x="191931" y="43695"/>
                </a:lnTo>
                <a:lnTo>
                  <a:pt x="168456" y="44031"/>
                </a:lnTo>
                <a:lnTo>
                  <a:pt x="297570" y="44031"/>
                </a:lnTo>
                <a:lnTo>
                  <a:pt x="334819" y="30925"/>
                </a:lnTo>
                <a:lnTo>
                  <a:pt x="378417" y="9654"/>
                </a:lnTo>
                <a:lnTo>
                  <a:pt x="381454" y="5800"/>
                </a:lnTo>
                <a:lnTo>
                  <a:pt x="380407" y="3539"/>
                </a:lnTo>
                <a:lnTo>
                  <a:pt x="379360" y="1109"/>
                </a:lnTo>
                <a:lnTo>
                  <a:pt x="376533" y="0"/>
                </a:lnTo>
                <a:close/>
              </a:path>
            </a:pathLst>
          </a:custGeom>
          <a:solidFill>
            <a:srgbClr val="230F0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11496717" y="6261798"/>
            <a:ext cx="115570" cy="27305"/>
          </a:xfrm>
          <a:custGeom>
            <a:avLst/>
            <a:gdLst/>
            <a:ahLst/>
            <a:cxnLst/>
            <a:rect l="l" t="t" r="r" b="b"/>
            <a:pathLst>
              <a:path w="115570" h="27304">
                <a:moveTo>
                  <a:pt x="111410" y="0"/>
                </a:moveTo>
                <a:lnTo>
                  <a:pt x="20792" y="5388"/>
                </a:lnTo>
                <a:lnTo>
                  <a:pt x="1151" y="12491"/>
                </a:lnTo>
                <a:lnTo>
                  <a:pt x="0" y="16847"/>
                </a:lnTo>
                <a:lnTo>
                  <a:pt x="45977" y="27062"/>
                </a:lnTo>
                <a:lnTo>
                  <a:pt x="59055" y="26669"/>
                </a:lnTo>
                <a:lnTo>
                  <a:pt x="97722" y="20127"/>
                </a:lnTo>
                <a:lnTo>
                  <a:pt x="115389" y="11549"/>
                </a:lnTo>
                <a:lnTo>
                  <a:pt x="115179" y="3518"/>
                </a:lnTo>
                <a:lnTo>
                  <a:pt x="111410" y="0"/>
                </a:lnTo>
                <a:close/>
              </a:path>
            </a:pathLst>
          </a:custGeom>
          <a:solidFill>
            <a:srgbClr val="230F0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8343741" y="5182240"/>
            <a:ext cx="1123315" cy="1174115"/>
          </a:xfrm>
          <a:custGeom>
            <a:avLst/>
            <a:gdLst/>
            <a:ahLst/>
            <a:cxnLst/>
            <a:rect l="l" t="t" r="r" b="b"/>
            <a:pathLst>
              <a:path w="1123315" h="1174114">
                <a:moveTo>
                  <a:pt x="561516" y="0"/>
                </a:moveTo>
                <a:lnTo>
                  <a:pt x="512828" y="2225"/>
                </a:lnTo>
                <a:lnTo>
                  <a:pt x="465526" y="8753"/>
                </a:lnTo>
                <a:lnTo>
                  <a:pt x="419741" y="19360"/>
                </a:lnTo>
                <a:lnTo>
                  <a:pt x="375603" y="33823"/>
                </a:lnTo>
                <a:lnTo>
                  <a:pt x="333243" y="51918"/>
                </a:lnTo>
                <a:lnTo>
                  <a:pt x="292792" y="73421"/>
                </a:lnTo>
                <a:lnTo>
                  <a:pt x="254380" y="98110"/>
                </a:lnTo>
                <a:lnTo>
                  <a:pt x="218137" y="125760"/>
                </a:lnTo>
                <a:lnTo>
                  <a:pt x="184195" y="156149"/>
                </a:lnTo>
                <a:lnTo>
                  <a:pt x="152684" y="189053"/>
                </a:lnTo>
                <a:lnTo>
                  <a:pt x="123734" y="224248"/>
                </a:lnTo>
                <a:lnTo>
                  <a:pt x="97476" y="261511"/>
                </a:lnTo>
                <a:lnTo>
                  <a:pt x="74041" y="300619"/>
                </a:lnTo>
                <a:lnTo>
                  <a:pt x="53558" y="341348"/>
                </a:lnTo>
                <a:lnTo>
                  <a:pt x="36160" y="383475"/>
                </a:lnTo>
                <a:lnTo>
                  <a:pt x="21976" y="426776"/>
                </a:lnTo>
                <a:lnTo>
                  <a:pt x="11136" y="471028"/>
                </a:lnTo>
                <a:lnTo>
                  <a:pt x="3773" y="516007"/>
                </a:lnTo>
                <a:lnTo>
                  <a:pt x="15" y="561490"/>
                </a:lnTo>
                <a:lnTo>
                  <a:pt x="0" y="607984"/>
                </a:lnTo>
                <a:lnTo>
                  <a:pt x="3758" y="654125"/>
                </a:lnTo>
                <a:lnTo>
                  <a:pt x="11153" y="699692"/>
                </a:lnTo>
                <a:lnTo>
                  <a:pt x="22050" y="744466"/>
                </a:lnTo>
                <a:lnTo>
                  <a:pt x="36312" y="788228"/>
                </a:lnTo>
                <a:lnTo>
                  <a:pt x="53804" y="830758"/>
                </a:lnTo>
                <a:lnTo>
                  <a:pt x="74388" y="871836"/>
                </a:lnTo>
                <a:lnTo>
                  <a:pt x="97929" y="911244"/>
                </a:lnTo>
                <a:lnTo>
                  <a:pt x="124291" y="948760"/>
                </a:lnTo>
                <a:lnTo>
                  <a:pt x="153338" y="984166"/>
                </a:lnTo>
                <a:lnTo>
                  <a:pt x="184933" y="1017242"/>
                </a:lnTo>
                <a:lnTo>
                  <a:pt x="218941" y="1047768"/>
                </a:lnTo>
                <a:lnTo>
                  <a:pt x="255226" y="1075525"/>
                </a:lnTo>
                <a:lnTo>
                  <a:pt x="293651" y="1100293"/>
                </a:lnTo>
                <a:lnTo>
                  <a:pt x="334081" y="1121853"/>
                </a:lnTo>
                <a:lnTo>
                  <a:pt x="376380" y="1139984"/>
                </a:lnTo>
                <a:lnTo>
                  <a:pt x="420412" y="1154468"/>
                </a:lnTo>
                <a:lnTo>
                  <a:pt x="466045" y="1165085"/>
                </a:lnTo>
                <a:lnTo>
                  <a:pt x="513164" y="1171615"/>
                </a:lnTo>
                <a:lnTo>
                  <a:pt x="561474" y="1173838"/>
                </a:lnTo>
                <a:lnTo>
                  <a:pt x="609920" y="1171610"/>
                </a:lnTo>
                <a:lnTo>
                  <a:pt x="657014" y="1165077"/>
                </a:lnTo>
                <a:lnTo>
                  <a:pt x="702642" y="1154456"/>
                </a:lnTo>
                <a:lnTo>
                  <a:pt x="746673" y="1139969"/>
                </a:lnTo>
                <a:lnTo>
                  <a:pt x="788971" y="1121835"/>
                </a:lnTo>
                <a:lnTo>
                  <a:pt x="829400" y="1100273"/>
                </a:lnTo>
                <a:lnTo>
                  <a:pt x="867824" y="1075504"/>
                </a:lnTo>
                <a:lnTo>
                  <a:pt x="904107" y="1047745"/>
                </a:lnTo>
                <a:lnTo>
                  <a:pt x="938113" y="1017218"/>
                </a:lnTo>
                <a:lnTo>
                  <a:pt x="969706" y="984142"/>
                </a:lnTo>
                <a:lnTo>
                  <a:pt x="998751" y="948737"/>
                </a:lnTo>
                <a:lnTo>
                  <a:pt x="1025111" y="911221"/>
                </a:lnTo>
                <a:lnTo>
                  <a:pt x="1048650" y="871815"/>
                </a:lnTo>
                <a:lnTo>
                  <a:pt x="1069232" y="830738"/>
                </a:lnTo>
                <a:lnTo>
                  <a:pt x="1086721" y="788210"/>
                </a:lnTo>
                <a:lnTo>
                  <a:pt x="1100982" y="744451"/>
                </a:lnTo>
                <a:lnTo>
                  <a:pt x="1111878" y="699680"/>
                </a:lnTo>
                <a:lnTo>
                  <a:pt x="1119273" y="654116"/>
                </a:lnTo>
                <a:lnTo>
                  <a:pt x="1123031" y="607984"/>
                </a:lnTo>
                <a:lnTo>
                  <a:pt x="1123017" y="561490"/>
                </a:lnTo>
                <a:lnTo>
                  <a:pt x="1119260" y="516007"/>
                </a:lnTo>
                <a:lnTo>
                  <a:pt x="1111896" y="471028"/>
                </a:lnTo>
                <a:lnTo>
                  <a:pt x="1101056" y="426776"/>
                </a:lnTo>
                <a:lnTo>
                  <a:pt x="1086872" y="383475"/>
                </a:lnTo>
                <a:lnTo>
                  <a:pt x="1069474" y="341348"/>
                </a:lnTo>
                <a:lnTo>
                  <a:pt x="1048992" y="300619"/>
                </a:lnTo>
                <a:lnTo>
                  <a:pt x="1025556" y="261511"/>
                </a:lnTo>
                <a:lnTo>
                  <a:pt x="999298" y="224248"/>
                </a:lnTo>
                <a:lnTo>
                  <a:pt x="970348" y="189053"/>
                </a:lnTo>
                <a:lnTo>
                  <a:pt x="938837" y="156149"/>
                </a:lnTo>
                <a:lnTo>
                  <a:pt x="904895" y="125760"/>
                </a:lnTo>
                <a:lnTo>
                  <a:pt x="868652" y="98110"/>
                </a:lnTo>
                <a:lnTo>
                  <a:pt x="830240" y="73421"/>
                </a:lnTo>
                <a:lnTo>
                  <a:pt x="789789" y="51918"/>
                </a:lnTo>
                <a:lnTo>
                  <a:pt x="747429" y="33823"/>
                </a:lnTo>
                <a:lnTo>
                  <a:pt x="703291" y="19360"/>
                </a:lnTo>
                <a:lnTo>
                  <a:pt x="657506" y="8753"/>
                </a:lnTo>
                <a:lnTo>
                  <a:pt x="610204" y="2225"/>
                </a:lnTo>
                <a:lnTo>
                  <a:pt x="561516" y="0"/>
                </a:lnTo>
                <a:close/>
              </a:path>
            </a:pathLst>
          </a:custGeom>
          <a:solidFill>
            <a:srgbClr val="ECC19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9252482" y="5786491"/>
            <a:ext cx="238760" cy="287020"/>
          </a:xfrm>
          <a:custGeom>
            <a:avLst/>
            <a:gdLst/>
            <a:ahLst/>
            <a:cxnLst/>
            <a:rect l="l" t="t" r="r" b="b"/>
            <a:pathLst>
              <a:path w="238759" h="287020">
                <a:moveTo>
                  <a:pt x="117099" y="0"/>
                </a:moveTo>
                <a:lnTo>
                  <a:pt x="80839" y="12187"/>
                </a:lnTo>
                <a:lnTo>
                  <a:pt x="48513" y="36572"/>
                </a:lnTo>
                <a:lnTo>
                  <a:pt x="22579" y="71299"/>
                </a:lnTo>
                <a:lnTo>
                  <a:pt x="5497" y="114511"/>
                </a:lnTo>
                <a:lnTo>
                  <a:pt x="0" y="160651"/>
                </a:lnTo>
                <a:lnTo>
                  <a:pt x="6324" y="203528"/>
                </a:lnTo>
                <a:lnTo>
                  <a:pt x="23186" y="240342"/>
                </a:lnTo>
                <a:lnTo>
                  <a:pt x="49303" y="268289"/>
                </a:lnTo>
                <a:lnTo>
                  <a:pt x="83390" y="284569"/>
                </a:lnTo>
                <a:lnTo>
                  <a:pt x="121119" y="286436"/>
                </a:lnTo>
                <a:lnTo>
                  <a:pt x="157375" y="274251"/>
                </a:lnTo>
                <a:lnTo>
                  <a:pt x="189700" y="249867"/>
                </a:lnTo>
                <a:lnTo>
                  <a:pt x="215633" y="215140"/>
                </a:lnTo>
                <a:lnTo>
                  <a:pt x="232715" y="171923"/>
                </a:lnTo>
                <a:lnTo>
                  <a:pt x="238214" y="125784"/>
                </a:lnTo>
                <a:lnTo>
                  <a:pt x="231892" y="82907"/>
                </a:lnTo>
                <a:lnTo>
                  <a:pt x="215033" y="46093"/>
                </a:lnTo>
                <a:lnTo>
                  <a:pt x="188919" y="18145"/>
                </a:lnTo>
                <a:lnTo>
                  <a:pt x="154833" y="1866"/>
                </a:lnTo>
                <a:lnTo>
                  <a:pt x="117099" y="0"/>
                </a:lnTo>
                <a:close/>
              </a:path>
            </a:pathLst>
          </a:custGeom>
          <a:solidFill>
            <a:srgbClr val="F7D0C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9291393" y="5478591"/>
            <a:ext cx="200025" cy="464820"/>
          </a:xfrm>
          <a:custGeom>
            <a:avLst/>
            <a:gdLst/>
            <a:ahLst/>
            <a:cxnLst/>
            <a:rect l="l" t="t" r="r" b="b"/>
            <a:pathLst>
              <a:path w="200025" h="464820">
                <a:moveTo>
                  <a:pt x="33151" y="0"/>
                </a:moveTo>
                <a:lnTo>
                  <a:pt x="18616" y="902"/>
                </a:lnTo>
                <a:lnTo>
                  <a:pt x="7401" y="6844"/>
                </a:lnTo>
                <a:lnTo>
                  <a:pt x="0" y="27199"/>
                </a:lnTo>
                <a:lnTo>
                  <a:pt x="5568" y="58376"/>
                </a:lnTo>
                <a:lnTo>
                  <a:pt x="19857" y="100193"/>
                </a:lnTo>
                <a:lnTo>
                  <a:pt x="38614" y="152467"/>
                </a:lnTo>
                <a:lnTo>
                  <a:pt x="57588" y="215015"/>
                </a:lnTo>
                <a:lnTo>
                  <a:pt x="68686" y="264074"/>
                </a:lnTo>
                <a:lnTo>
                  <a:pt x="75813" y="308126"/>
                </a:lnTo>
                <a:lnTo>
                  <a:pt x="79870" y="346161"/>
                </a:lnTo>
                <a:lnTo>
                  <a:pt x="81755" y="377167"/>
                </a:lnTo>
                <a:lnTo>
                  <a:pt x="79408" y="402257"/>
                </a:lnTo>
                <a:lnTo>
                  <a:pt x="84781" y="426285"/>
                </a:lnTo>
                <a:lnTo>
                  <a:pt x="97198" y="447547"/>
                </a:lnTo>
                <a:lnTo>
                  <a:pt x="115984" y="464337"/>
                </a:lnTo>
                <a:lnTo>
                  <a:pt x="121198" y="452318"/>
                </a:lnTo>
                <a:lnTo>
                  <a:pt x="142700" y="391922"/>
                </a:lnTo>
                <a:lnTo>
                  <a:pt x="147101" y="369246"/>
                </a:lnTo>
                <a:lnTo>
                  <a:pt x="151326" y="353002"/>
                </a:lnTo>
                <a:lnTo>
                  <a:pt x="159009" y="344980"/>
                </a:lnTo>
                <a:lnTo>
                  <a:pt x="161732" y="344132"/>
                </a:lnTo>
                <a:lnTo>
                  <a:pt x="166056" y="343975"/>
                </a:lnTo>
                <a:lnTo>
                  <a:pt x="174067" y="343975"/>
                </a:lnTo>
                <a:lnTo>
                  <a:pt x="180231" y="326962"/>
                </a:lnTo>
                <a:lnTo>
                  <a:pt x="187711" y="301058"/>
                </a:lnTo>
                <a:lnTo>
                  <a:pt x="193953" y="270637"/>
                </a:lnTo>
                <a:lnTo>
                  <a:pt x="197846" y="236083"/>
                </a:lnTo>
                <a:lnTo>
                  <a:pt x="199592" y="198431"/>
                </a:lnTo>
                <a:lnTo>
                  <a:pt x="197487" y="157139"/>
                </a:lnTo>
                <a:lnTo>
                  <a:pt x="187306" y="114388"/>
                </a:lnTo>
                <a:lnTo>
                  <a:pt x="164821" y="72360"/>
                </a:lnTo>
                <a:lnTo>
                  <a:pt x="135062" y="40909"/>
                </a:lnTo>
                <a:lnTo>
                  <a:pt x="68740" y="6844"/>
                </a:lnTo>
                <a:lnTo>
                  <a:pt x="50146" y="2519"/>
                </a:lnTo>
                <a:lnTo>
                  <a:pt x="33151" y="0"/>
                </a:lnTo>
                <a:close/>
              </a:path>
              <a:path w="200025" h="464820">
                <a:moveTo>
                  <a:pt x="174067" y="343975"/>
                </a:moveTo>
                <a:lnTo>
                  <a:pt x="166056" y="343975"/>
                </a:lnTo>
                <a:lnTo>
                  <a:pt x="172622" y="347964"/>
                </a:lnTo>
                <a:lnTo>
                  <a:pt x="174067" y="343975"/>
                </a:lnTo>
                <a:close/>
              </a:path>
            </a:pathLst>
          </a:custGeom>
          <a:solidFill>
            <a:srgbClr val="ECC19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8546671" y="6292080"/>
            <a:ext cx="690355" cy="561815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8372299" y="5215757"/>
            <a:ext cx="1064895" cy="1295400"/>
          </a:xfrm>
          <a:custGeom>
            <a:avLst/>
            <a:gdLst/>
            <a:ahLst/>
            <a:cxnLst/>
            <a:rect l="l" t="t" r="r" b="b"/>
            <a:pathLst>
              <a:path w="1064895" h="1295400">
                <a:moveTo>
                  <a:pt x="532215" y="0"/>
                </a:moveTo>
                <a:lnTo>
                  <a:pt x="464499" y="4859"/>
                </a:lnTo>
                <a:lnTo>
                  <a:pt x="402474" y="17429"/>
                </a:lnTo>
                <a:lnTo>
                  <a:pt x="346314" y="35963"/>
                </a:lnTo>
                <a:lnTo>
                  <a:pt x="296193" y="58712"/>
                </a:lnTo>
                <a:lnTo>
                  <a:pt x="252285" y="83929"/>
                </a:lnTo>
                <a:lnTo>
                  <a:pt x="214765" y="109866"/>
                </a:lnTo>
                <a:lnTo>
                  <a:pt x="183807" y="134775"/>
                </a:lnTo>
                <a:lnTo>
                  <a:pt x="142274" y="174519"/>
                </a:lnTo>
                <a:lnTo>
                  <a:pt x="94094" y="235112"/>
                </a:lnTo>
                <a:lnTo>
                  <a:pt x="64056" y="285130"/>
                </a:lnTo>
                <a:lnTo>
                  <a:pt x="41042" y="334936"/>
                </a:lnTo>
                <a:lnTo>
                  <a:pt x="24155" y="383553"/>
                </a:lnTo>
                <a:lnTo>
                  <a:pt x="12502" y="430006"/>
                </a:lnTo>
                <a:lnTo>
                  <a:pt x="5188" y="473318"/>
                </a:lnTo>
                <a:lnTo>
                  <a:pt x="1319" y="512512"/>
                </a:lnTo>
                <a:lnTo>
                  <a:pt x="0" y="546612"/>
                </a:lnTo>
                <a:lnTo>
                  <a:pt x="336" y="574642"/>
                </a:lnTo>
                <a:lnTo>
                  <a:pt x="4863" y="637812"/>
                </a:lnTo>
                <a:lnTo>
                  <a:pt x="9305" y="677844"/>
                </a:lnTo>
                <a:lnTo>
                  <a:pt x="16353" y="723518"/>
                </a:lnTo>
                <a:lnTo>
                  <a:pt x="26941" y="773874"/>
                </a:lnTo>
                <a:lnTo>
                  <a:pt x="42000" y="827956"/>
                </a:lnTo>
                <a:lnTo>
                  <a:pt x="62464" y="884805"/>
                </a:lnTo>
                <a:lnTo>
                  <a:pt x="89266" y="943464"/>
                </a:lnTo>
                <a:lnTo>
                  <a:pt x="123337" y="1002974"/>
                </a:lnTo>
                <a:lnTo>
                  <a:pt x="163918" y="1062535"/>
                </a:lnTo>
                <a:lnTo>
                  <a:pt x="194251" y="1100447"/>
                </a:lnTo>
                <a:lnTo>
                  <a:pt x="231716" y="1140406"/>
                </a:lnTo>
                <a:lnTo>
                  <a:pt x="276643" y="1179881"/>
                </a:lnTo>
                <a:lnTo>
                  <a:pt x="329361" y="1216339"/>
                </a:lnTo>
                <a:lnTo>
                  <a:pt x="390198" y="1247249"/>
                </a:lnTo>
                <a:lnTo>
                  <a:pt x="429276" y="1261757"/>
                </a:lnTo>
                <a:lnTo>
                  <a:pt x="493574" y="1278944"/>
                </a:lnTo>
                <a:lnTo>
                  <a:pt x="557213" y="1290302"/>
                </a:lnTo>
                <a:lnTo>
                  <a:pt x="607248" y="1295240"/>
                </a:lnTo>
                <a:lnTo>
                  <a:pt x="662817" y="1294182"/>
                </a:lnTo>
                <a:lnTo>
                  <a:pt x="723560" y="1283688"/>
                </a:lnTo>
                <a:lnTo>
                  <a:pt x="766437" y="1270282"/>
                </a:lnTo>
                <a:lnTo>
                  <a:pt x="828562" y="1239040"/>
                </a:lnTo>
                <a:lnTo>
                  <a:pt x="882536" y="1188968"/>
                </a:lnTo>
                <a:lnTo>
                  <a:pt x="904183" y="1156561"/>
                </a:lnTo>
                <a:lnTo>
                  <a:pt x="924002" y="1118099"/>
                </a:lnTo>
                <a:lnTo>
                  <a:pt x="943295" y="1072724"/>
                </a:lnTo>
                <a:lnTo>
                  <a:pt x="963360" y="1019581"/>
                </a:lnTo>
                <a:lnTo>
                  <a:pt x="985499" y="957813"/>
                </a:lnTo>
                <a:lnTo>
                  <a:pt x="1006534" y="894575"/>
                </a:lnTo>
                <a:lnTo>
                  <a:pt x="1023434" y="835629"/>
                </a:lnTo>
                <a:lnTo>
                  <a:pt x="1036669" y="780949"/>
                </a:lnTo>
                <a:lnTo>
                  <a:pt x="1046708" y="730509"/>
                </a:lnTo>
                <a:lnTo>
                  <a:pt x="1054021" y="684284"/>
                </a:lnTo>
                <a:lnTo>
                  <a:pt x="1059077" y="642250"/>
                </a:lnTo>
                <a:lnTo>
                  <a:pt x="1062985" y="595196"/>
                </a:lnTo>
                <a:lnTo>
                  <a:pt x="1064436" y="546518"/>
                </a:lnTo>
                <a:lnTo>
                  <a:pt x="1063111" y="512414"/>
                </a:lnTo>
                <a:lnTo>
                  <a:pt x="1059235" y="473223"/>
                </a:lnTo>
                <a:lnTo>
                  <a:pt x="1051916" y="429919"/>
                </a:lnTo>
                <a:lnTo>
                  <a:pt x="1040260" y="383479"/>
                </a:lnTo>
                <a:lnTo>
                  <a:pt x="1023372" y="334877"/>
                </a:lnTo>
                <a:lnTo>
                  <a:pt x="1000361" y="285089"/>
                </a:lnTo>
                <a:lnTo>
                  <a:pt x="970332" y="235091"/>
                </a:lnTo>
                <a:lnTo>
                  <a:pt x="932391" y="185858"/>
                </a:lnTo>
                <a:lnTo>
                  <a:pt x="904855" y="156909"/>
                </a:lnTo>
                <a:lnTo>
                  <a:pt x="849674" y="109866"/>
                </a:lnTo>
                <a:lnTo>
                  <a:pt x="812154" y="83929"/>
                </a:lnTo>
                <a:lnTo>
                  <a:pt x="768245" y="58712"/>
                </a:lnTo>
                <a:lnTo>
                  <a:pt x="718122" y="35963"/>
                </a:lnTo>
                <a:lnTo>
                  <a:pt x="661960" y="17429"/>
                </a:lnTo>
                <a:lnTo>
                  <a:pt x="599933" y="4859"/>
                </a:lnTo>
                <a:lnTo>
                  <a:pt x="532215" y="0"/>
                </a:lnTo>
                <a:close/>
              </a:path>
            </a:pathLst>
          </a:custGeom>
          <a:solidFill>
            <a:srgbClr val="FFE2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8593057" y="5738369"/>
            <a:ext cx="409380" cy="344356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9079105" y="5754107"/>
            <a:ext cx="356122" cy="344356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8659485" y="5734604"/>
            <a:ext cx="289560" cy="91440"/>
          </a:xfrm>
          <a:custGeom>
            <a:avLst/>
            <a:gdLst/>
            <a:ahLst/>
            <a:cxnLst/>
            <a:rect l="l" t="t" r="r" b="b"/>
            <a:pathLst>
              <a:path w="289559" h="91439">
                <a:moveTo>
                  <a:pt x="153758" y="0"/>
                </a:moveTo>
                <a:lnTo>
                  <a:pt x="114549" y="4503"/>
                </a:lnTo>
                <a:lnTo>
                  <a:pt x="77218" y="16563"/>
                </a:lnTo>
                <a:lnTo>
                  <a:pt x="43240" y="35532"/>
                </a:lnTo>
                <a:lnTo>
                  <a:pt x="13978" y="61142"/>
                </a:lnTo>
                <a:lnTo>
                  <a:pt x="0" y="80653"/>
                </a:lnTo>
                <a:lnTo>
                  <a:pt x="523" y="85072"/>
                </a:lnTo>
                <a:lnTo>
                  <a:pt x="6879" y="90946"/>
                </a:lnTo>
                <a:lnTo>
                  <a:pt x="12146" y="90736"/>
                </a:lnTo>
                <a:lnTo>
                  <a:pt x="15884" y="86684"/>
                </a:lnTo>
                <a:lnTo>
                  <a:pt x="27876" y="75460"/>
                </a:lnTo>
                <a:lnTo>
                  <a:pt x="71767" y="49669"/>
                </a:lnTo>
                <a:lnTo>
                  <a:pt x="120363" y="36165"/>
                </a:lnTo>
                <a:lnTo>
                  <a:pt x="153614" y="34256"/>
                </a:lnTo>
                <a:lnTo>
                  <a:pt x="272439" y="34256"/>
                </a:lnTo>
                <a:lnTo>
                  <a:pt x="272190" y="34078"/>
                </a:lnTo>
                <a:lnTo>
                  <a:pt x="230893" y="12633"/>
                </a:lnTo>
                <a:lnTo>
                  <a:pt x="192771" y="2816"/>
                </a:lnTo>
                <a:lnTo>
                  <a:pt x="173337" y="524"/>
                </a:lnTo>
                <a:lnTo>
                  <a:pt x="153758" y="0"/>
                </a:lnTo>
                <a:close/>
              </a:path>
              <a:path w="289559" h="91439">
                <a:moveTo>
                  <a:pt x="272439" y="34256"/>
                </a:moveTo>
                <a:lnTo>
                  <a:pt x="153614" y="34256"/>
                </a:lnTo>
                <a:lnTo>
                  <a:pt x="170400" y="35305"/>
                </a:lnTo>
                <a:lnTo>
                  <a:pt x="187104" y="37541"/>
                </a:lnTo>
                <a:lnTo>
                  <a:pt x="227439" y="48059"/>
                </a:lnTo>
                <a:lnTo>
                  <a:pt x="263693" y="65534"/>
                </a:lnTo>
                <a:lnTo>
                  <a:pt x="270976" y="70171"/>
                </a:lnTo>
                <a:lnTo>
                  <a:pt x="278860" y="69323"/>
                </a:lnTo>
                <a:lnTo>
                  <a:pt x="289352" y="58088"/>
                </a:lnTo>
                <a:lnTo>
                  <a:pt x="289038" y="48748"/>
                </a:lnTo>
                <a:lnTo>
                  <a:pt x="277122" y="37607"/>
                </a:lnTo>
                <a:lnTo>
                  <a:pt x="272439" y="34256"/>
                </a:lnTo>
                <a:close/>
              </a:path>
            </a:pathLst>
          </a:custGeom>
          <a:solidFill>
            <a:srgbClr val="DFB28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9131899" y="5734604"/>
            <a:ext cx="290195" cy="91440"/>
          </a:xfrm>
          <a:custGeom>
            <a:avLst/>
            <a:gdLst/>
            <a:ahLst/>
            <a:cxnLst/>
            <a:rect l="l" t="t" r="r" b="b"/>
            <a:pathLst>
              <a:path w="290195" h="91439">
                <a:moveTo>
                  <a:pt x="244026" y="34257"/>
                </a:moveTo>
                <a:lnTo>
                  <a:pt x="135714" y="34257"/>
                </a:lnTo>
                <a:lnTo>
                  <a:pt x="152361" y="34497"/>
                </a:lnTo>
                <a:lnTo>
                  <a:pt x="168963" y="36161"/>
                </a:lnTo>
                <a:lnTo>
                  <a:pt x="217564" y="49659"/>
                </a:lnTo>
                <a:lnTo>
                  <a:pt x="261449" y="75455"/>
                </a:lnTo>
                <a:lnTo>
                  <a:pt x="276714" y="90234"/>
                </a:lnTo>
                <a:lnTo>
                  <a:pt x="281101" y="90914"/>
                </a:lnTo>
                <a:lnTo>
                  <a:pt x="288462" y="86380"/>
                </a:lnTo>
                <a:lnTo>
                  <a:pt x="289677" y="81239"/>
                </a:lnTo>
                <a:lnTo>
                  <a:pt x="287268" y="77334"/>
                </a:lnTo>
                <a:lnTo>
                  <a:pt x="275353" y="61142"/>
                </a:lnTo>
                <a:lnTo>
                  <a:pt x="261490" y="47348"/>
                </a:lnTo>
                <a:lnTo>
                  <a:pt x="246091" y="35536"/>
                </a:lnTo>
                <a:lnTo>
                  <a:pt x="244026" y="34257"/>
                </a:lnTo>
                <a:close/>
              </a:path>
              <a:path w="290195" h="91439">
                <a:moveTo>
                  <a:pt x="135572" y="0"/>
                </a:moveTo>
                <a:lnTo>
                  <a:pt x="96555" y="2817"/>
                </a:lnTo>
                <a:lnTo>
                  <a:pt x="58436" y="12631"/>
                </a:lnTo>
                <a:lnTo>
                  <a:pt x="17140" y="34089"/>
                </a:lnTo>
                <a:lnTo>
                  <a:pt x="0" y="55784"/>
                </a:lnTo>
                <a:lnTo>
                  <a:pt x="8230" y="68758"/>
                </a:lnTo>
                <a:lnTo>
                  <a:pt x="17360" y="70800"/>
                </a:lnTo>
                <a:lnTo>
                  <a:pt x="25706" y="65491"/>
                </a:lnTo>
                <a:lnTo>
                  <a:pt x="31991" y="61718"/>
                </a:lnTo>
                <a:lnTo>
                  <a:pt x="69753" y="45348"/>
                </a:lnTo>
                <a:lnTo>
                  <a:pt x="118923" y="35306"/>
                </a:lnTo>
                <a:lnTo>
                  <a:pt x="135714" y="34257"/>
                </a:lnTo>
                <a:lnTo>
                  <a:pt x="244026" y="34257"/>
                </a:lnTo>
                <a:lnTo>
                  <a:pt x="229563" y="25293"/>
                </a:lnTo>
                <a:lnTo>
                  <a:pt x="212113" y="16567"/>
                </a:lnTo>
                <a:lnTo>
                  <a:pt x="193787" y="9603"/>
                </a:lnTo>
                <a:lnTo>
                  <a:pt x="174781" y="4499"/>
                </a:lnTo>
                <a:lnTo>
                  <a:pt x="155293" y="1357"/>
                </a:lnTo>
                <a:lnTo>
                  <a:pt x="135572" y="0"/>
                </a:lnTo>
                <a:close/>
              </a:path>
            </a:pathLst>
          </a:custGeom>
          <a:solidFill>
            <a:srgbClr val="DFB28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8713860" y="5821644"/>
            <a:ext cx="186690" cy="40640"/>
          </a:xfrm>
          <a:custGeom>
            <a:avLst/>
            <a:gdLst/>
            <a:ahLst/>
            <a:cxnLst/>
            <a:rect l="l" t="t" r="r" b="b"/>
            <a:pathLst>
              <a:path w="186690" h="40639">
                <a:moveTo>
                  <a:pt x="165689" y="16167"/>
                </a:moveTo>
                <a:lnTo>
                  <a:pt x="91463" y="16167"/>
                </a:lnTo>
                <a:lnTo>
                  <a:pt x="102216" y="16604"/>
                </a:lnTo>
                <a:lnTo>
                  <a:pt x="112910" y="17668"/>
                </a:lnTo>
                <a:lnTo>
                  <a:pt x="154285" y="28910"/>
                </a:lnTo>
                <a:lnTo>
                  <a:pt x="177251" y="40166"/>
                </a:lnTo>
                <a:lnTo>
                  <a:pt x="181732" y="39119"/>
                </a:lnTo>
                <a:lnTo>
                  <a:pt x="186329" y="32156"/>
                </a:lnTo>
                <a:lnTo>
                  <a:pt x="185334" y="27349"/>
                </a:lnTo>
                <a:lnTo>
                  <a:pt x="181764" y="24994"/>
                </a:lnTo>
                <a:lnTo>
                  <a:pt x="165689" y="16167"/>
                </a:lnTo>
                <a:close/>
              </a:path>
              <a:path w="186690" h="40639">
                <a:moveTo>
                  <a:pt x="91190" y="0"/>
                </a:moveTo>
                <a:lnTo>
                  <a:pt x="44634" y="8514"/>
                </a:lnTo>
                <a:lnTo>
                  <a:pt x="2806" y="29726"/>
                </a:lnTo>
                <a:lnTo>
                  <a:pt x="0" y="34145"/>
                </a:lnTo>
                <a:lnTo>
                  <a:pt x="2701" y="38899"/>
                </a:lnTo>
                <a:lnTo>
                  <a:pt x="5821" y="39757"/>
                </a:lnTo>
                <a:lnTo>
                  <a:pt x="8282" y="38365"/>
                </a:lnTo>
                <a:lnTo>
                  <a:pt x="28051" y="28858"/>
                </a:lnTo>
                <a:lnTo>
                  <a:pt x="48714" y="21874"/>
                </a:lnTo>
                <a:lnTo>
                  <a:pt x="69956" y="17587"/>
                </a:lnTo>
                <a:lnTo>
                  <a:pt x="91463" y="16167"/>
                </a:lnTo>
                <a:lnTo>
                  <a:pt x="165689" y="16167"/>
                </a:lnTo>
                <a:lnTo>
                  <a:pt x="160915" y="13545"/>
                </a:lnTo>
                <a:lnTo>
                  <a:pt x="138472" y="5472"/>
                </a:lnTo>
                <a:lnTo>
                  <a:pt x="115031" y="911"/>
                </a:lnTo>
                <a:lnTo>
                  <a:pt x="91190" y="0"/>
                </a:lnTo>
                <a:close/>
              </a:path>
            </a:pathLst>
          </a:custGeom>
          <a:solidFill>
            <a:srgbClr val="172B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9177081" y="5821644"/>
            <a:ext cx="186308" cy="78301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8818569" y="5844984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27475" y="0"/>
                </a:moveTo>
                <a:lnTo>
                  <a:pt x="16777" y="2161"/>
                </a:lnTo>
                <a:lnTo>
                  <a:pt x="8044" y="8053"/>
                </a:lnTo>
                <a:lnTo>
                  <a:pt x="2157" y="16790"/>
                </a:lnTo>
                <a:lnTo>
                  <a:pt x="0" y="27486"/>
                </a:lnTo>
                <a:lnTo>
                  <a:pt x="2157" y="38175"/>
                </a:lnTo>
                <a:lnTo>
                  <a:pt x="8044" y="46909"/>
                </a:lnTo>
                <a:lnTo>
                  <a:pt x="16777" y="52800"/>
                </a:lnTo>
                <a:lnTo>
                  <a:pt x="27475" y="54961"/>
                </a:lnTo>
                <a:lnTo>
                  <a:pt x="38167" y="52800"/>
                </a:lnTo>
                <a:lnTo>
                  <a:pt x="46897" y="46909"/>
                </a:lnTo>
                <a:lnTo>
                  <a:pt x="52782" y="38175"/>
                </a:lnTo>
                <a:lnTo>
                  <a:pt x="54940" y="27486"/>
                </a:lnTo>
                <a:lnTo>
                  <a:pt x="52782" y="16790"/>
                </a:lnTo>
                <a:lnTo>
                  <a:pt x="46897" y="8053"/>
                </a:lnTo>
                <a:lnTo>
                  <a:pt x="38167" y="2161"/>
                </a:lnTo>
                <a:lnTo>
                  <a:pt x="27475" y="0"/>
                </a:lnTo>
                <a:close/>
              </a:path>
            </a:pathLst>
          </a:custGeom>
          <a:solidFill>
            <a:srgbClr val="172B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8312998" y="5788357"/>
            <a:ext cx="163830" cy="290195"/>
          </a:xfrm>
          <a:custGeom>
            <a:avLst/>
            <a:gdLst/>
            <a:ahLst/>
            <a:cxnLst/>
            <a:rect l="l" t="t" r="r" b="b"/>
            <a:pathLst>
              <a:path w="163829" h="290195">
                <a:moveTo>
                  <a:pt x="80337" y="0"/>
                </a:moveTo>
                <a:lnTo>
                  <a:pt x="54475" y="9792"/>
                </a:lnTo>
                <a:lnTo>
                  <a:pt x="29883" y="36706"/>
                </a:lnTo>
                <a:lnTo>
                  <a:pt x="10433" y="75730"/>
                </a:lnTo>
                <a:lnTo>
                  <a:pt x="0" y="121851"/>
                </a:lnTo>
                <a:lnTo>
                  <a:pt x="2454" y="170057"/>
                </a:lnTo>
                <a:lnTo>
                  <a:pt x="24091" y="222147"/>
                </a:lnTo>
                <a:lnTo>
                  <a:pt x="59106" y="263489"/>
                </a:lnTo>
                <a:lnTo>
                  <a:pt x="98281" y="288073"/>
                </a:lnTo>
                <a:lnTo>
                  <a:pt x="132398" y="289886"/>
                </a:lnTo>
                <a:lnTo>
                  <a:pt x="153569" y="266228"/>
                </a:lnTo>
                <a:lnTo>
                  <a:pt x="162672" y="226254"/>
                </a:lnTo>
                <a:lnTo>
                  <a:pt x="163541" y="181718"/>
                </a:lnTo>
                <a:lnTo>
                  <a:pt x="160010" y="144372"/>
                </a:lnTo>
                <a:lnTo>
                  <a:pt x="149870" y="98715"/>
                </a:lnTo>
                <a:lnTo>
                  <a:pt x="132479" y="51834"/>
                </a:lnTo>
                <a:lnTo>
                  <a:pt x="108936" y="15129"/>
                </a:lnTo>
                <a:lnTo>
                  <a:pt x="80337" y="0"/>
                </a:lnTo>
                <a:close/>
              </a:path>
            </a:pathLst>
          </a:custGeom>
          <a:solidFill>
            <a:srgbClr val="FFE2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8342504" y="5463299"/>
            <a:ext cx="380657" cy="469430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8854651" y="6226744"/>
            <a:ext cx="368935" cy="74295"/>
          </a:xfrm>
          <a:custGeom>
            <a:avLst/>
            <a:gdLst/>
            <a:ahLst/>
            <a:cxnLst/>
            <a:rect l="l" t="t" r="r" b="b"/>
            <a:pathLst>
              <a:path w="368934" h="74295">
                <a:moveTo>
                  <a:pt x="125633" y="0"/>
                </a:moveTo>
                <a:lnTo>
                  <a:pt x="101338" y="1746"/>
                </a:lnTo>
                <a:lnTo>
                  <a:pt x="74524" y="5675"/>
                </a:lnTo>
                <a:lnTo>
                  <a:pt x="43223" y="10698"/>
                </a:lnTo>
                <a:lnTo>
                  <a:pt x="25035" y="13334"/>
                </a:lnTo>
                <a:lnTo>
                  <a:pt x="0" y="16520"/>
                </a:lnTo>
                <a:lnTo>
                  <a:pt x="14052" y="26896"/>
                </a:lnTo>
                <a:lnTo>
                  <a:pt x="50131" y="46638"/>
                </a:lnTo>
                <a:lnTo>
                  <a:pt x="107198" y="65735"/>
                </a:lnTo>
                <a:lnTo>
                  <a:pt x="184214" y="74173"/>
                </a:lnTo>
                <a:lnTo>
                  <a:pt x="261234" y="65735"/>
                </a:lnTo>
                <a:lnTo>
                  <a:pt x="318300" y="46638"/>
                </a:lnTo>
                <a:lnTo>
                  <a:pt x="354377" y="26896"/>
                </a:lnTo>
                <a:lnTo>
                  <a:pt x="368428" y="16520"/>
                </a:lnTo>
                <a:lnTo>
                  <a:pt x="355786" y="15238"/>
                </a:lnTo>
                <a:lnTo>
                  <a:pt x="344583" y="13938"/>
                </a:lnTo>
                <a:lnTo>
                  <a:pt x="334947" y="12690"/>
                </a:lnTo>
                <a:lnTo>
                  <a:pt x="327005" y="11568"/>
                </a:lnTo>
                <a:lnTo>
                  <a:pt x="288732" y="5405"/>
                </a:lnTo>
                <a:lnTo>
                  <a:pt x="184210" y="5405"/>
                </a:lnTo>
                <a:lnTo>
                  <a:pt x="169956" y="4687"/>
                </a:lnTo>
                <a:lnTo>
                  <a:pt x="156016" y="2531"/>
                </a:lnTo>
                <a:lnTo>
                  <a:pt x="153054" y="1892"/>
                </a:lnTo>
                <a:lnTo>
                  <a:pt x="151880" y="1892"/>
                </a:lnTo>
                <a:lnTo>
                  <a:pt x="149377" y="1526"/>
                </a:lnTo>
                <a:lnTo>
                  <a:pt x="125633" y="0"/>
                </a:lnTo>
                <a:close/>
              </a:path>
              <a:path w="368934" h="74295">
                <a:moveTo>
                  <a:pt x="215679" y="1830"/>
                </a:moveTo>
                <a:lnTo>
                  <a:pt x="212412" y="2531"/>
                </a:lnTo>
                <a:lnTo>
                  <a:pt x="198465" y="4687"/>
                </a:lnTo>
                <a:lnTo>
                  <a:pt x="184210" y="5405"/>
                </a:lnTo>
                <a:lnTo>
                  <a:pt x="288732" y="5405"/>
                </a:lnTo>
                <a:lnTo>
                  <a:pt x="268732" y="2243"/>
                </a:lnTo>
                <a:lnTo>
                  <a:pt x="264750" y="1903"/>
                </a:lnTo>
                <a:lnTo>
                  <a:pt x="216334" y="1892"/>
                </a:lnTo>
                <a:lnTo>
                  <a:pt x="215679" y="1830"/>
                </a:lnTo>
                <a:close/>
              </a:path>
              <a:path w="368934" h="74295">
                <a:moveTo>
                  <a:pt x="243790" y="112"/>
                </a:moveTo>
                <a:lnTo>
                  <a:pt x="219050" y="1526"/>
                </a:lnTo>
                <a:lnTo>
                  <a:pt x="216443" y="1903"/>
                </a:lnTo>
                <a:lnTo>
                  <a:pt x="264750" y="1903"/>
                </a:lnTo>
                <a:lnTo>
                  <a:pt x="243790" y="112"/>
                </a:lnTo>
                <a:close/>
              </a:path>
              <a:path w="368934" h="74295">
                <a:moveTo>
                  <a:pt x="152812" y="1840"/>
                </a:moveTo>
                <a:lnTo>
                  <a:pt x="151880" y="1892"/>
                </a:lnTo>
                <a:lnTo>
                  <a:pt x="153054" y="1892"/>
                </a:lnTo>
                <a:lnTo>
                  <a:pt x="152812" y="1840"/>
                </a:lnTo>
                <a:close/>
              </a:path>
            </a:pathLst>
          </a:custGeom>
          <a:solidFill>
            <a:srgbClr val="F0BE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8826726" y="6227747"/>
            <a:ext cx="417830" cy="46990"/>
          </a:xfrm>
          <a:custGeom>
            <a:avLst/>
            <a:gdLst/>
            <a:ahLst/>
            <a:cxnLst/>
            <a:rect l="l" t="t" r="r" b="b"/>
            <a:pathLst>
              <a:path w="417829" h="46989">
                <a:moveTo>
                  <a:pt x="4115" y="1340"/>
                </a:moveTo>
                <a:lnTo>
                  <a:pt x="1738" y="2471"/>
                </a:lnTo>
                <a:lnTo>
                  <a:pt x="0" y="6942"/>
                </a:lnTo>
                <a:lnTo>
                  <a:pt x="1151" y="9518"/>
                </a:lnTo>
                <a:lnTo>
                  <a:pt x="53244" y="26620"/>
                </a:lnTo>
                <a:lnTo>
                  <a:pt x="104468" y="37862"/>
                </a:lnTo>
                <a:lnTo>
                  <a:pt x="156533" y="44518"/>
                </a:lnTo>
                <a:lnTo>
                  <a:pt x="208998" y="46689"/>
                </a:lnTo>
                <a:lnTo>
                  <a:pt x="235257" y="46096"/>
                </a:lnTo>
                <a:lnTo>
                  <a:pt x="287566" y="41481"/>
                </a:lnTo>
                <a:lnTo>
                  <a:pt x="339235" y="32289"/>
                </a:lnTo>
                <a:lnTo>
                  <a:pt x="348017" y="30072"/>
                </a:lnTo>
                <a:lnTo>
                  <a:pt x="208956" y="30072"/>
                </a:lnTo>
                <a:lnTo>
                  <a:pt x="183332" y="29865"/>
                </a:lnTo>
                <a:lnTo>
                  <a:pt x="132200" y="26341"/>
                </a:lnTo>
                <a:lnTo>
                  <a:pt x="81393" y="19337"/>
                </a:lnTo>
                <a:lnTo>
                  <a:pt x="31143" y="8670"/>
                </a:lnTo>
                <a:lnTo>
                  <a:pt x="6303" y="1968"/>
                </a:lnTo>
                <a:lnTo>
                  <a:pt x="4115" y="1340"/>
                </a:lnTo>
                <a:close/>
              </a:path>
              <a:path w="417829" h="46989">
                <a:moveTo>
                  <a:pt x="413767" y="0"/>
                </a:moveTo>
                <a:lnTo>
                  <a:pt x="361568" y="13407"/>
                </a:lnTo>
                <a:lnTo>
                  <a:pt x="311079" y="22543"/>
                </a:lnTo>
                <a:lnTo>
                  <a:pt x="260147" y="28161"/>
                </a:lnTo>
                <a:lnTo>
                  <a:pt x="208956" y="30072"/>
                </a:lnTo>
                <a:lnTo>
                  <a:pt x="348017" y="30072"/>
                </a:lnTo>
                <a:lnTo>
                  <a:pt x="389737" y="18178"/>
                </a:lnTo>
                <a:lnTo>
                  <a:pt x="417589" y="5926"/>
                </a:lnTo>
                <a:lnTo>
                  <a:pt x="416249" y="1350"/>
                </a:lnTo>
                <a:lnTo>
                  <a:pt x="413767" y="0"/>
                </a:lnTo>
                <a:close/>
              </a:path>
            </a:pathLst>
          </a:custGeom>
          <a:solidFill>
            <a:srgbClr val="CB8C8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9181972" y="5922444"/>
            <a:ext cx="325393" cy="325406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8529813" y="5902259"/>
            <a:ext cx="325403" cy="325394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9064403" y="5836503"/>
            <a:ext cx="44450" cy="187960"/>
          </a:xfrm>
          <a:custGeom>
            <a:avLst/>
            <a:gdLst/>
            <a:ahLst/>
            <a:cxnLst/>
            <a:rect l="l" t="t" r="r" b="b"/>
            <a:pathLst>
              <a:path w="44450" h="187960">
                <a:moveTo>
                  <a:pt x="37361" y="0"/>
                </a:moveTo>
                <a:lnTo>
                  <a:pt x="13068" y="34389"/>
                </a:lnTo>
                <a:lnTo>
                  <a:pt x="1011" y="80226"/>
                </a:lnTo>
                <a:lnTo>
                  <a:pt x="0" y="103957"/>
                </a:lnTo>
                <a:lnTo>
                  <a:pt x="717" y="115788"/>
                </a:lnTo>
                <a:lnTo>
                  <a:pt x="11043" y="161641"/>
                </a:lnTo>
                <a:lnTo>
                  <a:pt x="25738" y="187711"/>
                </a:lnTo>
                <a:lnTo>
                  <a:pt x="32702" y="185083"/>
                </a:lnTo>
                <a:lnTo>
                  <a:pt x="34523" y="181052"/>
                </a:lnTo>
                <a:lnTo>
                  <a:pt x="33162" y="177439"/>
                </a:lnTo>
                <a:lnTo>
                  <a:pt x="29608" y="167126"/>
                </a:lnTo>
                <a:lnTo>
                  <a:pt x="20252" y="124944"/>
                </a:lnTo>
                <a:lnTo>
                  <a:pt x="18674" y="103570"/>
                </a:lnTo>
                <a:lnTo>
                  <a:pt x="18943" y="92887"/>
                </a:lnTo>
                <a:lnTo>
                  <a:pt x="25854" y="50925"/>
                </a:lnTo>
                <a:lnTo>
                  <a:pt x="42408" y="11287"/>
                </a:lnTo>
                <a:lnTo>
                  <a:pt x="44062" y="8282"/>
                </a:lnTo>
                <a:lnTo>
                  <a:pt x="43288" y="4429"/>
                </a:lnTo>
                <a:lnTo>
                  <a:pt x="37361" y="0"/>
                </a:lnTo>
                <a:close/>
              </a:path>
            </a:pathLst>
          </a:custGeom>
          <a:solidFill>
            <a:srgbClr val="F0BE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8370080" y="5089570"/>
            <a:ext cx="1172210" cy="557530"/>
          </a:xfrm>
          <a:custGeom>
            <a:avLst/>
            <a:gdLst/>
            <a:ahLst/>
            <a:cxnLst/>
            <a:rect l="l" t="t" r="r" b="b"/>
            <a:pathLst>
              <a:path w="1172209" h="557529">
                <a:moveTo>
                  <a:pt x="1136992" y="444370"/>
                </a:moveTo>
                <a:lnTo>
                  <a:pt x="788849" y="444370"/>
                </a:lnTo>
                <a:lnTo>
                  <a:pt x="830107" y="450817"/>
                </a:lnTo>
                <a:lnTo>
                  <a:pt x="888842" y="467820"/>
                </a:lnTo>
                <a:lnTo>
                  <a:pt x="943800" y="487584"/>
                </a:lnTo>
                <a:lnTo>
                  <a:pt x="989753" y="511096"/>
                </a:lnTo>
                <a:lnTo>
                  <a:pt x="1026642" y="535386"/>
                </a:lnTo>
                <a:lnTo>
                  <a:pt x="1054407" y="557482"/>
                </a:lnTo>
                <a:lnTo>
                  <a:pt x="1074526" y="537734"/>
                </a:lnTo>
                <a:lnTo>
                  <a:pt x="1097516" y="510758"/>
                </a:lnTo>
                <a:lnTo>
                  <a:pt x="1120874" y="476334"/>
                </a:lnTo>
                <a:lnTo>
                  <a:pt x="1136992" y="444370"/>
                </a:lnTo>
                <a:close/>
              </a:path>
              <a:path w="1172209" h="557529">
                <a:moveTo>
                  <a:pt x="1149083" y="416544"/>
                </a:moveTo>
                <a:lnTo>
                  <a:pt x="224914" y="416544"/>
                </a:lnTo>
                <a:lnTo>
                  <a:pt x="256071" y="421749"/>
                </a:lnTo>
                <a:lnTo>
                  <a:pt x="282413" y="438289"/>
                </a:lnTo>
                <a:lnTo>
                  <a:pt x="346777" y="484910"/>
                </a:lnTo>
                <a:lnTo>
                  <a:pt x="397862" y="504761"/>
                </a:lnTo>
                <a:lnTo>
                  <a:pt x="459677" y="515578"/>
                </a:lnTo>
                <a:lnTo>
                  <a:pt x="507116" y="514821"/>
                </a:lnTo>
                <a:lnTo>
                  <a:pt x="556202" y="501829"/>
                </a:lnTo>
                <a:lnTo>
                  <a:pt x="572850" y="494411"/>
                </a:lnTo>
                <a:lnTo>
                  <a:pt x="585023" y="489196"/>
                </a:lnTo>
                <a:lnTo>
                  <a:pt x="631661" y="472239"/>
                </a:lnTo>
                <a:lnTo>
                  <a:pt x="680712" y="460344"/>
                </a:lnTo>
                <a:lnTo>
                  <a:pt x="745554" y="447780"/>
                </a:lnTo>
                <a:lnTo>
                  <a:pt x="788849" y="444370"/>
                </a:lnTo>
                <a:lnTo>
                  <a:pt x="1136992" y="444370"/>
                </a:lnTo>
                <a:lnTo>
                  <a:pt x="1142101" y="434240"/>
                </a:lnTo>
                <a:lnTo>
                  <a:pt x="1149083" y="416544"/>
                </a:lnTo>
                <a:close/>
              </a:path>
              <a:path w="1172209" h="557529">
                <a:moveTo>
                  <a:pt x="595868" y="39156"/>
                </a:moveTo>
                <a:lnTo>
                  <a:pt x="534318" y="40723"/>
                </a:lnTo>
                <a:lnTo>
                  <a:pt x="475631" y="46528"/>
                </a:lnTo>
                <a:lnTo>
                  <a:pt x="434877" y="53239"/>
                </a:lnTo>
                <a:lnTo>
                  <a:pt x="388731" y="63929"/>
                </a:lnTo>
                <a:lnTo>
                  <a:pt x="338853" y="79675"/>
                </a:lnTo>
                <a:lnTo>
                  <a:pt x="286902" y="101557"/>
                </a:lnTo>
                <a:lnTo>
                  <a:pt x="234541" y="130651"/>
                </a:lnTo>
                <a:lnTo>
                  <a:pt x="183428" y="168039"/>
                </a:lnTo>
                <a:lnTo>
                  <a:pt x="143206" y="206217"/>
                </a:lnTo>
                <a:lnTo>
                  <a:pt x="112548" y="241507"/>
                </a:lnTo>
                <a:lnTo>
                  <a:pt x="79620" y="287187"/>
                </a:lnTo>
                <a:lnTo>
                  <a:pt x="47406" y="343961"/>
                </a:lnTo>
                <a:lnTo>
                  <a:pt x="24531" y="397181"/>
                </a:lnTo>
                <a:lnTo>
                  <a:pt x="9297" y="444664"/>
                </a:lnTo>
                <a:lnTo>
                  <a:pt x="0" y="484228"/>
                </a:lnTo>
                <a:lnTo>
                  <a:pt x="116111" y="502573"/>
                </a:lnTo>
                <a:lnTo>
                  <a:pt x="147599" y="460533"/>
                </a:lnTo>
                <a:lnTo>
                  <a:pt x="176587" y="434554"/>
                </a:lnTo>
                <a:lnTo>
                  <a:pt x="202538" y="421078"/>
                </a:lnTo>
                <a:lnTo>
                  <a:pt x="224914" y="416544"/>
                </a:lnTo>
                <a:lnTo>
                  <a:pt x="1149083" y="416544"/>
                </a:lnTo>
                <a:lnTo>
                  <a:pt x="1155535" y="400191"/>
                </a:lnTo>
                <a:lnTo>
                  <a:pt x="1167498" y="357123"/>
                </a:lnTo>
                <a:lnTo>
                  <a:pt x="1172001" y="306793"/>
                </a:lnTo>
                <a:lnTo>
                  <a:pt x="1163053" y="250958"/>
                </a:lnTo>
                <a:lnTo>
                  <a:pt x="1136324" y="194951"/>
                </a:lnTo>
                <a:lnTo>
                  <a:pt x="1099171" y="152549"/>
                </a:lnTo>
                <a:lnTo>
                  <a:pt x="1058396" y="122665"/>
                </a:lnTo>
                <a:lnTo>
                  <a:pt x="1051342" y="119202"/>
                </a:lnTo>
                <a:lnTo>
                  <a:pt x="904454" y="119202"/>
                </a:lnTo>
                <a:lnTo>
                  <a:pt x="910660" y="84161"/>
                </a:lnTo>
                <a:lnTo>
                  <a:pt x="912889" y="50562"/>
                </a:lnTo>
                <a:lnTo>
                  <a:pt x="912202" y="45975"/>
                </a:lnTo>
                <a:lnTo>
                  <a:pt x="728596" y="45975"/>
                </a:lnTo>
                <a:lnTo>
                  <a:pt x="689180" y="45349"/>
                </a:lnTo>
                <a:lnTo>
                  <a:pt x="646213" y="41886"/>
                </a:lnTo>
                <a:lnTo>
                  <a:pt x="595868" y="39156"/>
                </a:lnTo>
                <a:close/>
              </a:path>
              <a:path w="1172209" h="557529">
                <a:moveTo>
                  <a:pt x="976572" y="93962"/>
                </a:moveTo>
                <a:lnTo>
                  <a:pt x="935421" y="102516"/>
                </a:lnTo>
                <a:lnTo>
                  <a:pt x="904454" y="119202"/>
                </a:lnTo>
                <a:lnTo>
                  <a:pt x="1051342" y="119202"/>
                </a:lnTo>
                <a:lnTo>
                  <a:pt x="1020803" y="104212"/>
                </a:lnTo>
                <a:lnTo>
                  <a:pt x="993194" y="96104"/>
                </a:lnTo>
                <a:lnTo>
                  <a:pt x="983249" y="94560"/>
                </a:lnTo>
                <a:lnTo>
                  <a:pt x="976572" y="93962"/>
                </a:lnTo>
                <a:close/>
              </a:path>
              <a:path w="1172209" h="557529">
                <a:moveTo>
                  <a:pt x="877372" y="0"/>
                </a:moveTo>
                <a:lnTo>
                  <a:pt x="856112" y="4486"/>
                </a:lnTo>
                <a:lnTo>
                  <a:pt x="833734" y="13979"/>
                </a:lnTo>
                <a:lnTo>
                  <a:pt x="812079" y="24451"/>
                </a:lnTo>
                <a:lnTo>
                  <a:pt x="768287" y="40198"/>
                </a:lnTo>
                <a:lnTo>
                  <a:pt x="728596" y="45975"/>
                </a:lnTo>
                <a:lnTo>
                  <a:pt x="912202" y="45975"/>
                </a:lnTo>
                <a:lnTo>
                  <a:pt x="908705" y="22619"/>
                </a:lnTo>
                <a:lnTo>
                  <a:pt x="895669" y="4546"/>
                </a:lnTo>
                <a:lnTo>
                  <a:pt x="877372" y="0"/>
                </a:lnTo>
                <a:close/>
              </a:path>
            </a:pathLst>
          </a:custGeom>
          <a:solidFill>
            <a:srgbClr val="ECC19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8952617" y="6066495"/>
            <a:ext cx="153035" cy="33655"/>
          </a:xfrm>
          <a:custGeom>
            <a:avLst/>
            <a:gdLst/>
            <a:ahLst/>
            <a:cxnLst/>
            <a:rect l="l" t="t" r="r" b="b"/>
            <a:pathLst>
              <a:path w="153034" h="33654">
                <a:moveTo>
                  <a:pt x="9716" y="0"/>
                </a:moveTo>
                <a:lnTo>
                  <a:pt x="6156" y="94"/>
                </a:lnTo>
                <a:lnTo>
                  <a:pt x="450" y="4795"/>
                </a:lnTo>
                <a:lnTo>
                  <a:pt x="0" y="9434"/>
                </a:lnTo>
                <a:lnTo>
                  <a:pt x="2596" y="12565"/>
                </a:lnTo>
                <a:lnTo>
                  <a:pt x="38260" y="32847"/>
                </a:lnTo>
                <a:lnTo>
                  <a:pt x="49017" y="33448"/>
                </a:lnTo>
                <a:lnTo>
                  <a:pt x="59092" y="32504"/>
                </a:lnTo>
                <a:lnTo>
                  <a:pt x="68484" y="30723"/>
                </a:lnTo>
                <a:lnTo>
                  <a:pt x="85555" y="26952"/>
                </a:lnTo>
                <a:lnTo>
                  <a:pt x="93779" y="25414"/>
                </a:lnTo>
                <a:lnTo>
                  <a:pt x="101961" y="24199"/>
                </a:lnTo>
                <a:lnTo>
                  <a:pt x="110195" y="23308"/>
                </a:lnTo>
                <a:lnTo>
                  <a:pt x="118501" y="22833"/>
                </a:lnTo>
                <a:lnTo>
                  <a:pt x="126897" y="22645"/>
                </a:lnTo>
                <a:lnTo>
                  <a:pt x="148279" y="22645"/>
                </a:lnTo>
                <a:lnTo>
                  <a:pt x="150288" y="21392"/>
                </a:lnTo>
                <a:lnTo>
                  <a:pt x="152812" y="14418"/>
                </a:lnTo>
                <a:lnTo>
                  <a:pt x="151370" y="11360"/>
                </a:lnTo>
                <a:lnTo>
                  <a:pt x="40438" y="11360"/>
                </a:lnTo>
                <a:lnTo>
                  <a:pt x="33434" y="10552"/>
                </a:lnTo>
                <a:lnTo>
                  <a:pt x="26348" y="8684"/>
                </a:lnTo>
                <a:lnTo>
                  <a:pt x="19316" y="5769"/>
                </a:lnTo>
                <a:lnTo>
                  <a:pt x="12391" y="1769"/>
                </a:lnTo>
                <a:lnTo>
                  <a:pt x="9716" y="0"/>
                </a:lnTo>
                <a:close/>
              </a:path>
              <a:path w="153034" h="33654">
                <a:moveTo>
                  <a:pt x="148279" y="22645"/>
                </a:moveTo>
                <a:lnTo>
                  <a:pt x="126897" y="22645"/>
                </a:lnTo>
                <a:lnTo>
                  <a:pt x="135391" y="22736"/>
                </a:lnTo>
                <a:lnTo>
                  <a:pt x="143985" y="23098"/>
                </a:lnTo>
                <a:lnTo>
                  <a:pt x="147252" y="23287"/>
                </a:lnTo>
                <a:lnTo>
                  <a:pt x="148279" y="22645"/>
                </a:lnTo>
                <a:close/>
              </a:path>
              <a:path w="153034" h="33654">
                <a:moveTo>
                  <a:pt x="109734" y="1769"/>
                </a:moveTo>
                <a:lnTo>
                  <a:pt x="63311" y="7930"/>
                </a:lnTo>
                <a:lnTo>
                  <a:pt x="55160" y="9769"/>
                </a:lnTo>
                <a:lnTo>
                  <a:pt x="47543" y="11027"/>
                </a:lnTo>
                <a:lnTo>
                  <a:pt x="40438" y="11360"/>
                </a:lnTo>
                <a:lnTo>
                  <a:pt x="151370" y="11360"/>
                </a:lnTo>
                <a:lnTo>
                  <a:pt x="119306" y="2405"/>
                </a:lnTo>
                <a:lnTo>
                  <a:pt x="109734" y="1769"/>
                </a:lnTo>
                <a:close/>
              </a:path>
            </a:pathLst>
          </a:custGeom>
          <a:solidFill>
            <a:srgbClr val="F0BE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">
              <a:lnSpc>
                <a:spcPct val="100000"/>
              </a:lnSpc>
              <a:spcBef>
                <a:spcPts val="95"/>
              </a:spcBef>
            </a:pPr>
            <a:r>
              <a:rPr spc="-825" dirty="0"/>
              <a:t>Example</a:t>
            </a:r>
            <a:r>
              <a:rPr spc="-840" dirty="0"/>
              <a:t> </a:t>
            </a:r>
            <a:r>
              <a:rPr spc="-2085" dirty="0"/>
              <a:t>1</a:t>
            </a:r>
          </a:p>
        </p:txBody>
      </p:sp>
      <p:sp>
        <p:nvSpPr>
          <p:cNvPr id="94" name="object 94"/>
          <p:cNvSpPr txBox="1"/>
          <p:nvPr/>
        </p:nvSpPr>
        <p:spPr>
          <a:xfrm>
            <a:off x="5118033" y="1809234"/>
            <a:ext cx="9871710" cy="10306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600" b="1" spc="-675" dirty="0">
                <a:solidFill>
                  <a:srgbClr val="FFFFFF"/>
                </a:solidFill>
                <a:latin typeface="Verdana"/>
                <a:cs typeface="Verdana"/>
              </a:rPr>
              <a:t>Skills </a:t>
            </a:r>
            <a:r>
              <a:rPr sz="6600" b="1" spc="-785" dirty="0">
                <a:solidFill>
                  <a:srgbClr val="FFFFFF"/>
                </a:solidFill>
                <a:latin typeface="Verdana"/>
                <a:cs typeface="Verdana"/>
              </a:rPr>
              <a:t>based </a:t>
            </a:r>
            <a:r>
              <a:rPr sz="6600" b="1" spc="-625" dirty="0">
                <a:solidFill>
                  <a:srgbClr val="FFFFFF"/>
                </a:solidFill>
                <a:latin typeface="Verdana"/>
                <a:cs typeface="Verdana"/>
              </a:rPr>
              <a:t>ticket</a:t>
            </a:r>
            <a:r>
              <a:rPr sz="6600" b="1" spc="-8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6600" b="1" spc="-740" dirty="0">
                <a:solidFill>
                  <a:srgbClr val="FFFFFF"/>
                </a:solidFill>
                <a:latin typeface="Verdana"/>
                <a:cs typeface="Verdana"/>
              </a:rPr>
              <a:t>routing</a:t>
            </a:r>
            <a:endParaRPr sz="6600">
              <a:latin typeface="Verdana"/>
              <a:cs typeface="Verdana"/>
            </a:endParaRPr>
          </a:p>
        </p:txBody>
      </p:sp>
      <p:sp>
        <p:nvSpPr>
          <p:cNvPr id="95" name="object 95"/>
          <p:cNvSpPr txBox="1"/>
          <p:nvPr/>
        </p:nvSpPr>
        <p:spPr>
          <a:xfrm>
            <a:off x="8049881" y="10447714"/>
            <a:ext cx="155575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spc="-155" dirty="0">
                <a:solidFill>
                  <a:srgbClr val="FFFFFF"/>
                </a:solidFill>
                <a:latin typeface="Verdana"/>
                <a:cs typeface="Verdana"/>
              </a:rPr>
              <a:t>Permissions</a:t>
            </a:r>
            <a:endParaRPr sz="2300">
              <a:latin typeface="Verdana"/>
              <a:cs typeface="Verdana"/>
            </a:endParaRPr>
          </a:p>
        </p:txBody>
      </p:sp>
      <p:sp>
        <p:nvSpPr>
          <p:cNvPr id="96" name="object 96"/>
          <p:cNvSpPr txBox="1"/>
          <p:nvPr/>
        </p:nvSpPr>
        <p:spPr>
          <a:xfrm>
            <a:off x="10887492" y="10447714"/>
            <a:ext cx="1685925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spc="-140" dirty="0">
                <a:solidFill>
                  <a:srgbClr val="FFFFFF"/>
                </a:solidFill>
                <a:latin typeface="Verdana"/>
                <a:cs typeface="Verdana"/>
              </a:rPr>
              <a:t>Performance</a:t>
            </a:r>
            <a:endParaRPr sz="2300">
              <a:latin typeface="Verdana"/>
              <a:cs typeface="Verdana"/>
            </a:endParaRPr>
          </a:p>
        </p:txBody>
      </p:sp>
      <p:sp>
        <p:nvSpPr>
          <p:cNvPr id="97" name="object 97"/>
          <p:cNvSpPr/>
          <p:nvPr/>
        </p:nvSpPr>
        <p:spPr>
          <a:xfrm>
            <a:off x="8389922" y="9335661"/>
            <a:ext cx="869816" cy="1141111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11456405" y="9685632"/>
            <a:ext cx="612140" cy="612140"/>
          </a:xfrm>
          <a:custGeom>
            <a:avLst/>
            <a:gdLst/>
            <a:ahLst/>
            <a:cxnLst/>
            <a:rect l="l" t="t" r="r" b="b"/>
            <a:pathLst>
              <a:path w="612140" h="612140">
                <a:moveTo>
                  <a:pt x="0" y="612032"/>
                </a:moveTo>
                <a:lnTo>
                  <a:pt x="612032" y="0"/>
                </a:lnTo>
              </a:path>
            </a:pathLst>
          </a:custGeom>
          <a:ln w="67814">
            <a:solidFill>
              <a:srgbClr val="25385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11314865" y="9608184"/>
            <a:ext cx="129708" cy="129687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12016178" y="9608189"/>
            <a:ext cx="129708" cy="129681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11392286" y="9685637"/>
            <a:ext cx="471170" cy="471170"/>
          </a:xfrm>
          <a:custGeom>
            <a:avLst/>
            <a:gdLst/>
            <a:ahLst/>
            <a:cxnLst/>
            <a:rect l="l" t="t" r="r" b="b"/>
            <a:pathLst>
              <a:path w="471170" h="471170">
                <a:moveTo>
                  <a:pt x="470807" y="470807"/>
                </a:moveTo>
                <a:lnTo>
                  <a:pt x="0" y="0"/>
                </a:lnTo>
              </a:path>
            </a:pathLst>
          </a:custGeom>
          <a:ln w="67814">
            <a:solidFill>
              <a:srgbClr val="BF2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11730323" y="9545603"/>
            <a:ext cx="0" cy="852169"/>
          </a:xfrm>
          <a:custGeom>
            <a:avLst/>
            <a:gdLst/>
            <a:ahLst/>
            <a:cxnLst/>
            <a:rect l="l" t="t" r="r" b="b"/>
            <a:pathLst>
              <a:path h="852170">
                <a:moveTo>
                  <a:pt x="0" y="851859"/>
                </a:moveTo>
                <a:lnTo>
                  <a:pt x="0" y="0"/>
                </a:lnTo>
              </a:path>
            </a:pathLst>
          </a:custGeom>
          <a:ln w="67814">
            <a:solidFill>
              <a:srgbClr val="0052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11272955" y="9562420"/>
            <a:ext cx="917458" cy="917470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11341505" y="9631002"/>
            <a:ext cx="780415" cy="780415"/>
          </a:xfrm>
          <a:custGeom>
            <a:avLst/>
            <a:gdLst/>
            <a:ahLst/>
            <a:cxnLst/>
            <a:rect l="l" t="t" r="r" b="b"/>
            <a:pathLst>
              <a:path w="780415" h="780415">
                <a:moveTo>
                  <a:pt x="403313" y="0"/>
                </a:moveTo>
                <a:lnTo>
                  <a:pt x="355403" y="1313"/>
                </a:lnTo>
                <a:lnTo>
                  <a:pt x="308755" y="8379"/>
                </a:lnTo>
                <a:lnTo>
                  <a:pt x="263792" y="20894"/>
                </a:lnTo>
                <a:lnTo>
                  <a:pt x="220938" y="38551"/>
                </a:lnTo>
                <a:lnTo>
                  <a:pt x="180614" y="61044"/>
                </a:lnTo>
                <a:lnTo>
                  <a:pt x="143245" y="88069"/>
                </a:lnTo>
                <a:lnTo>
                  <a:pt x="109252" y="119319"/>
                </a:lnTo>
                <a:lnTo>
                  <a:pt x="79060" y="154488"/>
                </a:lnTo>
                <a:lnTo>
                  <a:pt x="53090" y="193272"/>
                </a:lnTo>
                <a:lnTo>
                  <a:pt x="31765" y="235365"/>
                </a:lnTo>
                <a:lnTo>
                  <a:pt x="15510" y="280461"/>
                </a:lnTo>
                <a:lnTo>
                  <a:pt x="4746" y="328254"/>
                </a:lnTo>
                <a:lnTo>
                  <a:pt x="0" y="377015"/>
                </a:lnTo>
                <a:lnTo>
                  <a:pt x="1312" y="424934"/>
                </a:lnTo>
                <a:lnTo>
                  <a:pt x="8379" y="471586"/>
                </a:lnTo>
                <a:lnTo>
                  <a:pt x="20893" y="516550"/>
                </a:lnTo>
                <a:lnTo>
                  <a:pt x="38550" y="559404"/>
                </a:lnTo>
                <a:lnTo>
                  <a:pt x="61045" y="599725"/>
                </a:lnTo>
                <a:lnTo>
                  <a:pt x="88071" y="637090"/>
                </a:lnTo>
                <a:lnTo>
                  <a:pt x="119324" y="671078"/>
                </a:lnTo>
                <a:lnTo>
                  <a:pt x="154498" y="701265"/>
                </a:lnTo>
                <a:lnTo>
                  <a:pt x="193287" y="727230"/>
                </a:lnTo>
                <a:lnTo>
                  <a:pt x="235387" y="748549"/>
                </a:lnTo>
                <a:lnTo>
                  <a:pt x="280492" y="764801"/>
                </a:lnTo>
                <a:lnTo>
                  <a:pt x="328296" y="775564"/>
                </a:lnTo>
                <a:lnTo>
                  <a:pt x="377045" y="780309"/>
                </a:lnTo>
                <a:lnTo>
                  <a:pt x="424955" y="778995"/>
                </a:lnTo>
                <a:lnTo>
                  <a:pt x="471603" y="771928"/>
                </a:lnTo>
                <a:lnTo>
                  <a:pt x="516565" y="759413"/>
                </a:lnTo>
                <a:lnTo>
                  <a:pt x="559420" y="741757"/>
                </a:lnTo>
                <a:lnTo>
                  <a:pt x="599743" y="719263"/>
                </a:lnTo>
                <a:lnTo>
                  <a:pt x="637113" y="692239"/>
                </a:lnTo>
                <a:lnTo>
                  <a:pt x="671105" y="660989"/>
                </a:lnTo>
                <a:lnTo>
                  <a:pt x="701298" y="625819"/>
                </a:lnTo>
                <a:lnTo>
                  <a:pt x="727268" y="587034"/>
                </a:lnTo>
                <a:lnTo>
                  <a:pt x="748592" y="544941"/>
                </a:lnTo>
                <a:lnTo>
                  <a:pt x="764848" y="499845"/>
                </a:lnTo>
                <a:lnTo>
                  <a:pt x="775612" y="452051"/>
                </a:lnTo>
                <a:lnTo>
                  <a:pt x="780358" y="403290"/>
                </a:lnTo>
                <a:lnTo>
                  <a:pt x="779045" y="355371"/>
                </a:lnTo>
                <a:lnTo>
                  <a:pt x="771979" y="308719"/>
                </a:lnTo>
                <a:lnTo>
                  <a:pt x="759465" y="263754"/>
                </a:lnTo>
                <a:lnTo>
                  <a:pt x="741807" y="220900"/>
                </a:lnTo>
                <a:lnTo>
                  <a:pt x="719313" y="180580"/>
                </a:lnTo>
                <a:lnTo>
                  <a:pt x="692287" y="143214"/>
                </a:lnTo>
                <a:lnTo>
                  <a:pt x="661034" y="109227"/>
                </a:lnTo>
                <a:lnTo>
                  <a:pt x="625860" y="79040"/>
                </a:lnTo>
                <a:lnTo>
                  <a:pt x="587070" y="53076"/>
                </a:lnTo>
                <a:lnTo>
                  <a:pt x="544971" y="31757"/>
                </a:lnTo>
                <a:lnTo>
                  <a:pt x="499866" y="15506"/>
                </a:lnTo>
                <a:lnTo>
                  <a:pt x="452062" y="4745"/>
                </a:lnTo>
                <a:lnTo>
                  <a:pt x="403313" y="0"/>
                </a:lnTo>
                <a:close/>
              </a:path>
            </a:pathLst>
          </a:custGeom>
          <a:solidFill>
            <a:srgbClr val="DFE1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11341505" y="9652700"/>
            <a:ext cx="758369" cy="758720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11450332" y="9739810"/>
            <a:ext cx="563245" cy="563245"/>
          </a:xfrm>
          <a:custGeom>
            <a:avLst/>
            <a:gdLst/>
            <a:ahLst/>
            <a:cxnLst/>
            <a:rect l="l" t="t" r="r" b="b"/>
            <a:pathLst>
              <a:path w="563245" h="563245">
                <a:moveTo>
                  <a:pt x="0" y="272690"/>
                </a:moveTo>
                <a:lnTo>
                  <a:pt x="5091" y="227228"/>
                </a:lnTo>
                <a:lnTo>
                  <a:pt x="17100" y="184299"/>
                </a:lnTo>
                <a:lnTo>
                  <a:pt x="35424" y="144471"/>
                </a:lnTo>
                <a:lnTo>
                  <a:pt x="59463" y="108309"/>
                </a:lnTo>
                <a:lnTo>
                  <a:pt x="88614" y="76378"/>
                </a:lnTo>
                <a:lnTo>
                  <a:pt x="122276" y="49245"/>
                </a:lnTo>
                <a:lnTo>
                  <a:pt x="159848" y="27475"/>
                </a:lnTo>
                <a:lnTo>
                  <a:pt x="200726" y="11633"/>
                </a:lnTo>
                <a:lnTo>
                  <a:pt x="244310" y="2286"/>
                </a:lnTo>
                <a:lnTo>
                  <a:pt x="289999" y="0"/>
                </a:lnTo>
                <a:lnTo>
                  <a:pt x="335462" y="5091"/>
                </a:lnTo>
                <a:lnTo>
                  <a:pt x="378390" y="17100"/>
                </a:lnTo>
                <a:lnTo>
                  <a:pt x="418219" y="35424"/>
                </a:lnTo>
                <a:lnTo>
                  <a:pt x="454382" y="59463"/>
                </a:lnTo>
                <a:lnTo>
                  <a:pt x="486313" y="88615"/>
                </a:lnTo>
                <a:lnTo>
                  <a:pt x="513447" y="122277"/>
                </a:lnTo>
                <a:lnTo>
                  <a:pt x="535218" y="159849"/>
                </a:lnTo>
                <a:lnTo>
                  <a:pt x="551061" y="200729"/>
                </a:lnTo>
                <a:lnTo>
                  <a:pt x="560408" y="244314"/>
                </a:lnTo>
                <a:lnTo>
                  <a:pt x="562695" y="290004"/>
                </a:lnTo>
                <a:lnTo>
                  <a:pt x="557603" y="335467"/>
                </a:lnTo>
                <a:lnTo>
                  <a:pt x="545594" y="378395"/>
                </a:lnTo>
                <a:lnTo>
                  <a:pt x="527269" y="418224"/>
                </a:lnTo>
                <a:lnTo>
                  <a:pt x="503229" y="454387"/>
                </a:lnTo>
                <a:lnTo>
                  <a:pt x="474077" y="486319"/>
                </a:lnTo>
                <a:lnTo>
                  <a:pt x="440413" y="513453"/>
                </a:lnTo>
                <a:lnTo>
                  <a:pt x="402841" y="535224"/>
                </a:lnTo>
                <a:lnTo>
                  <a:pt x="361961" y="551066"/>
                </a:lnTo>
                <a:lnTo>
                  <a:pt x="318375" y="560413"/>
                </a:lnTo>
                <a:lnTo>
                  <a:pt x="272685" y="562700"/>
                </a:lnTo>
                <a:lnTo>
                  <a:pt x="227224" y="557609"/>
                </a:lnTo>
                <a:lnTo>
                  <a:pt x="184297" y="545599"/>
                </a:lnTo>
                <a:lnTo>
                  <a:pt x="144470" y="527274"/>
                </a:lnTo>
                <a:lnTo>
                  <a:pt x="108308" y="503234"/>
                </a:lnTo>
                <a:lnTo>
                  <a:pt x="76378" y="474082"/>
                </a:lnTo>
                <a:lnTo>
                  <a:pt x="49245" y="440419"/>
                </a:lnTo>
                <a:lnTo>
                  <a:pt x="27475" y="402846"/>
                </a:lnTo>
                <a:lnTo>
                  <a:pt x="11633" y="361966"/>
                </a:lnTo>
                <a:lnTo>
                  <a:pt x="2286" y="318380"/>
                </a:lnTo>
                <a:lnTo>
                  <a:pt x="0" y="272690"/>
                </a:lnTo>
                <a:close/>
              </a:path>
            </a:pathLst>
          </a:custGeom>
          <a:ln w="69749">
            <a:solidFill>
              <a:srgbClr val="FF5630"/>
            </a:solidFill>
            <a:prstDash val="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11730366" y="9716615"/>
            <a:ext cx="86995" cy="307340"/>
          </a:xfrm>
          <a:custGeom>
            <a:avLst/>
            <a:gdLst/>
            <a:ahLst/>
            <a:cxnLst/>
            <a:rect l="l" t="t" r="r" b="b"/>
            <a:pathLst>
              <a:path w="86995" h="307340">
                <a:moveTo>
                  <a:pt x="86864" y="0"/>
                </a:moveTo>
                <a:lnTo>
                  <a:pt x="0" y="307083"/>
                </a:lnTo>
              </a:path>
            </a:pathLst>
          </a:custGeom>
          <a:ln w="10432">
            <a:solidFill>
              <a:srgbClr val="0065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11693641" y="9986683"/>
            <a:ext cx="73520" cy="73520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11642360" y="9332758"/>
            <a:ext cx="175899" cy="175899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11657236" y="9445083"/>
            <a:ext cx="147953" cy="100520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01922" y="5892879"/>
            <a:ext cx="2065655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spc="-135" dirty="0">
                <a:solidFill>
                  <a:srgbClr val="091E42"/>
                </a:solidFill>
                <a:latin typeface="Verdana"/>
                <a:cs typeface="Verdana"/>
              </a:rPr>
              <a:t>Support</a:t>
            </a:r>
            <a:r>
              <a:rPr sz="2300" spc="-340" dirty="0">
                <a:solidFill>
                  <a:srgbClr val="091E42"/>
                </a:solidFill>
                <a:latin typeface="Verdana"/>
                <a:cs typeface="Verdana"/>
              </a:rPr>
              <a:t> </a:t>
            </a:r>
            <a:r>
              <a:rPr sz="2300" spc="-120" dirty="0">
                <a:solidFill>
                  <a:srgbClr val="091E42"/>
                </a:solidFill>
                <a:latin typeface="Verdana"/>
                <a:cs typeface="Verdana"/>
              </a:rPr>
              <a:t>Tickets</a:t>
            </a:r>
            <a:endParaRPr sz="2300">
              <a:latin typeface="Verdana"/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77148" y="5654278"/>
            <a:ext cx="3107690" cy="0"/>
          </a:xfrm>
          <a:custGeom>
            <a:avLst/>
            <a:gdLst/>
            <a:ahLst/>
            <a:cxnLst/>
            <a:rect l="l" t="t" r="r" b="b"/>
            <a:pathLst>
              <a:path w="3107690">
                <a:moveTo>
                  <a:pt x="0" y="0"/>
                </a:moveTo>
                <a:lnTo>
                  <a:pt x="3075864" y="0"/>
                </a:lnTo>
                <a:lnTo>
                  <a:pt x="3107277" y="0"/>
                </a:lnTo>
              </a:path>
            </a:pathLst>
          </a:custGeom>
          <a:ln w="62825">
            <a:solidFill>
              <a:srgbClr val="0065FF"/>
            </a:solidFill>
            <a:prstDash val="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653019" y="5528627"/>
            <a:ext cx="251460" cy="251460"/>
          </a:xfrm>
          <a:custGeom>
            <a:avLst/>
            <a:gdLst/>
            <a:ahLst/>
            <a:cxnLst/>
            <a:rect l="l" t="t" r="r" b="b"/>
            <a:pathLst>
              <a:path w="251460" h="251460">
                <a:moveTo>
                  <a:pt x="0" y="0"/>
                </a:moveTo>
                <a:lnTo>
                  <a:pt x="0" y="251301"/>
                </a:lnTo>
                <a:lnTo>
                  <a:pt x="251301" y="125650"/>
                </a:lnTo>
                <a:lnTo>
                  <a:pt x="0" y="0"/>
                </a:lnTo>
                <a:close/>
              </a:path>
            </a:pathLst>
          </a:custGeom>
          <a:solidFill>
            <a:srgbClr val="0065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492023" y="2658523"/>
            <a:ext cx="4110990" cy="2922905"/>
          </a:xfrm>
          <a:custGeom>
            <a:avLst/>
            <a:gdLst/>
            <a:ahLst/>
            <a:cxnLst/>
            <a:rect l="l" t="t" r="r" b="b"/>
            <a:pathLst>
              <a:path w="4110990" h="2922904">
                <a:moveTo>
                  <a:pt x="0" y="2922405"/>
                </a:moveTo>
                <a:lnTo>
                  <a:pt x="78801" y="2921872"/>
                </a:lnTo>
                <a:lnTo>
                  <a:pt x="155517" y="2920283"/>
                </a:lnTo>
                <a:lnTo>
                  <a:pt x="230181" y="2917656"/>
                </a:lnTo>
                <a:lnTo>
                  <a:pt x="302824" y="2914007"/>
                </a:lnTo>
                <a:lnTo>
                  <a:pt x="373480" y="2909352"/>
                </a:lnTo>
                <a:lnTo>
                  <a:pt x="442182" y="2903709"/>
                </a:lnTo>
                <a:lnTo>
                  <a:pt x="508962" y="2897095"/>
                </a:lnTo>
                <a:lnTo>
                  <a:pt x="573853" y="2889525"/>
                </a:lnTo>
                <a:lnTo>
                  <a:pt x="636888" y="2881018"/>
                </a:lnTo>
                <a:lnTo>
                  <a:pt x="698100" y="2871589"/>
                </a:lnTo>
                <a:lnTo>
                  <a:pt x="757522" y="2861255"/>
                </a:lnTo>
                <a:lnTo>
                  <a:pt x="815186" y="2850034"/>
                </a:lnTo>
                <a:lnTo>
                  <a:pt x="871125" y="2837941"/>
                </a:lnTo>
                <a:lnTo>
                  <a:pt x="925372" y="2824994"/>
                </a:lnTo>
                <a:lnTo>
                  <a:pt x="977960" y="2811209"/>
                </a:lnTo>
                <a:lnTo>
                  <a:pt x="1028922" y="2796604"/>
                </a:lnTo>
                <a:lnTo>
                  <a:pt x="1078289" y="2781194"/>
                </a:lnTo>
                <a:lnTo>
                  <a:pt x="1126096" y="2764997"/>
                </a:lnTo>
                <a:lnTo>
                  <a:pt x="1172375" y="2748029"/>
                </a:lnTo>
                <a:lnTo>
                  <a:pt x="1217159" y="2730308"/>
                </a:lnTo>
                <a:lnTo>
                  <a:pt x="1260480" y="2711849"/>
                </a:lnTo>
                <a:lnTo>
                  <a:pt x="1302371" y="2692670"/>
                </a:lnTo>
                <a:lnTo>
                  <a:pt x="1342865" y="2672787"/>
                </a:lnTo>
                <a:lnTo>
                  <a:pt x="1381996" y="2652218"/>
                </a:lnTo>
                <a:lnTo>
                  <a:pt x="1419795" y="2630978"/>
                </a:lnTo>
                <a:lnTo>
                  <a:pt x="1456295" y="2609085"/>
                </a:lnTo>
                <a:lnTo>
                  <a:pt x="1491530" y="2586556"/>
                </a:lnTo>
                <a:lnTo>
                  <a:pt x="1525532" y="2563406"/>
                </a:lnTo>
                <a:lnTo>
                  <a:pt x="1558334" y="2539654"/>
                </a:lnTo>
                <a:lnTo>
                  <a:pt x="1589969" y="2515315"/>
                </a:lnTo>
                <a:lnTo>
                  <a:pt x="1620469" y="2490407"/>
                </a:lnTo>
                <a:lnTo>
                  <a:pt x="1649867" y="2464945"/>
                </a:lnTo>
                <a:lnTo>
                  <a:pt x="1678196" y="2438948"/>
                </a:lnTo>
                <a:lnTo>
                  <a:pt x="1731779" y="2385412"/>
                </a:lnTo>
                <a:lnTo>
                  <a:pt x="1781480" y="2329933"/>
                </a:lnTo>
                <a:lnTo>
                  <a:pt x="1827561" y="2272644"/>
                </a:lnTo>
                <a:lnTo>
                  <a:pt x="1870284" y="2213680"/>
                </a:lnTo>
                <a:lnTo>
                  <a:pt x="1909912" y="2153175"/>
                </a:lnTo>
                <a:lnTo>
                  <a:pt x="1946707" y="2091263"/>
                </a:lnTo>
                <a:lnTo>
                  <a:pt x="1980932" y="2028077"/>
                </a:lnTo>
                <a:lnTo>
                  <a:pt x="2012849" y="1963753"/>
                </a:lnTo>
                <a:lnTo>
                  <a:pt x="2042720" y="1898423"/>
                </a:lnTo>
                <a:lnTo>
                  <a:pt x="2070808" y="1832222"/>
                </a:lnTo>
                <a:lnTo>
                  <a:pt x="2097374" y="1765284"/>
                </a:lnTo>
                <a:lnTo>
                  <a:pt x="2122682" y="1697742"/>
                </a:lnTo>
                <a:lnTo>
                  <a:pt x="2146994" y="1629732"/>
                </a:lnTo>
                <a:lnTo>
                  <a:pt x="2170572" y="1561387"/>
                </a:lnTo>
                <a:lnTo>
                  <a:pt x="2193678" y="1492840"/>
                </a:lnTo>
                <a:lnTo>
                  <a:pt x="2217298" y="1422061"/>
                </a:lnTo>
                <a:lnTo>
                  <a:pt x="2229477" y="1385609"/>
                </a:lnTo>
                <a:lnTo>
                  <a:pt x="2241713" y="1349196"/>
                </a:lnTo>
                <a:lnTo>
                  <a:pt x="2254045" y="1312845"/>
                </a:lnTo>
                <a:lnTo>
                  <a:pt x="2266512" y="1276573"/>
                </a:lnTo>
                <a:lnTo>
                  <a:pt x="2279155" y="1240403"/>
                </a:lnTo>
                <a:lnTo>
                  <a:pt x="2292011" y="1204353"/>
                </a:lnTo>
                <a:lnTo>
                  <a:pt x="2305122" y="1168444"/>
                </a:lnTo>
                <a:lnTo>
                  <a:pt x="2318526" y="1132696"/>
                </a:lnTo>
                <a:lnTo>
                  <a:pt x="2332262" y="1097130"/>
                </a:lnTo>
                <a:lnTo>
                  <a:pt x="2360891" y="1026620"/>
                </a:lnTo>
                <a:lnTo>
                  <a:pt x="2391322" y="957077"/>
                </a:lnTo>
                <a:lnTo>
                  <a:pt x="2423873" y="888661"/>
                </a:lnTo>
                <a:lnTo>
                  <a:pt x="2458857" y="821534"/>
                </a:lnTo>
                <a:lnTo>
                  <a:pt x="2496591" y="755856"/>
                </a:lnTo>
                <a:lnTo>
                  <a:pt x="2537389" y="691789"/>
                </a:lnTo>
                <a:lnTo>
                  <a:pt x="2559035" y="660409"/>
                </a:lnTo>
                <a:lnTo>
                  <a:pt x="2581566" y="629493"/>
                </a:lnTo>
                <a:lnTo>
                  <a:pt x="2605021" y="599059"/>
                </a:lnTo>
                <a:lnTo>
                  <a:pt x="2629439" y="569129"/>
                </a:lnTo>
                <a:lnTo>
                  <a:pt x="2654860" y="539723"/>
                </a:lnTo>
                <a:lnTo>
                  <a:pt x="2681322" y="510860"/>
                </a:lnTo>
                <a:lnTo>
                  <a:pt x="2708866" y="482560"/>
                </a:lnTo>
                <a:lnTo>
                  <a:pt x="2737531" y="454845"/>
                </a:lnTo>
                <a:lnTo>
                  <a:pt x="2767356" y="427733"/>
                </a:lnTo>
                <a:lnTo>
                  <a:pt x="2798381" y="401245"/>
                </a:lnTo>
                <a:lnTo>
                  <a:pt x="2830644" y="375402"/>
                </a:lnTo>
                <a:lnTo>
                  <a:pt x="2864186" y="350223"/>
                </a:lnTo>
                <a:lnTo>
                  <a:pt x="2899046" y="325728"/>
                </a:lnTo>
                <a:lnTo>
                  <a:pt x="2935263" y="301938"/>
                </a:lnTo>
                <a:lnTo>
                  <a:pt x="2972877" y="278873"/>
                </a:lnTo>
                <a:lnTo>
                  <a:pt x="3011927" y="256552"/>
                </a:lnTo>
                <a:lnTo>
                  <a:pt x="3052452" y="234997"/>
                </a:lnTo>
                <a:lnTo>
                  <a:pt x="3094492" y="214226"/>
                </a:lnTo>
                <a:lnTo>
                  <a:pt x="3138087" y="194261"/>
                </a:lnTo>
                <a:lnTo>
                  <a:pt x="3183275" y="175122"/>
                </a:lnTo>
                <a:lnTo>
                  <a:pt x="3230097" y="156827"/>
                </a:lnTo>
                <a:lnTo>
                  <a:pt x="3278590" y="139399"/>
                </a:lnTo>
                <a:lnTo>
                  <a:pt x="3328796" y="122856"/>
                </a:lnTo>
                <a:lnTo>
                  <a:pt x="3380753" y="107219"/>
                </a:lnTo>
                <a:lnTo>
                  <a:pt x="3434501" y="92508"/>
                </a:lnTo>
                <a:lnTo>
                  <a:pt x="3490079" y="78744"/>
                </a:lnTo>
                <a:lnTo>
                  <a:pt x="3547527" y="65945"/>
                </a:lnTo>
                <a:lnTo>
                  <a:pt x="3606884" y="54133"/>
                </a:lnTo>
                <a:lnTo>
                  <a:pt x="3668189" y="43328"/>
                </a:lnTo>
                <a:lnTo>
                  <a:pt x="3731482" y="33549"/>
                </a:lnTo>
                <a:lnTo>
                  <a:pt x="3796802" y="24817"/>
                </a:lnTo>
                <a:lnTo>
                  <a:pt x="3864188" y="17152"/>
                </a:lnTo>
                <a:lnTo>
                  <a:pt x="3933681" y="10574"/>
                </a:lnTo>
                <a:lnTo>
                  <a:pt x="4005319" y="5104"/>
                </a:lnTo>
                <a:lnTo>
                  <a:pt x="4079142" y="761"/>
                </a:lnTo>
                <a:lnTo>
                  <a:pt x="4110544" y="0"/>
                </a:lnTo>
              </a:path>
            </a:pathLst>
          </a:custGeom>
          <a:ln w="62825">
            <a:solidFill>
              <a:srgbClr val="0065FF"/>
            </a:solidFill>
            <a:prstDash val="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568129" y="2533671"/>
            <a:ext cx="254635" cy="251460"/>
          </a:xfrm>
          <a:custGeom>
            <a:avLst/>
            <a:gdLst/>
            <a:ahLst/>
            <a:cxnLst/>
            <a:rect l="l" t="t" r="r" b="b"/>
            <a:pathLst>
              <a:path w="254634" h="251460">
                <a:moveTo>
                  <a:pt x="0" y="0"/>
                </a:moveTo>
                <a:lnTo>
                  <a:pt x="6073" y="251227"/>
                </a:lnTo>
                <a:lnTo>
                  <a:pt x="254233" y="119525"/>
                </a:lnTo>
                <a:lnTo>
                  <a:pt x="0" y="0"/>
                </a:lnTo>
                <a:close/>
              </a:path>
            </a:pathLst>
          </a:custGeom>
          <a:solidFill>
            <a:srgbClr val="0065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174576" y="5007847"/>
            <a:ext cx="610235" cy="789305"/>
          </a:xfrm>
          <a:custGeom>
            <a:avLst/>
            <a:gdLst/>
            <a:ahLst/>
            <a:cxnLst/>
            <a:rect l="l" t="t" r="r" b="b"/>
            <a:pathLst>
              <a:path w="610234" h="789304">
                <a:moveTo>
                  <a:pt x="464614" y="0"/>
                </a:moveTo>
                <a:lnTo>
                  <a:pt x="0" y="0"/>
                </a:lnTo>
                <a:lnTo>
                  <a:pt x="0" y="789148"/>
                </a:lnTo>
                <a:lnTo>
                  <a:pt x="610117" y="789148"/>
                </a:lnTo>
                <a:lnTo>
                  <a:pt x="610002" y="145388"/>
                </a:lnTo>
                <a:lnTo>
                  <a:pt x="464614" y="0"/>
                </a:lnTo>
                <a:close/>
              </a:path>
            </a:pathLst>
          </a:custGeom>
          <a:solidFill>
            <a:srgbClr val="E7E8E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639138" y="5007847"/>
            <a:ext cx="145440" cy="2178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639200" y="5007847"/>
            <a:ext cx="146050" cy="146050"/>
          </a:xfrm>
          <a:custGeom>
            <a:avLst/>
            <a:gdLst/>
            <a:ahLst/>
            <a:cxnLst/>
            <a:rect l="l" t="t" r="r" b="b"/>
            <a:pathLst>
              <a:path w="146050" h="146050">
                <a:moveTo>
                  <a:pt x="0" y="0"/>
                </a:moveTo>
                <a:lnTo>
                  <a:pt x="0" y="145513"/>
                </a:lnTo>
                <a:lnTo>
                  <a:pt x="145503" y="145513"/>
                </a:lnTo>
                <a:lnTo>
                  <a:pt x="0" y="0"/>
                </a:lnTo>
                <a:close/>
              </a:path>
            </a:pathLst>
          </a:custGeom>
          <a:solidFill>
            <a:srgbClr val="F4F5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349785" y="5298247"/>
            <a:ext cx="288925" cy="288925"/>
          </a:xfrm>
          <a:custGeom>
            <a:avLst/>
            <a:gdLst/>
            <a:ahLst/>
            <a:cxnLst/>
            <a:rect l="l" t="t" r="r" b="b"/>
            <a:pathLst>
              <a:path w="288925" h="288925">
                <a:moveTo>
                  <a:pt x="0" y="288828"/>
                </a:moveTo>
                <a:lnTo>
                  <a:pt x="288828" y="0"/>
                </a:lnTo>
              </a:path>
            </a:pathLst>
          </a:custGeom>
          <a:ln w="32002">
            <a:solidFill>
              <a:srgbClr val="25385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282227" y="5260939"/>
            <a:ext cx="62230" cy="62230"/>
          </a:xfrm>
          <a:custGeom>
            <a:avLst/>
            <a:gdLst/>
            <a:ahLst/>
            <a:cxnLst/>
            <a:rect l="l" t="t" r="r" b="b"/>
            <a:pathLst>
              <a:path w="62229" h="62229">
                <a:moveTo>
                  <a:pt x="49077" y="0"/>
                </a:moveTo>
                <a:lnTo>
                  <a:pt x="44187" y="0"/>
                </a:lnTo>
                <a:lnTo>
                  <a:pt x="0" y="44187"/>
                </a:lnTo>
                <a:lnTo>
                  <a:pt x="0" y="49077"/>
                </a:lnTo>
                <a:lnTo>
                  <a:pt x="12889" y="61956"/>
                </a:lnTo>
                <a:lnTo>
                  <a:pt x="61966" y="12879"/>
                </a:lnTo>
                <a:lnTo>
                  <a:pt x="49077" y="0"/>
                </a:lnTo>
                <a:close/>
              </a:path>
            </a:pathLst>
          </a:custGeom>
          <a:solidFill>
            <a:srgbClr val="BF26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613955" y="5261693"/>
            <a:ext cx="61956" cy="6120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319535" y="5298247"/>
            <a:ext cx="222250" cy="222250"/>
          </a:xfrm>
          <a:custGeom>
            <a:avLst/>
            <a:gdLst/>
            <a:ahLst/>
            <a:cxnLst/>
            <a:rect l="l" t="t" r="r" b="b"/>
            <a:pathLst>
              <a:path w="222250" h="222250">
                <a:moveTo>
                  <a:pt x="222181" y="222181"/>
                </a:moveTo>
                <a:lnTo>
                  <a:pt x="0" y="0"/>
                </a:lnTo>
              </a:path>
            </a:pathLst>
          </a:custGeom>
          <a:ln w="32002">
            <a:solidFill>
              <a:srgbClr val="BF2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479080" y="5232167"/>
            <a:ext cx="0" cy="402590"/>
          </a:xfrm>
          <a:custGeom>
            <a:avLst/>
            <a:gdLst/>
            <a:ahLst/>
            <a:cxnLst/>
            <a:rect l="l" t="t" r="r" b="b"/>
            <a:pathLst>
              <a:path h="402589">
                <a:moveTo>
                  <a:pt x="0" y="402006"/>
                </a:moveTo>
                <a:lnTo>
                  <a:pt x="0" y="0"/>
                </a:lnTo>
              </a:path>
            </a:pathLst>
          </a:custGeom>
          <a:ln w="32002">
            <a:solidFill>
              <a:srgbClr val="0052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263222" y="5240102"/>
            <a:ext cx="432970" cy="4329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296571" y="5273450"/>
            <a:ext cx="366395" cy="366395"/>
          </a:xfrm>
          <a:custGeom>
            <a:avLst/>
            <a:gdLst/>
            <a:ahLst/>
            <a:cxnLst/>
            <a:rect l="l" t="t" r="r" b="b"/>
            <a:pathLst>
              <a:path w="366395" h="366395">
                <a:moveTo>
                  <a:pt x="162998" y="0"/>
                </a:moveTo>
                <a:lnTo>
                  <a:pt x="116617" y="11385"/>
                </a:lnTo>
                <a:lnTo>
                  <a:pt x="75223" y="33937"/>
                </a:lnTo>
                <a:lnTo>
                  <a:pt x="40845" y="66188"/>
                </a:lnTo>
                <a:lnTo>
                  <a:pt x="15510" y="106672"/>
                </a:lnTo>
                <a:lnTo>
                  <a:pt x="1247" y="153922"/>
                </a:lnTo>
                <a:lnTo>
                  <a:pt x="0" y="203264"/>
                </a:lnTo>
                <a:lnTo>
                  <a:pt x="11385" y="249645"/>
                </a:lnTo>
                <a:lnTo>
                  <a:pt x="33937" y="291039"/>
                </a:lnTo>
                <a:lnTo>
                  <a:pt x="66188" y="325417"/>
                </a:lnTo>
                <a:lnTo>
                  <a:pt x="106672" y="350752"/>
                </a:lnTo>
                <a:lnTo>
                  <a:pt x="153922" y="365016"/>
                </a:lnTo>
                <a:lnTo>
                  <a:pt x="203264" y="366263"/>
                </a:lnTo>
                <a:lnTo>
                  <a:pt x="249645" y="354877"/>
                </a:lnTo>
                <a:lnTo>
                  <a:pt x="291039" y="332325"/>
                </a:lnTo>
                <a:lnTo>
                  <a:pt x="325417" y="300074"/>
                </a:lnTo>
                <a:lnTo>
                  <a:pt x="350752" y="259590"/>
                </a:lnTo>
                <a:lnTo>
                  <a:pt x="365016" y="212340"/>
                </a:lnTo>
                <a:lnTo>
                  <a:pt x="366263" y="162999"/>
                </a:lnTo>
                <a:lnTo>
                  <a:pt x="354879" y="116619"/>
                </a:lnTo>
                <a:lnTo>
                  <a:pt x="332329" y="75227"/>
                </a:lnTo>
                <a:lnTo>
                  <a:pt x="300079" y="40850"/>
                </a:lnTo>
                <a:lnTo>
                  <a:pt x="259594" y="15514"/>
                </a:lnTo>
                <a:lnTo>
                  <a:pt x="212340" y="1247"/>
                </a:lnTo>
                <a:lnTo>
                  <a:pt x="162998" y="0"/>
                </a:lnTo>
                <a:close/>
              </a:path>
            </a:pathLst>
          </a:custGeom>
          <a:solidFill>
            <a:srgbClr val="DFE1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296571" y="5282697"/>
            <a:ext cx="355917" cy="35760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346937" y="5323806"/>
            <a:ext cx="266065" cy="266065"/>
          </a:xfrm>
          <a:custGeom>
            <a:avLst/>
            <a:gdLst/>
            <a:ahLst/>
            <a:cxnLst/>
            <a:rect l="l" t="t" r="r" b="b"/>
            <a:pathLst>
              <a:path w="266065" h="266064">
                <a:moveTo>
                  <a:pt x="0" y="128687"/>
                </a:moveTo>
                <a:lnTo>
                  <a:pt x="8069" y="86974"/>
                </a:lnTo>
                <a:lnTo>
                  <a:pt x="28061" y="51113"/>
                </a:lnTo>
                <a:lnTo>
                  <a:pt x="57704" y="23239"/>
                </a:lnTo>
                <a:lnTo>
                  <a:pt x="94726" y="5490"/>
                </a:lnTo>
                <a:lnTo>
                  <a:pt x="136855" y="0"/>
                </a:lnTo>
                <a:lnTo>
                  <a:pt x="178568" y="8069"/>
                </a:lnTo>
                <a:lnTo>
                  <a:pt x="214430" y="28061"/>
                </a:lnTo>
                <a:lnTo>
                  <a:pt x="242304" y="57704"/>
                </a:lnTo>
                <a:lnTo>
                  <a:pt x="260054" y="94727"/>
                </a:lnTo>
                <a:lnTo>
                  <a:pt x="265545" y="136857"/>
                </a:lnTo>
                <a:lnTo>
                  <a:pt x="257474" y="178571"/>
                </a:lnTo>
                <a:lnTo>
                  <a:pt x="237482" y="214432"/>
                </a:lnTo>
                <a:lnTo>
                  <a:pt x="207838" y="242306"/>
                </a:lnTo>
                <a:lnTo>
                  <a:pt x="170815" y="260057"/>
                </a:lnTo>
                <a:lnTo>
                  <a:pt x="128684" y="265547"/>
                </a:lnTo>
                <a:lnTo>
                  <a:pt x="86972" y="257477"/>
                </a:lnTo>
                <a:lnTo>
                  <a:pt x="51112" y="237484"/>
                </a:lnTo>
                <a:lnTo>
                  <a:pt x="23239" y="207840"/>
                </a:lnTo>
                <a:lnTo>
                  <a:pt x="5490" y="170817"/>
                </a:lnTo>
                <a:lnTo>
                  <a:pt x="0" y="128687"/>
                </a:lnTo>
                <a:close/>
              </a:path>
            </a:pathLst>
          </a:custGeom>
          <a:ln w="32915">
            <a:solidFill>
              <a:srgbClr val="FF5630"/>
            </a:solidFill>
            <a:prstDash val="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479080" y="5312864"/>
            <a:ext cx="41275" cy="145415"/>
          </a:xfrm>
          <a:custGeom>
            <a:avLst/>
            <a:gdLst/>
            <a:ahLst/>
            <a:cxnLst/>
            <a:rect l="l" t="t" r="r" b="b"/>
            <a:pathLst>
              <a:path w="41275" h="145414">
                <a:moveTo>
                  <a:pt x="40992" y="0"/>
                </a:moveTo>
                <a:lnTo>
                  <a:pt x="0" y="144917"/>
                </a:lnTo>
              </a:path>
            </a:pathLst>
          </a:custGeom>
          <a:ln w="4923">
            <a:solidFill>
              <a:srgbClr val="0065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464190" y="5442776"/>
            <a:ext cx="29845" cy="29845"/>
          </a:xfrm>
          <a:custGeom>
            <a:avLst/>
            <a:gdLst/>
            <a:ahLst/>
            <a:cxnLst/>
            <a:rect l="l" t="t" r="r" b="b"/>
            <a:pathLst>
              <a:path w="29845" h="29845">
                <a:moveTo>
                  <a:pt x="23109" y="0"/>
                </a:moveTo>
                <a:lnTo>
                  <a:pt x="6659" y="0"/>
                </a:lnTo>
                <a:lnTo>
                  <a:pt x="0" y="6659"/>
                </a:lnTo>
                <a:lnTo>
                  <a:pt x="0" y="23109"/>
                </a:lnTo>
                <a:lnTo>
                  <a:pt x="6659" y="29768"/>
                </a:lnTo>
                <a:lnTo>
                  <a:pt x="23109" y="29768"/>
                </a:lnTo>
                <a:lnTo>
                  <a:pt x="29768" y="23109"/>
                </a:lnTo>
                <a:lnTo>
                  <a:pt x="29768" y="6659"/>
                </a:lnTo>
                <a:lnTo>
                  <a:pt x="23109" y="0"/>
                </a:lnTo>
                <a:close/>
              </a:path>
            </a:pathLst>
          </a:custGeom>
          <a:solidFill>
            <a:srgbClr val="F4F5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464187" y="5442769"/>
            <a:ext cx="29845" cy="29845"/>
          </a:xfrm>
          <a:custGeom>
            <a:avLst/>
            <a:gdLst/>
            <a:ahLst/>
            <a:cxnLst/>
            <a:rect l="l" t="t" r="r" b="b"/>
            <a:pathLst>
              <a:path w="29845" h="29845">
                <a:moveTo>
                  <a:pt x="29772" y="14886"/>
                </a:moveTo>
                <a:lnTo>
                  <a:pt x="29772" y="23108"/>
                </a:lnTo>
                <a:lnTo>
                  <a:pt x="23108" y="29772"/>
                </a:lnTo>
                <a:lnTo>
                  <a:pt x="14886" y="29772"/>
                </a:lnTo>
                <a:lnTo>
                  <a:pt x="6663" y="29772"/>
                </a:lnTo>
                <a:lnTo>
                  <a:pt x="0" y="23108"/>
                </a:lnTo>
                <a:lnTo>
                  <a:pt x="0" y="14886"/>
                </a:lnTo>
                <a:lnTo>
                  <a:pt x="0" y="6663"/>
                </a:lnTo>
                <a:lnTo>
                  <a:pt x="6663" y="0"/>
                </a:lnTo>
                <a:lnTo>
                  <a:pt x="14886" y="0"/>
                </a:lnTo>
                <a:lnTo>
                  <a:pt x="23108" y="0"/>
                </a:lnTo>
                <a:lnTo>
                  <a:pt x="29772" y="6663"/>
                </a:lnTo>
                <a:lnTo>
                  <a:pt x="29772" y="14886"/>
                </a:lnTo>
                <a:close/>
              </a:path>
            </a:pathLst>
          </a:custGeom>
          <a:ln w="4923">
            <a:solidFill>
              <a:srgbClr val="0065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437567" y="5131719"/>
            <a:ext cx="83009" cy="8300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444557" y="5184721"/>
            <a:ext cx="69830" cy="4744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174576" y="5007847"/>
            <a:ext cx="610235" cy="789305"/>
          </a:xfrm>
          <a:custGeom>
            <a:avLst/>
            <a:gdLst/>
            <a:ahLst/>
            <a:cxnLst/>
            <a:rect l="l" t="t" r="r" b="b"/>
            <a:pathLst>
              <a:path w="610234" h="789304">
                <a:moveTo>
                  <a:pt x="464614" y="0"/>
                </a:moveTo>
                <a:lnTo>
                  <a:pt x="0" y="0"/>
                </a:lnTo>
                <a:lnTo>
                  <a:pt x="0" y="789148"/>
                </a:lnTo>
                <a:lnTo>
                  <a:pt x="610117" y="789148"/>
                </a:lnTo>
                <a:lnTo>
                  <a:pt x="610002" y="145388"/>
                </a:lnTo>
                <a:lnTo>
                  <a:pt x="464614" y="0"/>
                </a:lnTo>
                <a:close/>
              </a:path>
            </a:pathLst>
          </a:custGeom>
          <a:solidFill>
            <a:srgbClr val="E7E8E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639138" y="5007847"/>
            <a:ext cx="145440" cy="2178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174576" y="5007847"/>
            <a:ext cx="610128" cy="78914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639138" y="5007847"/>
            <a:ext cx="145440" cy="2178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639200" y="5007847"/>
            <a:ext cx="146050" cy="146050"/>
          </a:xfrm>
          <a:custGeom>
            <a:avLst/>
            <a:gdLst/>
            <a:ahLst/>
            <a:cxnLst/>
            <a:rect l="l" t="t" r="r" b="b"/>
            <a:pathLst>
              <a:path w="146050" h="146050">
                <a:moveTo>
                  <a:pt x="0" y="0"/>
                </a:moveTo>
                <a:lnTo>
                  <a:pt x="0" y="145513"/>
                </a:lnTo>
                <a:lnTo>
                  <a:pt x="145503" y="145513"/>
                </a:lnTo>
                <a:lnTo>
                  <a:pt x="0" y="0"/>
                </a:lnTo>
                <a:close/>
              </a:path>
            </a:pathLst>
          </a:custGeom>
          <a:solidFill>
            <a:srgbClr val="F4F5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334896" y="5286311"/>
            <a:ext cx="321945" cy="321945"/>
          </a:xfrm>
          <a:custGeom>
            <a:avLst/>
            <a:gdLst/>
            <a:ahLst/>
            <a:cxnLst/>
            <a:rect l="l" t="t" r="r" b="b"/>
            <a:pathLst>
              <a:path w="321945" h="321945">
                <a:moveTo>
                  <a:pt x="0" y="321925"/>
                </a:moveTo>
                <a:lnTo>
                  <a:pt x="321925" y="0"/>
                </a:lnTo>
              </a:path>
            </a:pathLst>
          </a:custGeom>
          <a:ln w="35669">
            <a:solidFill>
              <a:srgbClr val="25385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6259600" y="5244730"/>
            <a:ext cx="69055" cy="6905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6629337" y="5245568"/>
            <a:ext cx="69065" cy="6821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6301184" y="5286315"/>
            <a:ext cx="247650" cy="247650"/>
          </a:xfrm>
          <a:custGeom>
            <a:avLst/>
            <a:gdLst/>
            <a:ahLst/>
            <a:cxnLst/>
            <a:rect l="l" t="t" r="r" b="b"/>
            <a:pathLst>
              <a:path w="247650" h="247650">
                <a:moveTo>
                  <a:pt x="247641" y="247641"/>
                </a:moveTo>
                <a:lnTo>
                  <a:pt x="0" y="0"/>
                </a:lnTo>
              </a:path>
            </a:pathLst>
          </a:custGeom>
          <a:ln w="35669">
            <a:solidFill>
              <a:srgbClr val="BF2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6479006" y="5212654"/>
            <a:ext cx="0" cy="448309"/>
          </a:xfrm>
          <a:custGeom>
            <a:avLst/>
            <a:gdLst/>
            <a:ahLst/>
            <a:cxnLst/>
            <a:rect l="l" t="t" r="r" b="b"/>
            <a:pathLst>
              <a:path h="448310">
                <a:moveTo>
                  <a:pt x="0" y="448073"/>
                </a:moveTo>
                <a:lnTo>
                  <a:pt x="0" y="0"/>
                </a:lnTo>
              </a:path>
            </a:pathLst>
          </a:custGeom>
          <a:ln w="35669">
            <a:solidFill>
              <a:srgbClr val="0052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6238417" y="5221495"/>
            <a:ext cx="482582" cy="48259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274887" y="5257975"/>
            <a:ext cx="410209" cy="410209"/>
          </a:xfrm>
          <a:custGeom>
            <a:avLst/>
            <a:gdLst/>
            <a:ahLst/>
            <a:cxnLst/>
            <a:rect l="l" t="t" r="r" b="b"/>
            <a:pathLst>
              <a:path w="410209" h="410210">
                <a:moveTo>
                  <a:pt x="190088" y="0"/>
                </a:moveTo>
                <a:lnTo>
                  <a:pt x="144987" y="8423"/>
                </a:lnTo>
                <a:lnTo>
                  <a:pt x="103496" y="26333"/>
                </a:lnTo>
                <a:lnTo>
                  <a:pt x="67037" y="52702"/>
                </a:lnTo>
                <a:lnTo>
                  <a:pt x="37034" y="86498"/>
                </a:lnTo>
                <a:lnTo>
                  <a:pt x="14912" y="126693"/>
                </a:lnTo>
                <a:lnTo>
                  <a:pt x="2094" y="172256"/>
                </a:lnTo>
                <a:lnTo>
                  <a:pt x="0" y="219546"/>
                </a:lnTo>
                <a:lnTo>
                  <a:pt x="8423" y="264648"/>
                </a:lnTo>
                <a:lnTo>
                  <a:pt x="26333" y="306139"/>
                </a:lnTo>
                <a:lnTo>
                  <a:pt x="52702" y="342597"/>
                </a:lnTo>
                <a:lnTo>
                  <a:pt x="86498" y="372598"/>
                </a:lnTo>
                <a:lnTo>
                  <a:pt x="126693" y="394719"/>
                </a:lnTo>
                <a:lnTo>
                  <a:pt x="172256" y="407537"/>
                </a:lnTo>
                <a:lnTo>
                  <a:pt x="219546" y="409631"/>
                </a:lnTo>
                <a:lnTo>
                  <a:pt x="264648" y="401208"/>
                </a:lnTo>
                <a:lnTo>
                  <a:pt x="306139" y="383297"/>
                </a:lnTo>
                <a:lnTo>
                  <a:pt x="342597" y="356929"/>
                </a:lnTo>
                <a:lnTo>
                  <a:pt x="372598" y="323133"/>
                </a:lnTo>
                <a:lnTo>
                  <a:pt x="394719" y="282938"/>
                </a:lnTo>
                <a:lnTo>
                  <a:pt x="407537" y="237375"/>
                </a:lnTo>
                <a:lnTo>
                  <a:pt x="409632" y="190085"/>
                </a:lnTo>
                <a:lnTo>
                  <a:pt x="401210" y="144983"/>
                </a:lnTo>
                <a:lnTo>
                  <a:pt x="383301" y="103491"/>
                </a:lnTo>
                <a:lnTo>
                  <a:pt x="356933" y="67033"/>
                </a:lnTo>
                <a:lnTo>
                  <a:pt x="323137" y="37032"/>
                </a:lnTo>
                <a:lnTo>
                  <a:pt x="282941" y="14911"/>
                </a:lnTo>
                <a:lnTo>
                  <a:pt x="237375" y="2094"/>
                </a:lnTo>
                <a:lnTo>
                  <a:pt x="190088" y="0"/>
                </a:lnTo>
                <a:close/>
              </a:path>
            </a:pathLst>
          </a:custGeom>
          <a:solidFill>
            <a:srgbClr val="DFE1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6274887" y="5268981"/>
            <a:ext cx="398103" cy="39858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6331723" y="5314808"/>
            <a:ext cx="296545" cy="296545"/>
          </a:xfrm>
          <a:custGeom>
            <a:avLst/>
            <a:gdLst/>
            <a:ahLst/>
            <a:cxnLst/>
            <a:rect l="l" t="t" r="r" b="b"/>
            <a:pathLst>
              <a:path w="296545" h="296545">
                <a:moveTo>
                  <a:pt x="0" y="143433"/>
                </a:moveTo>
                <a:lnTo>
                  <a:pt x="8994" y="96940"/>
                </a:lnTo>
                <a:lnTo>
                  <a:pt x="31277" y="56970"/>
                </a:lnTo>
                <a:lnTo>
                  <a:pt x="64316" y="25902"/>
                </a:lnTo>
                <a:lnTo>
                  <a:pt x="105581" y="6119"/>
                </a:lnTo>
                <a:lnTo>
                  <a:pt x="152537" y="0"/>
                </a:lnTo>
                <a:lnTo>
                  <a:pt x="199031" y="8994"/>
                </a:lnTo>
                <a:lnTo>
                  <a:pt x="239002" y="31277"/>
                </a:lnTo>
                <a:lnTo>
                  <a:pt x="270070" y="64317"/>
                </a:lnTo>
                <a:lnTo>
                  <a:pt x="289854" y="105582"/>
                </a:lnTo>
                <a:lnTo>
                  <a:pt x="295974" y="152540"/>
                </a:lnTo>
                <a:lnTo>
                  <a:pt x="286979" y="199034"/>
                </a:lnTo>
                <a:lnTo>
                  <a:pt x="264695" y="239005"/>
                </a:lnTo>
                <a:lnTo>
                  <a:pt x="231655" y="270073"/>
                </a:lnTo>
                <a:lnTo>
                  <a:pt x="190389" y="289857"/>
                </a:lnTo>
                <a:lnTo>
                  <a:pt x="143431" y="295977"/>
                </a:lnTo>
                <a:lnTo>
                  <a:pt x="96939" y="286982"/>
                </a:lnTo>
                <a:lnTo>
                  <a:pt x="56969" y="264698"/>
                </a:lnTo>
                <a:lnTo>
                  <a:pt x="25902" y="231657"/>
                </a:lnTo>
                <a:lnTo>
                  <a:pt x="6119" y="190392"/>
                </a:lnTo>
                <a:lnTo>
                  <a:pt x="0" y="143433"/>
                </a:lnTo>
                <a:close/>
              </a:path>
            </a:pathLst>
          </a:custGeom>
          <a:ln w="36687">
            <a:solidFill>
              <a:srgbClr val="FF5630"/>
            </a:solidFill>
            <a:prstDash val="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6459665" y="5299859"/>
            <a:ext cx="67770" cy="18346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6432745" y="5100702"/>
            <a:ext cx="92522" cy="9252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6440526" y="5159780"/>
            <a:ext cx="77830" cy="52877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12646600" y="10510539"/>
            <a:ext cx="155575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spc="-155" dirty="0">
                <a:solidFill>
                  <a:srgbClr val="091E42"/>
                </a:solidFill>
                <a:latin typeface="Verdana"/>
                <a:cs typeface="Verdana"/>
              </a:rPr>
              <a:t>Permissions</a:t>
            </a:r>
            <a:endParaRPr sz="2300">
              <a:latin typeface="Verdana"/>
              <a:cs typeface="Verdana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15484209" y="10510539"/>
            <a:ext cx="1685925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spc="-140" dirty="0">
                <a:solidFill>
                  <a:srgbClr val="091E42"/>
                </a:solidFill>
                <a:latin typeface="Verdana"/>
                <a:cs typeface="Verdana"/>
              </a:rPr>
              <a:t>Performance</a:t>
            </a:r>
            <a:endParaRPr sz="2300">
              <a:latin typeface="Verdana"/>
              <a:cs typeface="Verdana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12987353" y="9397994"/>
            <a:ext cx="869816" cy="1141117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6053857" y="9747970"/>
            <a:ext cx="612140" cy="612140"/>
          </a:xfrm>
          <a:custGeom>
            <a:avLst/>
            <a:gdLst/>
            <a:ahLst/>
            <a:cxnLst/>
            <a:rect l="l" t="t" r="r" b="b"/>
            <a:pathLst>
              <a:path w="612140" h="612140">
                <a:moveTo>
                  <a:pt x="0" y="612032"/>
                </a:moveTo>
                <a:lnTo>
                  <a:pt x="612032" y="0"/>
                </a:lnTo>
              </a:path>
            </a:pathLst>
          </a:custGeom>
          <a:ln w="67814">
            <a:solidFill>
              <a:srgbClr val="25385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5912317" y="9670519"/>
            <a:ext cx="129708" cy="129695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6613630" y="9670522"/>
            <a:ext cx="129708" cy="129692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5989738" y="9747970"/>
            <a:ext cx="471170" cy="471170"/>
          </a:xfrm>
          <a:custGeom>
            <a:avLst/>
            <a:gdLst/>
            <a:ahLst/>
            <a:cxnLst/>
            <a:rect l="l" t="t" r="r" b="b"/>
            <a:pathLst>
              <a:path w="471169" h="471170">
                <a:moveTo>
                  <a:pt x="470807" y="470807"/>
                </a:moveTo>
                <a:lnTo>
                  <a:pt x="0" y="0"/>
                </a:lnTo>
              </a:path>
            </a:pathLst>
          </a:custGeom>
          <a:ln w="67814">
            <a:solidFill>
              <a:srgbClr val="BF2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6327775" y="9607942"/>
            <a:ext cx="0" cy="852169"/>
          </a:xfrm>
          <a:custGeom>
            <a:avLst/>
            <a:gdLst/>
            <a:ahLst/>
            <a:cxnLst/>
            <a:rect l="l" t="t" r="r" b="b"/>
            <a:pathLst>
              <a:path h="852170">
                <a:moveTo>
                  <a:pt x="0" y="851859"/>
                </a:moveTo>
                <a:lnTo>
                  <a:pt x="0" y="0"/>
                </a:lnTo>
              </a:path>
            </a:pathLst>
          </a:custGeom>
          <a:ln w="67814">
            <a:solidFill>
              <a:srgbClr val="0052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5870406" y="9624754"/>
            <a:ext cx="917458" cy="917475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5938957" y="9693337"/>
            <a:ext cx="780415" cy="780415"/>
          </a:xfrm>
          <a:custGeom>
            <a:avLst/>
            <a:gdLst/>
            <a:ahLst/>
            <a:cxnLst/>
            <a:rect l="l" t="t" r="r" b="b"/>
            <a:pathLst>
              <a:path w="780415" h="780415">
                <a:moveTo>
                  <a:pt x="403313" y="0"/>
                </a:moveTo>
                <a:lnTo>
                  <a:pt x="355403" y="1314"/>
                </a:lnTo>
                <a:lnTo>
                  <a:pt x="308755" y="8382"/>
                </a:lnTo>
                <a:lnTo>
                  <a:pt x="263792" y="20897"/>
                </a:lnTo>
                <a:lnTo>
                  <a:pt x="220938" y="38554"/>
                </a:lnTo>
                <a:lnTo>
                  <a:pt x="180614" y="61047"/>
                </a:lnTo>
                <a:lnTo>
                  <a:pt x="143245" y="88072"/>
                </a:lnTo>
                <a:lnTo>
                  <a:pt x="109252" y="119322"/>
                </a:lnTo>
                <a:lnTo>
                  <a:pt x="79060" y="154492"/>
                </a:lnTo>
                <a:lnTo>
                  <a:pt x="53090" y="193276"/>
                </a:lnTo>
                <a:lnTo>
                  <a:pt x="31765" y="235370"/>
                </a:lnTo>
                <a:lnTo>
                  <a:pt x="15510" y="280467"/>
                </a:lnTo>
                <a:lnTo>
                  <a:pt x="4746" y="328262"/>
                </a:lnTo>
                <a:lnTo>
                  <a:pt x="0" y="377022"/>
                </a:lnTo>
                <a:lnTo>
                  <a:pt x="1312" y="424938"/>
                </a:lnTo>
                <a:lnTo>
                  <a:pt x="8379" y="471589"/>
                </a:lnTo>
                <a:lnTo>
                  <a:pt x="20893" y="516553"/>
                </a:lnTo>
                <a:lnTo>
                  <a:pt x="38550" y="559406"/>
                </a:lnTo>
                <a:lnTo>
                  <a:pt x="61045" y="599727"/>
                </a:lnTo>
                <a:lnTo>
                  <a:pt x="88071" y="637092"/>
                </a:lnTo>
                <a:lnTo>
                  <a:pt x="119324" y="671080"/>
                </a:lnTo>
                <a:lnTo>
                  <a:pt x="154498" y="701267"/>
                </a:lnTo>
                <a:lnTo>
                  <a:pt x="193287" y="727232"/>
                </a:lnTo>
                <a:lnTo>
                  <a:pt x="235387" y="748552"/>
                </a:lnTo>
                <a:lnTo>
                  <a:pt x="280492" y="764805"/>
                </a:lnTo>
                <a:lnTo>
                  <a:pt x="328296" y="775567"/>
                </a:lnTo>
                <a:lnTo>
                  <a:pt x="377045" y="780312"/>
                </a:lnTo>
                <a:lnTo>
                  <a:pt x="424955" y="778998"/>
                </a:lnTo>
                <a:lnTo>
                  <a:pt x="471603" y="771931"/>
                </a:lnTo>
                <a:lnTo>
                  <a:pt x="516565" y="759416"/>
                </a:lnTo>
                <a:lnTo>
                  <a:pt x="559420" y="741759"/>
                </a:lnTo>
                <a:lnTo>
                  <a:pt x="599743" y="719266"/>
                </a:lnTo>
                <a:lnTo>
                  <a:pt x="637113" y="692241"/>
                </a:lnTo>
                <a:lnTo>
                  <a:pt x="671105" y="660991"/>
                </a:lnTo>
                <a:lnTo>
                  <a:pt x="701298" y="625820"/>
                </a:lnTo>
                <a:lnTo>
                  <a:pt x="727268" y="587035"/>
                </a:lnTo>
                <a:lnTo>
                  <a:pt x="748592" y="544941"/>
                </a:lnTo>
                <a:lnTo>
                  <a:pt x="764848" y="499844"/>
                </a:lnTo>
                <a:lnTo>
                  <a:pt x="775612" y="452049"/>
                </a:lnTo>
                <a:lnTo>
                  <a:pt x="780358" y="403290"/>
                </a:lnTo>
                <a:lnTo>
                  <a:pt x="779045" y="355373"/>
                </a:lnTo>
                <a:lnTo>
                  <a:pt x="771979" y="308722"/>
                </a:lnTo>
                <a:lnTo>
                  <a:pt x="759465" y="263759"/>
                </a:lnTo>
                <a:lnTo>
                  <a:pt x="741807" y="220906"/>
                </a:lnTo>
                <a:lnTo>
                  <a:pt x="719313" y="180585"/>
                </a:lnTo>
                <a:lnTo>
                  <a:pt x="692287" y="143220"/>
                </a:lnTo>
                <a:lnTo>
                  <a:pt x="661034" y="109232"/>
                </a:lnTo>
                <a:lnTo>
                  <a:pt x="625860" y="79045"/>
                </a:lnTo>
                <a:lnTo>
                  <a:pt x="587070" y="53080"/>
                </a:lnTo>
                <a:lnTo>
                  <a:pt x="544971" y="31759"/>
                </a:lnTo>
                <a:lnTo>
                  <a:pt x="499866" y="15506"/>
                </a:lnTo>
                <a:lnTo>
                  <a:pt x="452062" y="4743"/>
                </a:lnTo>
                <a:lnTo>
                  <a:pt x="403313" y="0"/>
                </a:lnTo>
                <a:close/>
              </a:path>
            </a:pathLst>
          </a:custGeom>
          <a:solidFill>
            <a:srgbClr val="DFE1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5938957" y="9715034"/>
            <a:ext cx="758369" cy="758725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16047783" y="9802143"/>
            <a:ext cx="563245" cy="563245"/>
          </a:xfrm>
          <a:custGeom>
            <a:avLst/>
            <a:gdLst/>
            <a:ahLst/>
            <a:cxnLst/>
            <a:rect l="l" t="t" r="r" b="b"/>
            <a:pathLst>
              <a:path w="563244" h="563245">
                <a:moveTo>
                  <a:pt x="0" y="272690"/>
                </a:moveTo>
                <a:lnTo>
                  <a:pt x="5091" y="227228"/>
                </a:lnTo>
                <a:lnTo>
                  <a:pt x="17100" y="184299"/>
                </a:lnTo>
                <a:lnTo>
                  <a:pt x="35424" y="144471"/>
                </a:lnTo>
                <a:lnTo>
                  <a:pt x="59463" y="108309"/>
                </a:lnTo>
                <a:lnTo>
                  <a:pt x="88614" y="76378"/>
                </a:lnTo>
                <a:lnTo>
                  <a:pt x="122276" y="49245"/>
                </a:lnTo>
                <a:lnTo>
                  <a:pt x="159848" y="27475"/>
                </a:lnTo>
                <a:lnTo>
                  <a:pt x="200726" y="11633"/>
                </a:lnTo>
                <a:lnTo>
                  <a:pt x="244310" y="2286"/>
                </a:lnTo>
                <a:lnTo>
                  <a:pt x="289999" y="0"/>
                </a:lnTo>
                <a:lnTo>
                  <a:pt x="335462" y="5091"/>
                </a:lnTo>
                <a:lnTo>
                  <a:pt x="378390" y="17100"/>
                </a:lnTo>
                <a:lnTo>
                  <a:pt x="418219" y="35424"/>
                </a:lnTo>
                <a:lnTo>
                  <a:pt x="454382" y="59463"/>
                </a:lnTo>
                <a:lnTo>
                  <a:pt x="486313" y="88615"/>
                </a:lnTo>
                <a:lnTo>
                  <a:pt x="513447" y="122277"/>
                </a:lnTo>
                <a:lnTo>
                  <a:pt x="535218" y="159849"/>
                </a:lnTo>
                <a:lnTo>
                  <a:pt x="551061" y="200729"/>
                </a:lnTo>
                <a:lnTo>
                  <a:pt x="560408" y="244314"/>
                </a:lnTo>
                <a:lnTo>
                  <a:pt x="562695" y="290004"/>
                </a:lnTo>
                <a:lnTo>
                  <a:pt x="557603" y="335467"/>
                </a:lnTo>
                <a:lnTo>
                  <a:pt x="545594" y="378395"/>
                </a:lnTo>
                <a:lnTo>
                  <a:pt x="527269" y="418224"/>
                </a:lnTo>
                <a:lnTo>
                  <a:pt x="503229" y="454387"/>
                </a:lnTo>
                <a:lnTo>
                  <a:pt x="474077" y="486319"/>
                </a:lnTo>
                <a:lnTo>
                  <a:pt x="440413" y="513453"/>
                </a:lnTo>
                <a:lnTo>
                  <a:pt x="402841" y="535224"/>
                </a:lnTo>
                <a:lnTo>
                  <a:pt x="361961" y="551066"/>
                </a:lnTo>
                <a:lnTo>
                  <a:pt x="318375" y="560413"/>
                </a:lnTo>
                <a:lnTo>
                  <a:pt x="272685" y="562700"/>
                </a:lnTo>
                <a:lnTo>
                  <a:pt x="227224" y="557609"/>
                </a:lnTo>
                <a:lnTo>
                  <a:pt x="184297" y="545599"/>
                </a:lnTo>
                <a:lnTo>
                  <a:pt x="144470" y="527274"/>
                </a:lnTo>
                <a:lnTo>
                  <a:pt x="108308" y="503234"/>
                </a:lnTo>
                <a:lnTo>
                  <a:pt x="76378" y="474082"/>
                </a:lnTo>
                <a:lnTo>
                  <a:pt x="49245" y="440419"/>
                </a:lnTo>
                <a:lnTo>
                  <a:pt x="27475" y="402846"/>
                </a:lnTo>
                <a:lnTo>
                  <a:pt x="11633" y="361966"/>
                </a:lnTo>
                <a:lnTo>
                  <a:pt x="2286" y="318380"/>
                </a:lnTo>
                <a:lnTo>
                  <a:pt x="0" y="272690"/>
                </a:lnTo>
                <a:close/>
              </a:path>
            </a:pathLst>
          </a:custGeom>
          <a:ln w="69749">
            <a:solidFill>
              <a:srgbClr val="FF5630"/>
            </a:solidFill>
            <a:prstDash val="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6327818" y="9778958"/>
            <a:ext cx="86995" cy="307340"/>
          </a:xfrm>
          <a:custGeom>
            <a:avLst/>
            <a:gdLst/>
            <a:ahLst/>
            <a:cxnLst/>
            <a:rect l="l" t="t" r="r" b="b"/>
            <a:pathLst>
              <a:path w="86994" h="307340">
                <a:moveTo>
                  <a:pt x="86864" y="0"/>
                </a:moveTo>
                <a:lnTo>
                  <a:pt x="0" y="307083"/>
                </a:lnTo>
              </a:path>
            </a:pathLst>
          </a:custGeom>
          <a:ln w="10432">
            <a:solidFill>
              <a:srgbClr val="0065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6290988" y="10049016"/>
            <a:ext cx="73520" cy="73520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16239811" y="9395091"/>
            <a:ext cx="175899" cy="175899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16254688" y="9507428"/>
            <a:ext cx="147953" cy="100510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10898830" y="3524124"/>
            <a:ext cx="7402195" cy="5295900"/>
          </a:xfrm>
          <a:custGeom>
            <a:avLst/>
            <a:gdLst/>
            <a:ahLst/>
            <a:cxnLst/>
            <a:rect l="l" t="t" r="r" b="b"/>
            <a:pathLst>
              <a:path w="7402194" h="5295900">
                <a:moveTo>
                  <a:pt x="4721627" y="139700"/>
                </a:moveTo>
                <a:lnTo>
                  <a:pt x="2680077" y="139700"/>
                </a:lnTo>
                <a:lnTo>
                  <a:pt x="2635977" y="165100"/>
                </a:lnTo>
                <a:lnTo>
                  <a:pt x="2376323" y="241300"/>
                </a:lnTo>
                <a:lnTo>
                  <a:pt x="2333908" y="266700"/>
                </a:lnTo>
                <a:lnTo>
                  <a:pt x="2291747" y="279400"/>
                </a:lnTo>
                <a:lnTo>
                  <a:pt x="2249846" y="304800"/>
                </a:lnTo>
                <a:lnTo>
                  <a:pt x="2166837" y="330200"/>
                </a:lnTo>
                <a:lnTo>
                  <a:pt x="2125736" y="355600"/>
                </a:lnTo>
                <a:lnTo>
                  <a:pt x="2084910" y="368300"/>
                </a:lnTo>
                <a:lnTo>
                  <a:pt x="2004094" y="419100"/>
                </a:lnTo>
                <a:lnTo>
                  <a:pt x="1964112" y="431800"/>
                </a:lnTo>
                <a:lnTo>
                  <a:pt x="1885019" y="482600"/>
                </a:lnTo>
                <a:lnTo>
                  <a:pt x="1845915" y="495300"/>
                </a:lnTo>
                <a:lnTo>
                  <a:pt x="1807112" y="520700"/>
                </a:lnTo>
                <a:lnTo>
                  <a:pt x="1692540" y="596900"/>
                </a:lnTo>
                <a:lnTo>
                  <a:pt x="1580804" y="673100"/>
                </a:lnTo>
                <a:lnTo>
                  <a:pt x="1472004" y="749300"/>
                </a:lnTo>
                <a:lnTo>
                  <a:pt x="1401151" y="800100"/>
                </a:lnTo>
                <a:lnTo>
                  <a:pt x="1366240" y="838200"/>
                </a:lnTo>
                <a:lnTo>
                  <a:pt x="1331678" y="863600"/>
                </a:lnTo>
                <a:lnTo>
                  <a:pt x="1263614" y="914400"/>
                </a:lnTo>
                <a:lnTo>
                  <a:pt x="1230119" y="952500"/>
                </a:lnTo>
                <a:lnTo>
                  <a:pt x="1164224" y="1003300"/>
                </a:lnTo>
                <a:lnTo>
                  <a:pt x="1131831" y="1041400"/>
                </a:lnTo>
                <a:lnTo>
                  <a:pt x="1099813" y="1066800"/>
                </a:lnTo>
                <a:lnTo>
                  <a:pt x="1068173" y="1104900"/>
                </a:lnTo>
                <a:lnTo>
                  <a:pt x="1036915" y="1130300"/>
                </a:lnTo>
                <a:lnTo>
                  <a:pt x="1006043" y="1168400"/>
                </a:lnTo>
                <a:lnTo>
                  <a:pt x="975560" y="1206500"/>
                </a:lnTo>
                <a:lnTo>
                  <a:pt x="945470" y="1231900"/>
                </a:lnTo>
                <a:lnTo>
                  <a:pt x="915778" y="1270000"/>
                </a:lnTo>
                <a:lnTo>
                  <a:pt x="886486" y="1295400"/>
                </a:lnTo>
                <a:lnTo>
                  <a:pt x="857598" y="1333500"/>
                </a:lnTo>
                <a:lnTo>
                  <a:pt x="829118" y="1371600"/>
                </a:lnTo>
                <a:lnTo>
                  <a:pt x="801050" y="1409700"/>
                </a:lnTo>
                <a:lnTo>
                  <a:pt x="773398" y="1435100"/>
                </a:lnTo>
                <a:lnTo>
                  <a:pt x="746165" y="1473200"/>
                </a:lnTo>
                <a:lnTo>
                  <a:pt x="719354" y="1511300"/>
                </a:lnTo>
                <a:lnTo>
                  <a:pt x="692971" y="1549400"/>
                </a:lnTo>
                <a:lnTo>
                  <a:pt x="667018" y="1587500"/>
                </a:lnTo>
                <a:lnTo>
                  <a:pt x="641499" y="1625600"/>
                </a:lnTo>
                <a:lnTo>
                  <a:pt x="616418" y="1663700"/>
                </a:lnTo>
                <a:lnTo>
                  <a:pt x="591778" y="1701800"/>
                </a:lnTo>
                <a:lnTo>
                  <a:pt x="567583" y="1739900"/>
                </a:lnTo>
                <a:lnTo>
                  <a:pt x="543838" y="1778000"/>
                </a:lnTo>
                <a:lnTo>
                  <a:pt x="520545" y="1816100"/>
                </a:lnTo>
                <a:lnTo>
                  <a:pt x="497709" y="1854200"/>
                </a:lnTo>
                <a:lnTo>
                  <a:pt x="475333" y="1892300"/>
                </a:lnTo>
                <a:lnTo>
                  <a:pt x="453421" y="1930400"/>
                </a:lnTo>
                <a:lnTo>
                  <a:pt x="431976" y="1968500"/>
                </a:lnTo>
                <a:lnTo>
                  <a:pt x="411002" y="2006600"/>
                </a:lnTo>
                <a:lnTo>
                  <a:pt x="390504" y="2044700"/>
                </a:lnTo>
                <a:lnTo>
                  <a:pt x="370484" y="2082800"/>
                </a:lnTo>
                <a:lnTo>
                  <a:pt x="350947" y="2133600"/>
                </a:lnTo>
                <a:lnTo>
                  <a:pt x="331896" y="2171700"/>
                </a:lnTo>
                <a:lnTo>
                  <a:pt x="313335" y="2209800"/>
                </a:lnTo>
                <a:lnTo>
                  <a:pt x="295268" y="2247900"/>
                </a:lnTo>
                <a:lnTo>
                  <a:pt x="277698" y="2298700"/>
                </a:lnTo>
                <a:lnTo>
                  <a:pt x="260628" y="2336800"/>
                </a:lnTo>
                <a:lnTo>
                  <a:pt x="244064" y="2374900"/>
                </a:lnTo>
                <a:lnTo>
                  <a:pt x="228008" y="2425700"/>
                </a:lnTo>
                <a:lnTo>
                  <a:pt x="212465" y="2463800"/>
                </a:lnTo>
                <a:lnTo>
                  <a:pt x="197437" y="2514600"/>
                </a:lnTo>
                <a:lnTo>
                  <a:pt x="182929" y="2552700"/>
                </a:lnTo>
                <a:lnTo>
                  <a:pt x="168945" y="2590800"/>
                </a:lnTo>
                <a:lnTo>
                  <a:pt x="155487" y="2641600"/>
                </a:lnTo>
                <a:lnTo>
                  <a:pt x="142560" y="2679700"/>
                </a:lnTo>
                <a:lnTo>
                  <a:pt x="130168" y="2730500"/>
                </a:lnTo>
                <a:lnTo>
                  <a:pt x="118314" y="2768600"/>
                </a:lnTo>
                <a:lnTo>
                  <a:pt x="107003" y="2819400"/>
                </a:lnTo>
                <a:lnTo>
                  <a:pt x="96236" y="2857500"/>
                </a:lnTo>
                <a:lnTo>
                  <a:pt x="86020" y="2908300"/>
                </a:lnTo>
                <a:lnTo>
                  <a:pt x="76356" y="2946400"/>
                </a:lnTo>
                <a:lnTo>
                  <a:pt x="67249" y="2997200"/>
                </a:lnTo>
                <a:lnTo>
                  <a:pt x="58703" y="3048000"/>
                </a:lnTo>
                <a:lnTo>
                  <a:pt x="50721" y="3086100"/>
                </a:lnTo>
                <a:lnTo>
                  <a:pt x="43307" y="3136900"/>
                </a:lnTo>
                <a:lnTo>
                  <a:pt x="36465" y="3187700"/>
                </a:lnTo>
                <a:lnTo>
                  <a:pt x="30198" y="3225800"/>
                </a:lnTo>
                <a:lnTo>
                  <a:pt x="24511" y="3276600"/>
                </a:lnTo>
                <a:lnTo>
                  <a:pt x="19406" y="3327400"/>
                </a:lnTo>
                <a:lnTo>
                  <a:pt x="14888" y="3365500"/>
                </a:lnTo>
                <a:lnTo>
                  <a:pt x="10960" y="3416300"/>
                </a:lnTo>
                <a:lnTo>
                  <a:pt x="7627" y="3467100"/>
                </a:lnTo>
                <a:lnTo>
                  <a:pt x="4891" y="3517900"/>
                </a:lnTo>
                <a:lnTo>
                  <a:pt x="2756" y="3556000"/>
                </a:lnTo>
                <a:lnTo>
                  <a:pt x="1227" y="3606800"/>
                </a:lnTo>
                <a:lnTo>
                  <a:pt x="307" y="3657600"/>
                </a:lnTo>
                <a:lnTo>
                  <a:pt x="0" y="3708400"/>
                </a:lnTo>
                <a:lnTo>
                  <a:pt x="357" y="3759200"/>
                </a:lnTo>
                <a:lnTo>
                  <a:pt x="1426" y="3810000"/>
                </a:lnTo>
                <a:lnTo>
                  <a:pt x="3203" y="3860800"/>
                </a:lnTo>
                <a:lnTo>
                  <a:pt x="5681" y="3911600"/>
                </a:lnTo>
                <a:lnTo>
                  <a:pt x="8858" y="3962400"/>
                </a:lnTo>
                <a:lnTo>
                  <a:pt x="12728" y="4013200"/>
                </a:lnTo>
                <a:lnTo>
                  <a:pt x="17285" y="4064000"/>
                </a:lnTo>
                <a:lnTo>
                  <a:pt x="22527" y="4114800"/>
                </a:lnTo>
                <a:lnTo>
                  <a:pt x="28447" y="4165600"/>
                </a:lnTo>
                <a:lnTo>
                  <a:pt x="35042" y="4216400"/>
                </a:lnTo>
                <a:lnTo>
                  <a:pt x="42306" y="4267200"/>
                </a:lnTo>
                <a:lnTo>
                  <a:pt x="50235" y="4318000"/>
                </a:lnTo>
                <a:lnTo>
                  <a:pt x="58823" y="4368800"/>
                </a:lnTo>
                <a:lnTo>
                  <a:pt x="68068" y="4419600"/>
                </a:lnTo>
                <a:lnTo>
                  <a:pt x="77963" y="4457700"/>
                </a:lnTo>
                <a:lnTo>
                  <a:pt x="88504" y="4508500"/>
                </a:lnTo>
                <a:lnTo>
                  <a:pt x="99686" y="4559300"/>
                </a:lnTo>
                <a:lnTo>
                  <a:pt x="111505" y="4610100"/>
                </a:lnTo>
                <a:lnTo>
                  <a:pt x="123955" y="4660900"/>
                </a:lnTo>
                <a:lnTo>
                  <a:pt x="137033" y="4699000"/>
                </a:lnTo>
                <a:lnTo>
                  <a:pt x="150734" y="4749800"/>
                </a:lnTo>
                <a:lnTo>
                  <a:pt x="165052" y="4800600"/>
                </a:lnTo>
                <a:lnTo>
                  <a:pt x="179983" y="4851400"/>
                </a:lnTo>
                <a:lnTo>
                  <a:pt x="195522" y="4889500"/>
                </a:lnTo>
                <a:lnTo>
                  <a:pt x="211665" y="4940300"/>
                </a:lnTo>
                <a:lnTo>
                  <a:pt x="228408" y="4991100"/>
                </a:lnTo>
                <a:lnTo>
                  <a:pt x="245744" y="5029200"/>
                </a:lnTo>
                <a:lnTo>
                  <a:pt x="263670" y="5080000"/>
                </a:lnTo>
                <a:lnTo>
                  <a:pt x="282181" y="5118100"/>
                </a:lnTo>
                <a:lnTo>
                  <a:pt x="301271" y="5168900"/>
                </a:lnTo>
                <a:lnTo>
                  <a:pt x="320938" y="5219700"/>
                </a:lnTo>
                <a:lnTo>
                  <a:pt x="341175" y="5257800"/>
                </a:lnTo>
                <a:lnTo>
                  <a:pt x="361978" y="5295900"/>
                </a:lnTo>
                <a:lnTo>
                  <a:pt x="7039785" y="5295900"/>
                </a:lnTo>
                <a:lnTo>
                  <a:pt x="7060588" y="5257800"/>
                </a:lnTo>
                <a:lnTo>
                  <a:pt x="7080825" y="5219700"/>
                </a:lnTo>
                <a:lnTo>
                  <a:pt x="7100492" y="5168900"/>
                </a:lnTo>
                <a:lnTo>
                  <a:pt x="7119583" y="5118100"/>
                </a:lnTo>
                <a:lnTo>
                  <a:pt x="7138093" y="5080000"/>
                </a:lnTo>
                <a:lnTo>
                  <a:pt x="7156019" y="5029200"/>
                </a:lnTo>
                <a:lnTo>
                  <a:pt x="7173356" y="4991100"/>
                </a:lnTo>
                <a:lnTo>
                  <a:pt x="7190098" y="4940300"/>
                </a:lnTo>
                <a:lnTo>
                  <a:pt x="7206241" y="4889500"/>
                </a:lnTo>
                <a:lnTo>
                  <a:pt x="7221780" y="4851400"/>
                </a:lnTo>
                <a:lnTo>
                  <a:pt x="7236711" y="4800600"/>
                </a:lnTo>
                <a:lnTo>
                  <a:pt x="7251030" y="4749800"/>
                </a:lnTo>
                <a:lnTo>
                  <a:pt x="7264730" y="4699000"/>
                </a:lnTo>
                <a:lnTo>
                  <a:pt x="7277808" y="4660900"/>
                </a:lnTo>
                <a:lnTo>
                  <a:pt x="7290258" y="4610100"/>
                </a:lnTo>
                <a:lnTo>
                  <a:pt x="7302077" y="4559300"/>
                </a:lnTo>
                <a:lnTo>
                  <a:pt x="7313259" y="4508500"/>
                </a:lnTo>
                <a:lnTo>
                  <a:pt x="7323800" y="4457700"/>
                </a:lnTo>
                <a:lnTo>
                  <a:pt x="7333695" y="4419600"/>
                </a:lnTo>
                <a:lnTo>
                  <a:pt x="7342940" y="4368800"/>
                </a:lnTo>
                <a:lnTo>
                  <a:pt x="7351529" y="4318000"/>
                </a:lnTo>
                <a:lnTo>
                  <a:pt x="7359457" y="4267200"/>
                </a:lnTo>
                <a:lnTo>
                  <a:pt x="7366721" y="4216400"/>
                </a:lnTo>
                <a:lnTo>
                  <a:pt x="7373316" y="4165600"/>
                </a:lnTo>
                <a:lnTo>
                  <a:pt x="7379236" y="4114800"/>
                </a:lnTo>
                <a:lnTo>
                  <a:pt x="7384478" y="4064000"/>
                </a:lnTo>
                <a:lnTo>
                  <a:pt x="7389036" y="4013200"/>
                </a:lnTo>
                <a:lnTo>
                  <a:pt x="7392905" y="3962400"/>
                </a:lnTo>
                <a:lnTo>
                  <a:pt x="7396082" y="3911600"/>
                </a:lnTo>
                <a:lnTo>
                  <a:pt x="7398560" y="3860800"/>
                </a:lnTo>
                <a:lnTo>
                  <a:pt x="7400337" y="3810000"/>
                </a:lnTo>
                <a:lnTo>
                  <a:pt x="7401406" y="3759200"/>
                </a:lnTo>
                <a:lnTo>
                  <a:pt x="7401764" y="3708400"/>
                </a:lnTo>
                <a:lnTo>
                  <a:pt x="7401456" y="3657600"/>
                </a:lnTo>
                <a:lnTo>
                  <a:pt x="7400536" y="3606800"/>
                </a:lnTo>
                <a:lnTo>
                  <a:pt x="7399007" y="3556000"/>
                </a:lnTo>
                <a:lnTo>
                  <a:pt x="7396872" y="3517900"/>
                </a:lnTo>
                <a:lnTo>
                  <a:pt x="7394136" y="3467100"/>
                </a:lnTo>
                <a:lnTo>
                  <a:pt x="7390803" y="3416300"/>
                </a:lnTo>
                <a:lnTo>
                  <a:pt x="7386875" y="3365500"/>
                </a:lnTo>
                <a:lnTo>
                  <a:pt x="7382357" y="3327400"/>
                </a:lnTo>
                <a:lnTo>
                  <a:pt x="7377252" y="3276600"/>
                </a:lnTo>
                <a:lnTo>
                  <a:pt x="7371565" y="3225800"/>
                </a:lnTo>
                <a:lnTo>
                  <a:pt x="7365298" y="3187700"/>
                </a:lnTo>
                <a:lnTo>
                  <a:pt x="7358456" y="3136900"/>
                </a:lnTo>
                <a:lnTo>
                  <a:pt x="7351042" y="3086100"/>
                </a:lnTo>
                <a:lnTo>
                  <a:pt x="7343060" y="3048000"/>
                </a:lnTo>
                <a:lnTo>
                  <a:pt x="7334514" y="2997200"/>
                </a:lnTo>
                <a:lnTo>
                  <a:pt x="7325407" y="2946400"/>
                </a:lnTo>
                <a:lnTo>
                  <a:pt x="7315743" y="2908300"/>
                </a:lnTo>
                <a:lnTo>
                  <a:pt x="7305527" y="2857500"/>
                </a:lnTo>
                <a:lnTo>
                  <a:pt x="7294760" y="2819400"/>
                </a:lnTo>
                <a:lnTo>
                  <a:pt x="7283448" y="2768600"/>
                </a:lnTo>
                <a:lnTo>
                  <a:pt x="7271594" y="2730500"/>
                </a:lnTo>
                <a:lnTo>
                  <a:pt x="7259202" y="2679700"/>
                </a:lnTo>
                <a:lnTo>
                  <a:pt x="7246275" y="2641600"/>
                </a:lnTo>
                <a:lnTo>
                  <a:pt x="7232818" y="2590800"/>
                </a:lnTo>
                <a:lnTo>
                  <a:pt x="7218833" y="2552700"/>
                </a:lnTo>
                <a:lnTo>
                  <a:pt x="7204325" y="2514600"/>
                </a:lnTo>
                <a:lnTo>
                  <a:pt x="7189297" y="2463800"/>
                </a:lnTo>
                <a:lnTo>
                  <a:pt x="7173754" y="2425700"/>
                </a:lnTo>
                <a:lnTo>
                  <a:pt x="7157698" y="2374900"/>
                </a:lnTo>
                <a:lnTo>
                  <a:pt x="7141133" y="2336800"/>
                </a:lnTo>
                <a:lnTo>
                  <a:pt x="7124064" y="2298700"/>
                </a:lnTo>
                <a:lnTo>
                  <a:pt x="7106494" y="2247900"/>
                </a:lnTo>
                <a:lnTo>
                  <a:pt x="7088426" y="2209800"/>
                </a:lnTo>
                <a:lnTo>
                  <a:pt x="7069865" y="2171700"/>
                </a:lnTo>
                <a:lnTo>
                  <a:pt x="7050814" y="2133600"/>
                </a:lnTo>
                <a:lnTo>
                  <a:pt x="7031276" y="2082800"/>
                </a:lnTo>
                <a:lnTo>
                  <a:pt x="7011257" y="2044700"/>
                </a:lnTo>
                <a:lnTo>
                  <a:pt x="6990758" y="2006600"/>
                </a:lnTo>
                <a:lnTo>
                  <a:pt x="6969784" y="1968500"/>
                </a:lnTo>
                <a:lnTo>
                  <a:pt x="6948339" y="1930400"/>
                </a:lnTo>
                <a:lnTo>
                  <a:pt x="6926427" y="1892300"/>
                </a:lnTo>
                <a:lnTo>
                  <a:pt x="6904050" y="1854200"/>
                </a:lnTo>
                <a:lnTo>
                  <a:pt x="6881214" y="1816100"/>
                </a:lnTo>
                <a:lnTo>
                  <a:pt x="6857921" y="1778000"/>
                </a:lnTo>
                <a:lnTo>
                  <a:pt x="6834175" y="1739900"/>
                </a:lnTo>
                <a:lnTo>
                  <a:pt x="6809980" y="1701800"/>
                </a:lnTo>
                <a:lnTo>
                  <a:pt x="6785340" y="1663700"/>
                </a:lnTo>
                <a:lnTo>
                  <a:pt x="6760259" y="1625600"/>
                </a:lnTo>
                <a:lnTo>
                  <a:pt x="6734739" y="1587500"/>
                </a:lnTo>
                <a:lnTo>
                  <a:pt x="6708786" y="1549400"/>
                </a:lnTo>
                <a:lnTo>
                  <a:pt x="6682402" y="1511300"/>
                </a:lnTo>
                <a:lnTo>
                  <a:pt x="6655591" y="1473200"/>
                </a:lnTo>
                <a:lnTo>
                  <a:pt x="6628358" y="1435100"/>
                </a:lnTo>
                <a:lnTo>
                  <a:pt x="6600705" y="1409700"/>
                </a:lnTo>
                <a:lnTo>
                  <a:pt x="6572637" y="1371600"/>
                </a:lnTo>
                <a:lnTo>
                  <a:pt x="6544156" y="1333500"/>
                </a:lnTo>
                <a:lnTo>
                  <a:pt x="6515268" y="1295400"/>
                </a:lnTo>
                <a:lnTo>
                  <a:pt x="6485976" y="1270000"/>
                </a:lnTo>
                <a:lnTo>
                  <a:pt x="6456282" y="1231900"/>
                </a:lnTo>
                <a:lnTo>
                  <a:pt x="6426192" y="1206500"/>
                </a:lnTo>
                <a:lnTo>
                  <a:pt x="6395709" y="1168400"/>
                </a:lnTo>
                <a:lnTo>
                  <a:pt x="6364836" y="1130300"/>
                </a:lnTo>
                <a:lnTo>
                  <a:pt x="6333577" y="1104900"/>
                </a:lnTo>
                <a:lnTo>
                  <a:pt x="6301937" y="1066800"/>
                </a:lnTo>
                <a:lnTo>
                  <a:pt x="6269918" y="1041400"/>
                </a:lnTo>
                <a:lnTo>
                  <a:pt x="6237524" y="1003300"/>
                </a:lnTo>
                <a:lnTo>
                  <a:pt x="6171628" y="952500"/>
                </a:lnTo>
                <a:lnTo>
                  <a:pt x="6138133" y="914400"/>
                </a:lnTo>
                <a:lnTo>
                  <a:pt x="6070067" y="863600"/>
                </a:lnTo>
                <a:lnTo>
                  <a:pt x="6035504" y="838200"/>
                </a:lnTo>
                <a:lnTo>
                  <a:pt x="6000592" y="800100"/>
                </a:lnTo>
                <a:lnTo>
                  <a:pt x="5929738" y="749300"/>
                </a:lnTo>
                <a:lnTo>
                  <a:pt x="5820935" y="673100"/>
                </a:lnTo>
                <a:lnTo>
                  <a:pt x="5709196" y="596900"/>
                </a:lnTo>
                <a:lnTo>
                  <a:pt x="5594621" y="520700"/>
                </a:lnTo>
                <a:lnTo>
                  <a:pt x="5555816" y="495300"/>
                </a:lnTo>
                <a:lnTo>
                  <a:pt x="5516712" y="482600"/>
                </a:lnTo>
                <a:lnTo>
                  <a:pt x="5437616" y="431800"/>
                </a:lnTo>
                <a:lnTo>
                  <a:pt x="5397633" y="419100"/>
                </a:lnTo>
                <a:lnTo>
                  <a:pt x="5316815" y="368300"/>
                </a:lnTo>
                <a:lnTo>
                  <a:pt x="5275987" y="355600"/>
                </a:lnTo>
                <a:lnTo>
                  <a:pt x="5234885" y="330200"/>
                </a:lnTo>
                <a:lnTo>
                  <a:pt x="5151873" y="304800"/>
                </a:lnTo>
                <a:lnTo>
                  <a:pt x="5109971" y="279400"/>
                </a:lnTo>
                <a:lnTo>
                  <a:pt x="5067809" y="266700"/>
                </a:lnTo>
                <a:lnTo>
                  <a:pt x="5025392" y="241300"/>
                </a:lnTo>
                <a:lnTo>
                  <a:pt x="4765729" y="165100"/>
                </a:lnTo>
                <a:lnTo>
                  <a:pt x="4721627" y="139700"/>
                </a:lnTo>
                <a:close/>
              </a:path>
              <a:path w="7402194" h="5295900">
                <a:moveTo>
                  <a:pt x="4452401" y="76200"/>
                </a:moveTo>
                <a:lnTo>
                  <a:pt x="2949292" y="76200"/>
                </a:lnTo>
                <a:lnTo>
                  <a:pt x="2724404" y="139700"/>
                </a:lnTo>
                <a:lnTo>
                  <a:pt x="4677299" y="139700"/>
                </a:lnTo>
                <a:lnTo>
                  <a:pt x="4452401" y="76200"/>
                </a:lnTo>
                <a:close/>
              </a:path>
              <a:path w="7402194" h="5295900">
                <a:moveTo>
                  <a:pt x="4314991" y="50800"/>
                </a:moveTo>
                <a:lnTo>
                  <a:pt x="3086697" y="50800"/>
                </a:lnTo>
                <a:lnTo>
                  <a:pt x="2994895" y="76200"/>
                </a:lnTo>
                <a:lnTo>
                  <a:pt x="4406796" y="76200"/>
                </a:lnTo>
                <a:lnTo>
                  <a:pt x="4314991" y="50800"/>
                </a:lnTo>
                <a:close/>
              </a:path>
              <a:path w="7402194" h="5295900">
                <a:moveTo>
                  <a:pt x="4222416" y="38100"/>
                </a:moveTo>
                <a:lnTo>
                  <a:pt x="3179268" y="38100"/>
                </a:lnTo>
                <a:lnTo>
                  <a:pt x="3132888" y="50800"/>
                </a:lnTo>
                <a:lnTo>
                  <a:pt x="4268797" y="50800"/>
                </a:lnTo>
                <a:lnTo>
                  <a:pt x="4222416" y="38100"/>
                </a:lnTo>
                <a:close/>
              </a:path>
              <a:path w="7402194" h="5295900">
                <a:moveTo>
                  <a:pt x="4129101" y="25400"/>
                </a:moveTo>
                <a:lnTo>
                  <a:pt x="3272578" y="25400"/>
                </a:lnTo>
                <a:lnTo>
                  <a:pt x="3225832" y="38100"/>
                </a:lnTo>
                <a:lnTo>
                  <a:pt x="4175849" y="38100"/>
                </a:lnTo>
                <a:lnTo>
                  <a:pt x="4129101" y="25400"/>
                </a:lnTo>
                <a:close/>
              </a:path>
              <a:path w="7402194" h="5295900">
                <a:moveTo>
                  <a:pt x="4035076" y="12700"/>
                </a:moveTo>
                <a:lnTo>
                  <a:pt x="3366599" y="12700"/>
                </a:lnTo>
                <a:lnTo>
                  <a:pt x="3319502" y="25400"/>
                </a:lnTo>
                <a:lnTo>
                  <a:pt x="4082175" y="25400"/>
                </a:lnTo>
                <a:lnTo>
                  <a:pt x="4035076" y="12700"/>
                </a:lnTo>
                <a:close/>
              </a:path>
              <a:path w="7402194" h="5295900">
                <a:moveTo>
                  <a:pt x="3845016" y="0"/>
                </a:moveTo>
                <a:lnTo>
                  <a:pt x="3556649" y="0"/>
                </a:lnTo>
                <a:lnTo>
                  <a:pt x="3508895" y="12700"/>
                </a:lnTo>
                <a:lnTo>
                  <a:pt x="3892773" y="12700"/>
                </a:lnTo>
                <a:lnTo>
                  <a:pt x="3845016" y="0"/>
                </a:lnTo>
                <a:close/>
              </a:path>
            </a:pathLst>
          </a:custGeom>
          <a:solidFill>
            <a:srgbClr val="57D9A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15205609" y="3574935"/>
            <a:ext cx="1242695" cy="775970"/>
          </a:xfrm>
          <a:custGeom>
            <a:avLst/>
            <a:gdLst/>
            <a:ahLst/>
            <a:cxnLst/>
            <a:rect l="l" t="t" r="r" b="b"/>
            <a:pathLst>
              <a:path w="1242694" h="775970">
                <a:moveTo>
                  <a:pt x="8286" y="0"/>
                </a:moveTo>
                <a:lnTo>
                  <a:pt x="0" y="0"/>
                </a:lnTo>
                <a:lnTo>
                  <a:pt x="0" y="775560"/>
                </a:lnTo>
                <a:lnTo>
                  <a:pt x="1242674" y="775560"/>
                </a:lnTo>
                <a:lnTo>
                  <a:pt x="1242674" y="442423"/>
                </a:lnTo>
                <a:lnTo>
                  <a:pt x="1209964" y="431800"/>
                </a:lnTo>
                <a:lnTo>
                  <a:pt x="1130871" y="381000"/>
                </a:lnTo>
                <a:lnTo>
                  <a:pt x="1090890" y="368300"/>
                </a:lnTo>
                <a:lnTo>
                  <a:pt x="1010074" y="317500"/>
                </a:lnTo>
                <a:lnTo>
                  <a:pt x="969247" y="304800"/>
                </a:lnTo>
                <a:lnTo>
                  <a:pt x="928146" y="279400"/>
                </a:lnTo>
                <a:lnTo>
                  <a:pt x="845137" y="254000"/>
                </a:lnTo>
                <a:lnTo>
                  <a:pt x="803236" y="228600"/>
                </a:lnTo>
                <a:lnTo>
                  <a:pt x="761076" y="215900"/>
                </a:lnTo>
                <a:lnTo>
                  <a:pt x="718660" y="190500"/>
                </a:lnTo>
                <a:lnTo>
                  <a:pt x="459007" y="114300"/>
                </a:lnTo>
                <a:lnTo>
                  <a:pt x="414906" y="88900"/>
                </a:lnTo>
                <a:lnTo>
                  <a:pt x="370580" y="88900"/>
                </a:lnTo>
                <a:lnTo>
                  <a:pt x="145691" y="25400"/>
                </a:lnTo>
                <a:lnTo>
                  <a:pt x="100088" y="25400"/>
                </a:lnTo>
                <a:lnTo>
                  <a:pt x="8286" y="0"/>
                </a:lnTo>
                <a:close/>
              </a:path>
            </a:pathLst>
          </a:custGeom>
          <a:solidFill>
            <a:srgbClr val="79F2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16577400" y="4100648"/>
            <a:ext cx="346710" cy="250190"/>
          </a:xfrm>
          <a:custGeom>
            <a:avLst/>
            <a:gdLst/>
            <a:ahLst/>
            <a:cxnLst/>
            <a:rect l="l" t="t" r="r" b="b"/>
            <a:pathLst>
              <a:path w="346709" h="250189">
                <a:moveTo>
                  <a:pt x="0" y="0"/>
                </a:moveTo>
                <a:lnTo>
                  <a:pt x="0" y="249847"/>
                </a:lnTo>
                <a:lnTo>
                  <a:pt x="346104" y="249847"/>
                </a:lnTo>
                <a:lnTo>
                  <a:pt x="251189" y="172786"/>
                </a:lnTo>
                <a:lnTo>
                  <a:pt x="142389" y="96586"/>
                </a:lnTo>
                <a:lnTo>
                  <a:pt x="30652" y="20386"/>
                </a:lnTo>
                <a:lnTo>
                  <a:pt x="0" y="0"/>
                </a:lnTo>
                <a:close/>
              </a:path>
            </a:pathLst>
          </a:custGeom>
          <a:solidFill>
            <a:srgbClr val="79F2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15205609" y="4463466"/>
            <a:ext cx="1242695" cy="1242695"/>
          </a:xfrm>
          <a:custGeom>
            <a:avLst/>
            <a:gdLst/>
            <a:ahLst/>
            <a:cxnLst/>
            <a:rect l="l" t="t" r="r" b="b"/>
            <a:pathLst>
              <a:path w="1242694" h="1242695">
                <a:moveTo>
                  <a:pt x="0" y="1242674"/>
                </a:moveTo>
                <a:lnTo>
                  <a:pt x="1242674" y="1242674"/>
                </a:lnTo>
                <a:lnTo>
                  <a:pt x="1242674" y="0"/>
                </a:lnTo>
                <a:lnTo>
                  <a:pt x="0" y="0"/>
                </a:lnTo>
                <a:lnTo>
                  <a:pt x="0" y="1242674"/>
                </a:lnTo>
                <a:close/>
              </a:path>
            </a:pathLst>
          </a:custGeom>
          <a:solidFill>
            <a:srgbClr val="79F2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16577400" y="4463466"/>
            <a:ext cx="1242695" cy="1242695"/>
          </a:xfrm>
          <a:custGeom>
            <a:avLst/>
            <a:gdLst/>
            <a:ahLst/>
            <a:cxnLst/>
            <a:rect l="l" t="t" r="r" b="b"/>
            <a:pathLst>
              <a:path w="1242694" h="1242695">
                <a:moveTo>
                  <a:pt x="481496" y="0"/>
                </a:moveTo>
                <a:lnTo>
                  <a:pt x="0" y="0"/>
                </a:lnTo>
                <a:lnTo>
                  <a:pt x="0" y="1242674"/>
                </a:lnTo>
                <a:lnTo>
                  <a:pt x="1242674" y="1242674"/>
                </a:lnTo>
                <a:lnTo>
                  <a:pt x="1242674" y="944138"/>
                </a:lnTo>
                <a:lnTo>
                  <a:pt x="1202647" y="876768"/>
                </a:lnTo>
                <a:lnTo>
                  <a:pt x="1179355" y="838668"/>
                </a:lnTo>
                <a:lnTo>
                  <a:pt x="1155609" y="800568"/>
                </a:lnTo>
                <a:lnTo>
                  <a:pt x="1131415" y="762468"/>
                </a:lnTo>
                <a:lnTo>
                  <a:pt x="1106775" y="724368"/>
                </a:lnTo>
                <a:lnTo>
                  <a:pt x="1081694" y="686268"/>
                </a:lnTo>
                <a:lnTo>
                  <a:pt x="1056175" y="648168"/>
                </a:lnTo>
                <a:lnTo>
                  <a:pt x="1030222" y="610068"/>
                </a:lnTo>
                <a:lnTo>
                  <a:pt x="1003838" y="571968"/>
                </a:lnTo>
                <a:lnTo>
                  <a:pt x="977028" y="533868"/>
                </a:lnTo>
                <a:lnTo>
                  <a:pt x="949795" y="495768"/>
                </a:lnTo>
                <a:lnTo>
                  <a:pt x="922142" y="470368"/>
                </a:lnTo>
                <a:lnTo>
                  <a:pt x="894075" y="432268"/>
                </a:lnTo>
                <a:lnTo>
                  <a:pt x="865595" y="394168"/>
                </a:lnTo>
                <a:lnTo>
                  <a:pt x="836707" y="356068"/>
                </a:lnTo>
                <a:lnTo>
                  <a:pt x="807415" y="330668"/>
                </a:lnTo>
                <a:lnTo>
                  <a:pt x="777722" y="292568"/>
                </a:lnTo>
                <a:lnTo>
                  <a:pt x="747633" y="267168"/>
                </a:lnTo>
                <a:lnTo>
                  <a:pt x="717150" y="229068"/>
                </a:lnTo>
                <a:lnTo>
                  <a:pt x="686278" y="190968"/>
                </a:lnTo>
                <a:lnTo>
                  <a:pt x="655020" y="165568"/>
                </a:lnTo>
                <a:lnTo>
                  <a:pt x="623380" y="127468"/>
                </a:lnTo>
                <a:lnTo>
                  <a:pt x="591361" y="102068"/>
                </a:lnTo>
                <a:lnTo>
                  <a:pt x="558968" y="63968"/>
                </a:lnTo>
                <a:lnTo>
                  <a:pt x="493073" y="13168"/>
                </a:lnTo>
                <a:lnTo>
                  <a:pt x="481496" y="0"/>
                </a:lnTo>
                <a:close/>
              </a:path>
            </a:pathLst>
          </a:custGeom>
          <a:solidFill>
            <a:srgbClr val="79F2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10546534" y="3997072"/>
            <a:ext cx="1677035" cy="3329304"/>
          </a:xfrm>
          <a:custGeom>
            <a:avLst/>
            <a:gdLst/>
            <a:ahLst/>
            <a:cxnLst/>
            <a:rect l="l" t="t" r="r" b="b"/>
            <a:pathLst>
              <a:path w="1677034" h="3329304">
                <a:moveTo>
                  <a:pt x="573772" y="0"/>
                </a:moveTo>
                <a:lnTo>
                  <a:pt x="500563" y="6784"/>
                </a:lnTo>
                <a:lnTo>
                  <a:pt x="459872" y="23348"/>
                </a:lnTo>
                <a:lnTo>
                  <a:pt x="423082" y="48137"/>
                </a:lnTo>
                <a:lnTo>
                  <a:pt x="390141" y="79771"/>
                </a:lnTo>
                <a:lnTo>
                  <a:pt x="361000" y="116870"/>
                </a:lnTo>
                <a:lnTo>
                  <a:pt x="335607" y="158053"/>
                </a:lnTo>
                <a:lnTo>
                  <a:pt x="313911" y="201939"/>
                </a:lnTo>
                <a:lnTo>
                  <a:pt x="295862" y="247147"/>
                </a:lnTo>
                <a:lnTo>
                  <a:pt x="281408" y="292297"/>
                </a:lnTo>
                <a:lnTo>
                  <a:pt x="270499" y="336008"/>
                </a:lnTo>
                <a:lnTo>
                  <a:pt x="263083" y="376898"/>
                </a:lnTo>
                <a:lnTo>
                  <a:pt x="257928" y="433905"/>
                </a:lnTo>
                <a:lnTo>
                  <a:pt x="258929" y="485685"/>
                </a:lnTo>
                <a:lnTo>
                  <a:pt x="264711" y="532984"/>
                </a:lnTo>
                <a:lnTo>
                  <a:pt x="273899" y="576544"/>
                </a:lnTo>
                <a:lnTo>
                  <a:pt x="285119" y="617109"/>
                </a:lnTo>
                <a:lnTo>
                  <a:pt x="296996" y="655424"/>
                </a:lnTo>
                <a:lnTo>
                  <a:pt x="308155" y="692232"/>
                </a:lnTo>
                <a:lnTo>
                  <a:pt x="317222" y="728277"/>
                </a:lnTo>
                <a:lnTo>
                  <a:pt x="322821" y="764302"/>
                </a:lnTo>
                <a:lnTo>
                  <a:pt x="323579" y="801052"/>
                </a:lnTo>
                <a:lnTo>
                  <a:pt x="318121" y="839270"/>
                </a:lnTo>
                <a:lnTo>
                  <a:pt x="305071" y="879700"/>
                </a:lnTo>
                <a:lnTo>
                  <a:pt x="282421" y="922392"/>
                </a:lnTo>
                <a:lnTo>
                  <a:pt x="255756" y="954517"/>
                </a:lnTo>
                <a:lnTo>
                  <a:pt x="226063" y="979106"/>
                </a:lnTo>
                <a:lnTo>
                  <a:pt x="161545" y="1017797"/>
                </a:lnTo>
                <a:lnTo>
                  <a:pt x="128695" y="1037962"/>
                </a:lnTo>
                <a:lnTo>
                  <a:pt x="96731" y="1062754"/>
                </a:lnTo>
                <a:lnTo>
                  <a:pt x="66752" y="1095082"/>
                </a:lnTo>
                <a:lnTo>
                  <a:pt x="39634" y="1138100"/>
                </a:lnTo>
                <a:lnTo>
                  <a:pt x="22430" y="1177961"/>
                </a:lnTo>
                <a:lnTo>
                  <a:pt x="10285" y="1220031"/>
                </a:lnTo>
                <a:lnTo>
                  <a:pt x="2906" y="1263928"/>
                </a:lnTo>
                <a:lnTo>
                  <a:pt x="0" y="1309273"/>
                </a:lnTo>
                <a:lnTo>
                  <a:pt x="1272" y="1355682"/>
                </a:lnTo>
                <a:lnTo>
                  <a:pt x="6431" y="1402777"/>
                </a:lnTo>
                <a:lnTo>
                  <a:pt x="15182" y="1450174"/>
                </a:lnTo>
                <a:lnTo>
                  <a:pt x="27232" y="1497494"/>
                </a:lnTo>
                <a:lnTo>
                  <a:pt x="42288" y="1544355"/>
                </a:lnTo>
                <a:lnTo>
                  <a:pt x="60057" y="1590376"/>
                </a:lnTo>
                <a:lnTo>
                  <a:pt x="80244" y="1635176"/>
                </a:lnTo>
                <a:lnTo>
                  <a:pt x="102557" y="1678373"/>
                </a:lnTo>
                <a:lnTo>
                  <a:pt x="126702" y="1719587"/>
                </a:lnTo>
                <a:lnTo>
                  <a:pt x="152386" y="1758437"/>
                </a:lnTo>
                <a:lnTo>
                  <a:pt x="179316" y="1794541"/>
                </a:lnTo>
                <a:lnTo>
                  <a:pt x="219959" y="1841411"/>
                </a:lnTo>
                <a:lnTo>
                  <a:pt x="259160" y="1879739"/>
                </a:lnTo>
                <a:lnTo>
                  <a:pt x="296175" y="1911572"/>
                </a:lnTo>
                <a:lnTo>
                  <a:pt x="330261" y="1938957"/>
                </a:lnTo>
                <a:lnTo>
                  <a:pt x="360674" y="1963944"/>
                </a:lnTo>
                <a:lnTo>
                  <a:pt x="407507" y="2014912"/>
                </a:lnTo>
                <a:lnTo>
                  <a:pt x="430722" y="2080857"/>
                </a:lnTo>
                <a:lnTo>
                  <a:pt x="430864" y="2122901"/>
                </a:lnTo>
                <a:lnTo>
                  <a:pt x="421811" y="2160031"/>
                </a:lnTo>
                <a:lnTo>
                  <a:pt x="405576" y="2193839"/>
                </a:lnTo>
                <a:lnTo>
                  <a:pt x="384174" y="2225916"/>
                </a:lnTo>
                <a:lnTo>
                  <a:pt x="333917" y="2291247"/>
                </a:lnTo>
                <a:lnTo>
                  <a:pt x="309089" y="2327685"/>
                </a:lnTo>
                <a:lnTo>
                  <a:pt x="287145" y="2368759"/>
                </a:lnTo>
                <a:lnTo>
                  <a:pt x="270099" y="2416062"/>
                </a:lnTo>
                <a:lnTo>
                  <a:pt x="262082" y="2454570"/>
                </a:lnTo>
                <a:lnTo>
                  <a:pt x="258617" y="2494042"/>
                </a:lnTo>
                <a:lnTo>
                  <a:pt x="259488" y="2534302"/>
                </a:lnTo>
                <a:lnTo>
                  <a:pt x="264475" y="2575173"/>
                </a:lnTo>
                <a:lnTo>
                  <a:pt x="273360" y="2616478"/>
                </a:lnTo>
                <a:lnTo>
                  <a:pt x="285926" y="2658041"/>
                </a:lnTo>
                <a:lnTo>
                  <a:pt x="301953" y="2699685"/>
                </a:lnTo>
                <a:lnTo>
                  <a:pt x="321225" y="2741233"/>
                </a:lnTo>
                <a:lnTo>
                  <a:pt x="343522" y="2782510"/>
                </a:lnTo>
                <a:lnTo>
                  <a:pt x="368626" y="2823337"/>
                </a:lnTo>
                <a:lnTo>
                  <a:pt x="396320" y="2863540"/>
                </a:lnTo>
                <a:lnTo>
                  <a:pt x="426385" y="2902940"/>
                </a:lnTo>
                <a:lnTo>
                  <a:pt x="458603" y="2941362"/>
                </a:lnTo>
                <a:lnTo>
                  <a:pt x="492756" y="2978629"/>
                </a:lnTo>
                <a:lnTo>
                  <a:pt x="528626" y="3014564"/>
                </a:lnTo>
                <a:lnTo>
                  <a:pt x="565994" y="3048991"/>
                </a:lnTo>
                <a:lnTo>
                  <a:pt x="604642" y="3081733"/>
                </a:lnTo>
                <a:lnTo>
                  <a:pt x="644353" y="3112614"/>
                </a:lnTo>
                <a:lnTo>
                  <a:pt x="684907" y="3141456"/>
                </a:lnTo>
                <a:lnTo>
                  <a:pt x="726087" y="3168084"/>
                </a:lnTo>
                <a:lnTo>
                  <a:pt x="767675" y="3192321"/>
                </a:lnTo>
                <a:lnTo>
                  <a:pt x="821533" y="3219897"/>
                </a:lnTo>
                <a:lnTo>
                  <a:pt x="876943" y="3244341"/>
                </a:lnTo>
                <a:lnTo>
                  <a:pt x="933364" y="3265671"/>
                </a:lnTo>
                <a:lnTo>
                  <a:pt x="990257" y="3283903"/>
                </a:lnTo>
                <a:lnTo>
                  <a:pt x="1047081" y="3299055"/>
                </a:lnTo>
                <a:lnTo>
                  <a:pt x="1103298" y="3311142"/>
                </a:lnTo>
                <a:lnTo>
                  <a:pt x="1158366" y="3320183"/>
                </a:lnTo>
                <a:lnTo>
                  <a:pt x="1211746" y="3326193"/>
                </a:lnTo>
                <a:lnTo>
                  <a:pt x="1262899" y="3329189"/>
                </a:lnTo>
                <a:lnTo>
                  <a:pt x="1311283" y="3329189"/>
                </a:lnTo>
                <a:lnTo>
                  <a:pt x="1356473" y="3326193"/>
                </a:lnTo>
                <a:lnTo>
                  <a:pt x="1397590" y="3320266"/>
                </a:lnTo>
                <a:lnTo>
                  <a:pt x="1466347" y="3299558"/>
                </a:lnTo>
                <a:lnTo>
                  <a:pt x="1513235" y="3267201"/>
                </a:lnTo>
                <a:lnTo>
                  <a:pt x="1533879" y="3220338"/>
                </a:lnTo>
                <a:lnTo>
                  <a:pt x="1530395" y="3193396"/>
                </a:lnTo>
                <a:lnTo>
                  <a:pt x="1518403" y="3165543"/>
                </a:lnTo>
                <a:lnTo>
                  <a:pt x="1499632" y="3136454"/>
                </a:lnTo>
                <a:lnTo>
                  <a:pt x="1475809" y="3105802"/>
                </a:lnTo>
                <a:lnTo>
                  <a:pt x="1448663" y="3073262"/>
                </a:lnTo>
                <a:lnTo>
                  <a:pt x="1419920" y="3038508"/>
                </a:lnTo>
                <a:lnTo>
                  <a:pt x="1391308" y="3001214"/>
                </a:lnTo>
                <a:lnTo>
                  <a:pt x="1364556" y="2961053"/>
                </a:lnTo>
                <a:lnTo>
                  <a:pt x="1341391" y="2917701"/>
                </a:lnTo>
                <a:lnTo>
                  <a:pt x="1323540" y="2870831"/>
                </a:lnTo>
                <a:lnTo>
                  <a:pt x="1312733" y="2820117"/>
                </a:lnTo>
                <a:lnTo>
                  <a:pt x="1310695" y="2765234"/>
                </a:lnTo>
                <a:lnTo>
                  <a:pt x="1316488" y="2718610"/>
                </a:lnTo>
                <a:lnTo>
                  <a:pt x="1328391" y="2674928"/>
                </a:lnTo>
                <a:lnTo>
                  <a:pt x="1345578" y="2633904"/>
                </a:lnTo>
                <a:lnTo>
                  <a:pt x="1367218" y="2595252"/>
                </a:lnTo>
                <a:lnTo>
                  <a:pt x="1392484" y="2558688"/>
                </a:lnTo>
                <a:lnTo>
                  <a:pt x="1420546" y="2523927"/>
                </a:lnTo>
                <a:lnTo>
                  <a:pt x="1450577" y="2490683"/>
                </a:lnTo>
                <a:lnTo>
                  <a:pt x="1481747" y="2458673"/>
                </a:lnTo>
                <a:lnTo>
                  <a:pt x="1544192" y="2397212"/>
                </a:lnTo>
                <a:lnTo>
                  <a:pt x="1573809" y="2367191"/>
                </a:lnTo>
                <a:lnTo>
                  <a:pt x="1601251" y="2337263"/>
                </a:lnTo>
                <a:lnTo>
                  <a:pt x="1625689" y="2307144"/>
                </a:lnTo>
                <a:lnTo>
                  <a:pt x="1662241" y="2245192"/>
                </a:lnTo>
                <a:lnTo>
                  <a:pt x="1676834" y="2179054"/>
                </a:lnTo>
                <a:lnTo>
                  <a:pt x="1673826" y="2143703"/>
                </a:lnTo>
                <a:lnTo>
                  <a:pt x="1660702" y="2104170"/>
                </a:lnTo>
                <a:lnTo>
                  <a:pt x="1612593" y="2050534"/>
                </a:lnTo>
                <a:lnTo>
                  <a:pt x="1580975" y="2029039"/>
                </a:lnTo>
                <a:lnTo>
                  <a:pt x="1546559" y="2006165"/>
                </a:lnTo>
                <a:lnTo>
                  <a:pt x="1511029" y="1978216"/>
                </a:lnTo>
                <a:lnTo>
                  <a:pt x="1476069" y="1941495"/>
                </a:lnTo>
                <a:lnTo>
                  <a:pt x="1443361" y="1892308"/>
                </a:lnTo>
                <a:lnTo>
                  <a:pt x="1422937" y="1848428"/>
                </a:lnTo>
                <a:lnTo>
                  <a:pt x="1408855" y="1803852"/>
                </a:lnTo>
                <a:lnTo>
                  <a:pt x="1400422" y="1758773"/>
                </a:lnTo>
                <a:lnTo>
                  <a:pt x="1396946" y="1713385"/>
                </a:lnTo>
                <a:lnTo>
                  <a:pt x="1397734" y="1667882"/>
                </a:lnTo>
                <a:lnTo>
                  <a:pt x="1402095" y="1622457"/>
                </a:lnTo>
                <a:lnTo>
                  <a:pt x="1409334" y="1577304"/>
                </a:lnTo>
                <a:lnTo>
                  <a:pt x="1418759" y="1532617"/>
                </a:lnTo>
                <a:lnTo>
                  <a:pt x="1429678" y="1488588"/>
                </a:lnTo>
                <a:lnTo>
                  <a:pt x="1441398" y="1445413"/>
                </a:lnTo>
                <a:lnTo>
                  <a:pt x="1453227" y="1403284"/>
                </a:lnTo>
                <a:lnTo>
                  <a:pt x="1464471" y="1362396"/>
                </a:lnTo>
                <a:lnTo>
                  <a:pt x="1474438" y="1322941"/>
                </a:lnTo>
                <a:lnTo>
                  <a:pt x="1482436" y="1285113"/>
                </a:lnTo>
                <a:lnTo>
                  <a:pt x="1487771" y="1249107"/>
                </a:lnTo>
                <a:lnTo>
                  <a:pt x="1489752" y="1215116"/>
                </a:lnTo>
                <a:lnTo>
                  <a:pt x="1487685" y="1183332"/>
                </a:lnTo>
                <a:lnTo>
                  <a:pt x="1468638" y="1127166"/>
                </a:lnTo>
                <a:lnTo>
                  <a:pt x="1418495" y="1079054"/>
                </a:lnTo>
                <a:lnTo>
                  <a:pt x="1383594" y="1066753"/>
                </a:lnTo>
                <a:lnTo>
                  <a:pt x="1225001" y="1066753"/>
                </a:lnTo>
                <a:lnTo>
                  <a:pt x="1184115" y="1061971"/>
                </a:lnTo>
                <a:lnTo>
                  <a:pt x="1144080" y="1048422"/>
                </a:lnTo>
                <a:lnTo>
                  <a:pt x="1105571" y="1022680"/>
                </a:lnTo>
                <a:lnTo>
                  <a:pt x="1063947" y="967500"/>
                </a:lnTo>
                <a:lnTo>
                  <a:pt x="1046518" y="901790"/>
                </a:lnTo>
                <a:lnTo>
                  <a:pt x="1044269" y="865207"/>
                </a:lnTo>
                <a:lnTo>
                  <a:pt x="1044942" y="826259"/>
                </a:lnTo>
                <a:lnTo>
                  <a:pt x="1047492" y="785033"/>
                </a:lnTo>
                <a:lnTo>
                  <a:pt x="1050878" y="741618"/>
                </a:lnTo>
                <a:lnTo>
                  <a:pt x="1054056" y="696103"/>
                </a:lnTo>
                <a:lnTo>
                  <a:pt x="1055985" y="648577"/>
                </a:lnTo>
                <a:lnTo>
                  <a:pt x="1055622" y="599128"/>
                </a:lnTo>
                <a:lnTo>
                  <a:pt x="1051923" y="547845"/>
                </a:lnTo>
                <a:lnTo>
                  <a:pt x="1043846" y="494818"/>
                </a:lnTo>
                <a:lnTo>
                  <a:pt x="1030350" y="440134"/>
                </a:lnTo>
                <a:lnTo>
                  <a:pt x="1010390" y="383883"/>
                </a:lnTo>
                <a:lnTo>
                  <a:pt x="990024" y="339626"/>
                </a:lnTo>
                <a:lnTo>
                  <a:pt x="966039" y="296304"/>
                </a:lnTo>
                <a:lnTo>
                  <a:pt x="938822" y="254331"/>
                </a:lnTo>
                <a:lnTo>
                  <a:pt x="908759" y="214120"/>
                </a:lnTo>
                <a:lnTo>
                  <a:pt x="876235" y="176088"/>
                </a:lnTo>
                <a:lnTo>
                  <a:pt x="841636" y="140649"/>
                </a:lnTo>
                <a:lnTo>
                  <a:pt x="805349" y="108217"/>
                </a:lnTo>
                <a:lnTo>
                  <a:pt x="767759" y="79207"/>
                </a:lnTo>
                <a:lnTo>
                  <a:pt x="729252" y="54033"/>
                </a:lnTo>
                <a:lnTo>
                  <a:pt x="690214" y="33111"/>
                </a:lnTo>
                <a:lnTo>
                  <a:pt x="651031" y="16855"/>
                </a:lnTo>
                <a:lnTo>
                  <a:pt x="612088" y="5680"/>
                </a:lnTo>
                <a:lnTo>
                  <a:pt x="573772" y="0"/>
                </a:lnTo>
                <a:close/>
              </a:path>
              <a:path w="1677034" h="3329304">
                <a:moveTo>
                  <a:pt x="1345990" y="1062754"/>
                </a:moveTo>
                <a:lnTo>
                  <a:pt x="1306614" y="1063719"/>
                </a:lnTo>
                <a:lnTo>
                  <a:pt x="1266059" y="1066194"/>
                </a:lnTo>
                <a:lnTo>
                  <a:pt x="1225001" y="1066753"/>
                </a:lnTo>
                <a:lnTo>
                  <a:pt x="1383594" y="1066753"/>
                </a:lnTo>
                <a:lnTo>
                  <a:pt x="1345990" y="1062754"/>
                </a:lnTo>
                <a:close/>
              </a:path>
            </a:pathLst>
          </a:custGeom>
          <a:solidFill>
            <a:srgbClr val="00846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10546534" y="3997065"/>
            <a:ext cx="1676831" cy="3329264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11982579" y="4033239"/>
            <a:ext cx="1677035" cy="3283585"/>
          </a:xfrm>
          <a:custGeom>
            <a:avLst/>
            <a:gdLst/>
            <a:ahLst/>
            <a:cxnLst/>
            <a:rect l="l" t="t" r="r" b="b"/>
            <a:pathLst>
              <a:path w="1677034" h="3283584">
                <a:moveTo>
                  <a:pt x="330778" y="1062752"/>
                </a:moveTo>
                <a:lnTo>
                  <a:pt x="258253" y="1079053"/>
                </a:lnTo>
                <a:lnTo>
                  <a:pt x="226473" y="1103170"/>
                </a:lnTo>
                <a:lnTo>
                  <a:pt x="195867" y="1153949"/>
                </a:lnTo>
                <a:lnTo>
                  <a:pt x="186994" y="1215112"/>
                </a:lnTo>
                <a:lnTo>
                  <a:pt x="188975" y="1249103"/>
                </a:lnTo>
                <a:lnTo>
                  <a:pt x="202311" y="1322936"/>
                </a:lnTo>
                <a:lnTo>
                  <a:pt x="212281" y="1362390"/>
                </a:lnTo>
                <a:lnTo>
                  <a:pt x="223528" y="1403279"/>
                </a:lnTo>
                <a:lnTo>
                  <a:pt x="235360" y="1445408"/>
                </a:lnTo>
                <a:lnTo>
                  <a:pt x="247084" y="1488583"/>
                </a:lnTo>
                <a:lnTo>
                  <a:pt x="258008" y="1532611"/>
                </a:lnTo>
                <a:lnTo>
                  <a:pt x="267440" y="1577299"/>
                </a:lnTo>
                <a:lnTo>
                  <a:pt x="274686" y="1622451"/>
                </a:lnTo>
                <a:lnTo>
                  <a:pt x="279054" y="1667876"/>
                </a:lnTo>
                <a:lnTo>
                  <a:pt x="279852" y="1713379"/>
                </a:lnTo>
                <a:lnTo>
                  <a:pt x="276387" y="1758766"/>
                </a:lnTo>
                <a:lnTo>
                  <a:pt x="267967" y="1803844"/>
                </a:lnTo>
                <a:lnTo>
                  <a:pt x="253898" y="1848419"/>
                </a:lnTo>
                <a:lnTo>
                  <a:pt x="233488" y="1892297"/>
                </a:lnTo>
                <a:lnTo>
                  <a:pt x="200750" y="1941485"/>
                </a:lnTo>
                <a:lnTo>
                  <a:pt x="165776" y="1978205"/>
                </a:lnTo>
                <a:lnTo>
                  <a:pt x="130244" y="2006155"/>
                </a:lnTo>
                <a:lnTo>
                  <a:pt x="95835" y="2029029"/>
                </a:lnTo>
                <a:lnTo>
                  <a:pt x="64229" y="2050524"/>
                </a:lnTo>
                <a:lnTo>
                  <a:pt x="37105" y="2074336"/>
                </a:lnTo>
                <a:lnTo>
                  <a:pt x="16143" y="2104160"/>
                </a:lnTo>
                <a:lnTo>
                  <a:pt x="3024" y="2143693"/>
                </a:lnTo>
                <a:lnTo>
                  <a:pt x="0" y="2179044"/>
                </a:lnTo>
                <a:lnTo>
                  <a:pt x="4125" y="2212778"/>
                </a:lnTo>
                <a:lnTo>
                  <a:pt x="30512" y="2276540"/>
                </a:lnTo>
                <a:lnTo>
                  <a:pt x="75552" y="2337256"/>
                </a:lnTo>
                <a:lnTo>
                  <a:pt x="102995" y="2367184"/>
                </a:lnTo>
                <a:lnTo>
                  <a:pt x="132615" y="2397206"/>
                </a:lnTo>
                <a:lnTo>
                  <a:pt x="195068" y="2458669"/>
                </a:lnTo>
                <a:lnTo>
                  <a:pt x="226243" y="2490680"/>
                </a:lnTo>
                <a:lnTo>
                  <a:pt x="256280" y="2523924"/>
                </a:lnTo>
                <a:lnTo>
                  <a:pt x="284348" y="2558686"/>
                </a:lnTo>
                <a:lnTo>
                  <a:pt x="309619" y="2595251"/>
                </a:lnTo>
                <a:lnTo>
                  <a:pt x="331264" y="2633903"/>
                </a:lnTo>
                <a:lnTo>
                  <a:pt x="348455" y="2674928"/>
                </a:lnTo>
                <a:lnTo>
                  <a:pt x="360361" y="2718610"/>
                </a:lnTo>
                <a:lnTo>
                  <a:pt x="366154" y="2765234"/>
                </a:lnTo>
                <a:lnTo>
                  <a:pt x="364156" y="2821381"/>
                </a:lnTo>
                <a:lnTo>
                  <a:pt x="353372" y="2873791"/>
                </a:lnTo>
                <a:lnTo>
                  <a:pt x="335531" y="2922615"/>
                </a:lnTo>
                <a:lnTo>
                  <a:pt x="312363" y="2968003"/>
                </a:lnTo>
                <a:lnTo>
                  <a:pt x="285598" y="3010105"/>
                </a:lnTo>
                <a:lnTo>
                  <a:pt x="256968" y="3049073"/>
                </a:lnTo>
                <a:lnTo>
                  <a:pt x="228201" y="3085056"/>
                </a:lnTo>
                <a:lnTo>
                  <a:pt x="201027" y="3118204"/>
                </a:lnTo>
                <a:lnTo>
                  <a:pt x="177177" y="3148669"/>
                </a:lnTo>
                <a:lnTo>
                  <a:pt x="158381" y="3176600"/>
                </a:lnTo>
                <a:lnTo>
                  <a:pt x="146369" y="3202148"/>
                </a:lnTo>
                <a:lnTo>
                  <a:pt x="142871" y="3225463"/>
                </a:lnTo>
                <a:lnTo>
                  <a:pt x="149616" y="3246696"/>
                </a:lnTo>
                <a:lnTo>
                  <a:pt x="163901" y="3262054"/>
                </a:lnTo>
                <a:lnTo>
                  <a:pt x="184775" y="3273170"/>
                </a:lnTo>
                <a:lnTo>
                  <a:pt x="211667" y="3280228"/>
                </a:lnTo>
                <a:lnTo>
                  <a:pt x="244003" y="3283413"/>
                </a:lnTo>
                <a:lnTo>
                  <a:pt x="281210" y="3282908"/>
                </a:lnTo>
                <a:lnTo>
                  <a:pt x="322714" y="3278898"/>
                </a:lnTo>
                <a:lnTo>
                  <a:pt x="367943" y="3271566"/>
                </a:lnTo>
                <a:lnTo>
                  <a:pt x="416323" y="3261096"/>
                </a:lnTo>
                <a:lnTo>
                  <a:pt x="467281" y="3247673"/>
                </a:lnTo>
                <a:lnTo>
                  <a:pt x="520244" y="3231480"/>
                </a:lnTo>
                <a:lnTo>
                  <a:pt x="574638" y="3212702"/>
                </a:lnTo>
                <a:lnTo>
                  <a:pt x="629891" y="3191523"/>
                </a:lnTo>
                <a:lnTo>
                  <a:pt x="685430" y="3168126"/>
                </a:lnTo>
                <a:lnTo>
                  <a:pt x="740680" y="3142695"/>
                </a:lnTo>
                <a:lnTo>
                  <a:pt x="795069" y="3115415"/>
                </a:lnTo>
                <a:lnTo>
                  <a:pt x="848024" y="3086470"/>
                </a:lnTo>
                <a:lnTo>
                  <a:pt x="904748" y="3052479"/>
                </a:lnTo>
                <a:lnTo>
                  <a:pt x="968425" y="3011218"/>
                </a:lnTo>
                <a:lnTo>
                  <a:pt x="1005555" y="2985673"/>
                </a:lnTo>
                <a:lnTo>
                  <a:pt x="1045118" y="2957148"/>
                </a:lnTo>
                <a:lnTo>
                  <a:pt x="1086290" y="2925864"/>
                </a:lnTo>
                <a:lnTo>
                  <a:pt x="1128249" y="2892044"/>
                </a:lnTo>
                <a:lnTo>
                  <a:pt x="1170174" y="2855908"/>
                </a:lnTo>
                <a:lnTo>
                  <a:pt x="1211242" y="2817680"/>
                </a:lnTo>
                <a:lnTo>
                  <a:pt x="1250632" y="2777580"/>
                </a:lnTo>
                <a:lnTo>
                  <a:pt x="1287520" y="2735832"/>
                </a:lnTo>
                <a:lnTo>
                  <a:pt x="1321085" y="2692656"/>
                </a:lnTo>
                <a:lnTo>
                  <a:pt x="1350504" y="2648274"/>
                </a:lnTo>
                <a:lnTo>
                  <a:pt x="1374956" y="2602909"/>
                </a:lnTo>
                <a:lnTo>
                  <a:pt x="1393619" y="2556783"/>
                </a:lnTo>
                <a:lnTo>
                  <a:pt x="1405669" y="2510116"/>
                </a:lnTo>
                <a:lnTo>
                  <a:pt x="1410286" y="2463132"/>
                </a:lnTo>
                <a:lnTo>
                  <a:pt x="1406646" y="2416051"/>
                </a:lnTo>
                <a:lnTo>
                  <a:pt x="1393719" y="2368911"/>
                </a:lnTo>
                <a:lnTo>
                  <a:pt x="1373930" y="2328216"/>
                </a:lnTo>
                <a:lnTo>
                  <a:pt x="1349692" y="2292265"/>
                </a:lnTo>
                <a:lnTo>
                  <a:pt x="1323420" y="2259356"/>
                </a:lnTo>
                <a:lnTo>
                  <a:pt x="1297526" y="2227785"/>
                </a:lnTo>
                <a:lnTo>
                  <a:pt x="1274426" y="2195851"/>
                </a:lnTo>
                <a:lnTo>
                  <a:pt x="1256533" y="2161851"/>
                </a:lnTo>
                <a:lnTo>
                  <a:pt x="1246260" y="2124084"/>
                </a:lnTo>
                <a:lnTo>
                  <a:pt x="1246023" y="2080847"/>
                </a:lnTo>
                <a:lnTo>
                  <a:pt x="1254334" y="2044978"/>
                </a:lnTo>
                <a:lnTo>
                  <a:pt x="1290121" y="1988572"/>
                </a:lnTo>
                <a:lnTo>
                  <a:pt x="1346518" y="1938951"/>
                </a:lnTo>
                <a:lnTo>
                  <a:pt x="1380593" y="1911566"/>
                </a:lnTo>
                <a:lnTo>
                  <a:pt x="1417597" y="1879732"/>
                </a:lnTo>
                <a:lnTo>
                  <a:pt x="1456789" y="1841404"/>
                </a:lnTo>
                <a:lnTo>
                  <a:pt x="1497429" y="1794531"/>
                </a:lnTo>
                <a:lnTo>
                  <a:pt x="1524358" y="1758429"/>
                </a:lnTo>
                <a:lnTo>
                  <a:pt x="1550043" y="1719581"/>
                </a:lnTo>
                <a:lnTo>
                  <a:pt x="1574188" y="1678368"/>
                </a:lnTo>
                <a:lnTo>
                  <a:pt x="1596501" y="1635171"/>
                </a:lnTo>
                <a:lnTo>
                  <a:pt x="1616688" y="1590372"/>
                </a:lnTo>
                <a:lnTo>
                  <a:pt x="1634457" y="1544352"/>
                </a:lnTo>
                <a:lnTo>
                  <a:pt x="1649513" y="1497491"/>
                </a:lnTo>
                <a:lnTo>
                  <a:pt x="1661563" y="1450172"/>
                </a:lnTo>
                <a:lnTo>
                  <a:pt x="1670314" y="1402774"/>
                </a:lnTo>
                <a:lnTo>
                  <a:pt x="1675473" y="1355679"/>
                </a:lnTo>
                <a:lnTo>
                  <a:pt x="1676745" y="1309268"/>
                </a:lnTo>
                <a:lnTo>
                  <a:pt x="1673839" y="1263923"/>
                </a:lnTo>
                <a:lnTo>
                  <a:pt x="1666460" y="1220024"/>
                </a:lnTo>
                <a:lnTo>
                  <a:pt x="1654315" y="1177953"/>
                </a:lnTo>
                <a:lnTo>
                  <a:pt x="1637110" y="1138090"/>
                </a:lnTo>
                <a:lnTo>
                  <a:pt x="1609993" y="1095072"/>
                </a:lnTo>
                <a:lnTo>
                  <a:pt x="1583729" y="1066749"/>
                </a:lnTo>
                <a:lnTo>
                  <a:pt x="451791" y="1066749"/>
                </a:lnTo>
                <a:lnTo>
                  <a:pt x="410729" y="1066190"/>
                </a:lnTo>
                <a:lnTo>
                  <a:pt x="370165" y="1063716"/>
                </a:lnTo>
                <a:lnTo>
                  <a:pt x="330778" y="1062752"/>
                </a:lnTo>
                <a:close/>
              </a:path>
              <a:path w="1677034" h="3283584">
                <a:moveTo>
                  <a:pt x="1103005" y="0"/>
                </a:moveTo>
                <a:lnTo>
                  <a:pt x="1064698" y="5680"/>
                </a:lnTo>
                <a:lnTo>
                  <a:pt x="1025761" y="16855"/>
                </a:lnTo>
                <a:lnTo>
                  <a:pt x="986581" y="33111"/>
                </a:lnTo>
                <a:lnTo>
                  <a:pt x="947545" y="54033"/>
                </a:lnTo>
                <a:lnTo>
                  <a:pt x="909038" y="79207"/>
                </a:lnTo>
                <a:lnTo>
                  <a:pt x="871448" y="108217"/>
                </a:lnTo>
                <a:lnTo>
                  <a:pt x="835161" y="140649"/>
                </a:lnTo>
                <a:lnTo>
                  <a:pt x="800564" y="176088"/>
                </a:lnTo>
                <a:lnTo>
                  <a:pt x="768044" y="214120"/>
                </a:lnTo>
                <a:lnTo>
                  <a:pt x="737986" y="254331"/>
                </a:lnTo>
                <a:lnTo>
                  <a:pt x="710779" y="296304"/>
                </a:lnTo>
                <a:lnTo>
                  <a:pt x="686807" y="339626"/>
                </a:lnTo>
                <a:lnTo>
                  <a:pt x="666459" y="383883"/>
                </a:lnTo>
                <a:lnTo>
                  <a:pt x="646481" y="440132"/>
                </a:lnTo>
                <a:lnTo>
                  <a:pt x="632971" y="494815"/>
                </a:lnTo>
                <a:lnTo>
                  <a:pt x="624886" y="547841"/>
                </a:lnTo>
                <a:lnTo>
                  <a:pt x="621181" y="599124"/>
                </a:lnTo>
                <a:lnTo>
                  <a:pt x="620814" y="648572"/>
                </a:lnTo>
                <a:lnTo>
                  <a:pt x="622741" y="696099"/>
                </a:lnTo>
                <a:lnTo>
                  <a:pt x="625919" y="741614"/>
                </a:lnTo>
                <a:lnTo>
                  <a:pt x="629305" y="785029"/>
                </a:lnTo>
                <a:lnTo>
                  <a:pt x="631855" y="826256"/>
                </a:lnTo>
                <a:lnTo>
                  <a:pt x="632526" y="865205"/>
                </a:lnTo>
                <a:lnTo>
                  <a:pt x="624056" y="935916"/>
                </a:lnTo>
                <a:lnTo>
                  <a:pt x="595550" y="996450"/>
                </a:lnTo>
                <a:lnTo>
                  <a:pt x="532692" y="1048419"/>
                </a:lnTo>
                <a:lnTo>
                  <a:pt x="492672" y="1061967"/>
                </a:lnTo>
                <a:lnTo>
                  <a:pt x="451791" y="1066749"/>
                </a:lnTo>
                <a:lnTo>
                  <a:pt x="1583729" y="1066749"/>
                </a:lnTo>
                <a:lnTo>
                  <a:pt x="1579977" y="1062703"/>
                </a:lnTo>
                <a:lnTo>
                  <a:pt x="1548053" y="1037951"/>
                </a:lnTo>
                <a:lnTo>
                  <a:pt x="1515209" y="1017788"/>
                </a:lnTo>
                <a:lnTo>
                  <a:pt x="1482433" y="999180"/>
                </a:lnTo>
                <a:lnTo>
                  <a:pt x="1450713" y="979098"/>
                </a:lnTo>
                <a:lnTo>
                  <a:pt x="1421038" y="954512"/>
                </a:lnTo>
                <a:lnTo>
                  <a:pt x="1394397" y="922389"/>
                </a:lnTo>
                <a:lnTo>
                  <a:pt x="1371778" y="879700"/>
                </a:lnTo>
                <a:lnTo>
                  <a:pt x="1358727" y="839270"/>
                </a:lnTo>
                <a:lnTo>
                  <a:pt x="1353263" y="801051"/>
                </a:lnTo>
                <a:lnTo>
                  <a:pt x="1354012" y="764300"/>
                </a:lnTo>
                <a:lnTo>
                  <a:pt x="1359601" y="728274"/>
                </a:lnTo>
                <a:lnTo>
                  <a:pt x="1368655" y="692229"/>
                </a:lnTo>
                <a:lnTo>
                  <a:pt x="1379801" y="655420"/>
                </a:lnTo>
                <a:lnTo>
                  <a:pt x="1391665" y="617105"/>
                </a:lnTo>
                <a:lnTo>
                  <a:pt x="1402873" y="576539"/>
                </a:lnTo>
                <a:lnTo>
                  <a:pt x="1412050" y="532979"/>
                </a:lnTo>
                <a:lnTo>
                  <a:pt x="1417823" y="485682"/>
                </a:lnTo>
                <a:lnTo>
                  <a:pt x="1418818" y="433903"/>
                </a:lnTo>
                <a:lnTo>
                  <a:pt x="1413662" y="376898"/>
                </a:lnTo>
                <a:lnTo>
                  <a:pt x="1406246" y="336007"/>
                </a:lnTo>
                <a:lnTo>
                  <a:pt x="1395337" y="292296"/>
                </a:lnTo>
                <a:lnTo>
                  <a:pt x="1380883" y="247145"/>
                </a:lnTo>
                <a:lnTo>
                  <a:pt x="1362833" y="201936"/>
                </a:lnTo>
                <a:lnTo>
                  <a:pt x="1341138" y="158049"/>
                </a:lnTo>
                <a:lnTo>
                  <a:pt x="1315745" y="116866"/>
                </a:lnTo>
                <a:lnTo>
                  <a:pt x="1286603" y="79767"/>
                </a:lnTo>
                <a:lnTo>
                  <a:pt x="1253663" y="48133"/>
                </a:lnTo>
                <a:lnTo>
                  <a:pt x="1216873" y="23345"/>
                </a:lnTo>
                <a:lnTo>
                  <a:pt x="1176182" y="6784"/>
                </a:lnTo>
                <a:lnTo>
                  <a:pt x="1140295" y="229"/>
                </a:lnTo>
                <a:lnTo>
                  <a:pt x="1103005" y="0"/>
                </a:lnTo>
                <a:close/>
              </a:path>
            </a:pathLst>
          </a:custGeom>
          <a:solidFill>
            <a:srgbClr val="40CD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11982579" y="4033239"/>
            <a:ext cx="2906953" cy="4784167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11400056" y="3682987"/>
            <a:ext cx="1582420" cy="3644265"/>
          </a:xfrm>
          <a:custGeom>
            <a:avLst/>
            <a:gdLst/>
            <a:ahLst/>
            <a:cxnLst/>
            <a:rect l="l" t="t" r="r" b="b"/>
            <a:pathLst>
              <a:path w="1582420" h="3644265">
                <a:moveTo>
                  <a:pt x="794231" y="0"/>
                </a:moveTo>
                <a:lnTo>
                  <a:pt x="746040" y="783"/>
                </a:lnTo>
                <a:lnTo>
                  <a:pt x="698936" y="7362"/>
                </a:lnTo>
                <a:lnTo>
                  <a:pt x="653178" y="19285"/>
                </a:lnTo>
                <a:lnTo>
                  <a:pt x="609028" y="36100"/>
                </a:lnTo>
                <a:lnTo>
                  <a:pt x="566745" y="57354"/>
                </a:lnTo>
                <a:lnTo>
                  <a:pt x="526590" y="82595"/>
                </a:lnTo>
                <a:lnTo>
                  <a:pt x="488823" y="111369"/>
                </a:lnTo>
                <a:lnTo>
                  <a:pt x="453704" y="143226"/>
                </a:lnTo>
                <a:lnTo>
                  <a:pt x="421494" y="177712"/>
                </a:lnTo>
                <a:lnTo>
                  <a:pt x="392452" y="214375"/>
                </a:lnTo>
                <a:lnTo>
                  <a:pt x="366839" y="252763"/>
                </a:lnTo>
                <a:lnTo>
                  <a:pt x="344915" y="292422"/>
                </a:lnTo>
                <a:lnTo>
                  <a:pt x="326940" y="332902"/>
                </a:lnTo>
                <a:lnTo>
                  <a:pt x="313175" y="373749"/>
                </a:lnTo>
                <a:lnTo>
                  <a:pt x="303880" y="414510"/>
                </a:lnTo>
                <a:lnTo>
                  <a:pt x="298959" y="465827"/>
                </a:lnTo>
                <a:lnTo>
                  <a:pt x="301280" y="514224"/>
                </a:lnTo>
                <a:lnTo>
                  <a:pt x="309212" y="560049"/>
                </a:lnTo>
                <a:lnTo>
                  <a:pt x="321126" y="603646"/>
                </a:lnTo>
                <a:lnTo>
                  <a:pt x="335393" y="645361"/>
                </a:lnTo>
                <a:lnTo>
                  <a:pt x="350383" y="685541"/>
                </a:lnTo>
                <a:lnTo>
                  <a:pt x="364469" y="724532"/>
                </a:lnTo>
                <a:lnTo>
                  <a:pt x="376020" y="762678"/>
                </a:lnTo>
                <a:lnTo>
                  <a:pt x="383408" y="800327"/>
                </a:lnTo>
                <a:lnTo>
                  <a:pt x="385002" y="837823"/>
                </a:lnTo>
                <a:lnTo>
                  <a:pt x="379175" y="875512"/>
                </a:lnTo>
                <a:lnTo>
                  <a:pt x="364297" y="913741"/>
                </a:lnTo>
                <a:lnTo>
                  <a:pt x="337716" y="952526"/>
                </a:lnTo>
                <a:lnTo>
                  <a:pt x="305873" y="980033"/>
                </a:lnTo>
                <a:lnTo>
                  <a:pt x="270256" y="999356"/>
                </a:lnTo>
                <a:lnTo>
                  <a:pt x="232351" y="1013588"/>
                </a:lnTo>
                <a:lnTo>
                  <a:pt x="193645" y="1025823"/>
                </a:lnTo>
                <a:lnTo>
                  <a:pt x="155624" y="1039154"/>
                </a:lnTo>
                <a:lnTo>
                  <a:pt x="119774" y="1056674"/>
                </a:lnTo>
                <a:lnTo>
                  <a:pt x="87583" y="1081477"/>
                </a:lnTo>
                <a:lnTo>
                  <a:pt x="60536" y="1116657"/>
                </a:lnTo>
                <a:lnTo>
                  <a:pt x="39345" y="1177200"/>
                </a:lnTo>
                <a:lnTo>
                  <a:pt x="37473" y="1208665"/>
                </a:lnTo>
                <a:lnTo>
                  <a:pt x="40533" y="1240981"/>
                </a:lnTo>
                <a:lnTo>
                  <a:pt x="58802" y="1308342"/>
                </a:lnTo>
                <a:lnTo>
                  <a:pt x="88858" y="1379626"/>
                </a:lnTo>
                <a:lnTo>
                  <a:pt x="106650" y="1416847"/>
                </a:lnTo>
                <a:lnTo>
                  <a:pt x="125403" y="1455178"/>
                </a:lnTo>
                <a:lnTo>
                  <a:pt x="144455" y="1494661"/>
                </a:lnTo>
                <a:lnTo>
                  <a:pt x="163143" y="1535340"/>
                </a:lnTo>
                <a:lnTo>
                  <a:pt x="180805" y="1577258"/>
                </a:lnTo>
                <a:lnTo>
                  <a:pt x="196779" y="1620457"/>
                </a:lnTo>
                <a:lnTo>
                  <a:pt x="210404" y="1664980"/>
                </a:lnTo>
                <a:lnTo>
                  <a:pt x="221017" y="1710871"/>
                </a:lnTo>
                <a:lnTo>
                  <a:pt x="227957" y="1758172"/>
                </a:lnTo>
                <a:lnTo>
                  <a:pt x="230560" y="1806927"/>
                </a:lnTo>
                <a:lnTo>
                  <a:pt x="228166" y="1857178"/>
                </a:lnTo>
                <a:lnTo>
                  <a:pt x="220113" y="1908968"/>
                </a:lnTo>
                <a:lnTo>
                  <a:pt x="206100" y="1959558"/>
                </a:lnTo>
                <a:lnTo>
                  <a:pt x="188743" y="1998914"/>
                </a:lnTo>
                <a:lnTo>
                  <a:pt x="146755" y="2057465"/>
                </a:lnTo>
                <a:lnTo>
                  <a:pt x="123504" y="2083428"/>
                </a:lnTo>
                <a:lnTo>
                  <a:pt x="99666" y="2111696"/>
                </a:lnTo>
                <a:lnTo>
                  <a:pt x="75932" y="2145652"/>
                </a:lnTo>
                <a:lnTo>
                  <a:pt x="52991" y="2188683"/>
                </a:lnTo>
                <a:lnTo>
                  <a:pt x="31532" y="2244172"/>
                </a:lnTo>
                <a:lnTo>
                  <a:pt x="16577" y="2298118"/>
                </a:lnTo>
                <a:lnTo>
                  <a:pt x="6571" y="2352165"/>
                </a:lnTo>
                <a:lnTo>
                  <a:pt x="1162" y="2406153"/>
                </a:lnTo>
                <a:lnTo>
                  <a:pt x="0" y="2459924"/>
                </a:lnTo>
                <a:lnTo>
                  <a:pt x="2733" y="2513320"/>
                </a:lnTo>
                <a:lnTo>
                  <a:pt x="9011" y="2566181"/>
                </a:lnTo>
                <a:lnTo>
                  <a:pt x="18482" y="2618348"/>
                </a:lnTo>
                <a:lnTo>
                  <a:pt x="30796" y="2669663"/>
                </a:lnTo>
                <a:lnTo>
                  <a:pt x="45602" y="2719967"/>
                </a:lnTo>
                <a:lnTo>
                  <a:pt x="62548" y="2769101"/>
                </a:lnTo>
                <a:lnTo>
                  <a:pt x="81284" y="2816907"/>
                </a:lnTo>
                <a:lnTo>
                  <a:pt x="101458" y="2863225"/>
                </a:lnTo>
                <a:lnTo>
                  <a:pt x="122720" y="2907896"/>
                </a:lnTo>
                <a:lnTo>
                  <a:pt x="144718" y="2950762"/>
                </a:lnTo>
                <a:lnTo>
                  <a:pt x="167102" y="2991664"/>
                </a:lnTo>
                <a:lnTo>
                  <a:pt x="189521" y="3030444"/>
                </a:lnTo>
                <a:lnTo>
                  <a:pt x="211623" y="3066941"/>
                </a:lnTo>
                <a:lnTo>
                  <a:pt x="233058" y="3100998"/>
                </a:lnTo>
                <a:lnTo>
                  <a:pt x="272522" y="3161156"/>
                </a:lnTo>
                <a:lnTo>
                  <a:pt x="321669" y="3234053"/>
                </a:lnTo>
                <a:lnTo>
                  <a:pt x="353457" y="3280554"/>
                </a:lnTo>
                <a:lnTo>
                  <a:pt x="385321" y="3326034"/>
                </a:lnTo>
                <a:lnTo>
                  <a:pt x="417372" y="3370085"/>
                </a:lnTo>
                <a:lnTo>
                  <a:pt x="449720" y="3412299"/>
                </a:lnTo>
                <a:lnTo>
                  <a:pt x="482473" y="3452268"/>
                </a:lnTo>
                <a:lnTo>
                  <a:pt x="515741" y="3489584"/>
                </a:lnTo>
                <a:lnTo>
                  <a:pt x="549635" y="3523838"/>
                </a:lnTo>
                <a:lnTo>
                  <a:pt x="584263" y="3554624"/>
                </a:lnTo>
                <a:lnTo>
                  <a:pt x="619736" y="3581532"/>
                </a:lnTo>
                <a:lnTo>
                  <a:pt x="656163" y="3604156"/>
                </a:lnTo>
                <a:lnTo>
                  <a:pt x="693653" y="3622086"/>
                </a:lnTo>
                <a:lnTo>
                  <a:pt x="732317" y="3634915"/>
                </a:lnTo>
                <a:lnTo>
                  <a:pt x="772263" y="3642235"/>
                </a:lnTo>
                <a:lnTo>
                  <a:pt x="813602" y="3643637"/>
                </a:lnTo>
                <a:lnTo>
                  <a:pt x="852911" y="3639351"/>
                </a:lnTo>
                <a:lnTo>
                  <a:pt x="891732" y="3629888"/>
                </a:lnTo>
                <a:lnTo>
                  <a:pt x="929899" y="3615580"/>
                </a:lnTo>
                <a:lnTo>
                  <a:pt x="967247" y="3596759"/>
                </a:lnTo>
                <a:lnTo>
                  <a:pt x="1003610" y="3573756"/>
                </a:lnTo>
                <a:lnTo>
                  <a:pt x="1038822" y="3546903"/>
                </a:lnTo>
                <a:lnTo>
                  <a:pt x="1072718" y="3516532"/>
                </a:lnTo>
                <a:lnTo>
                  <a:pt x="1105131" y="3482974"/>
                </a:lnTo>
                <a:lnTo>
                  <a:pt x="1135895" y="3446562"/>
                </a:lnTo>
                <a:lnTo>
                  <a:pt x="1164846" y="3407626"/>
                </a:lnTo>
                <a:lnTo>
                  <a:pt x="1191817" y="3366499"/>
                </a:lnTo>
                <a:lnTo>
                  <a:pt x="1216642" y="3323512"/>
                </a:lnTo>
                <a:lnTo>
                  <a:pt x="1239156" y="3278996"/>
                </a:lnTo>
                <a:lnTo>
                  <a:pt x="1259192" y="3233285"/>
                </a:lnTo>
                <a:lnTo>
                  <a:pt x="1276586" y="3186708"/>
                </a:lnTo>
                <a:lnTo>
                  <a:pt x="1291170" y="3139599"/>
                </a:lnTo>
                <a:lnTo>
                  <a:pt x="1302781" y="3092288"/>
                </a:lnTo>
                <a:lnTo>
                  <a:pt x="1311251" y="3045108"/>
                </a:lnTo>
                <a:lnTo>
                  <a:pt x="1316414" y="2998390"/>
                </a:lnTo>
                <a:lnTo>
                  <a:pt x="1318014" y="2942686"/>
                </a:lnTo>
                <a:lnTo>
                  <a:pt x="1314839" y="2892328"/>
                </a:lnTo>
                <a:lnTo>
                  <a:pt x="1308044" y="2846401"/>
                </a:lnTo>
                <a:lnTo>
                  <a:pt x="1298784" y="2803991"/>
                </a:lnTo>
                <a:lnTo>
                  <a:pt x="1288214" y="2764183"/>
                </a:lnTo>
                <a:lnTo>
                  <a:pt x="1277489" y="2726064"/>
                </a:lnTo>
                <a:lnTo>
                  <a:pt x="1267762" y="2688720"/>
                </a:lnTo>
                <a:lnTo>
                  <a:pt x="1260189" y="2651235"/>
                </a:lnTo>
                <a:lnTo>
                  <a:pt x="1255925" y="2612696"/>
                </a:lnTo>
                <a:lnTo>
                  <a:pt x="1256124" y="2572188"/>
                </a:lnTo>
                <a:lnTo>
                  <a:pt x="1261941" y="2528798"/>
                </a:lnTo>
                <a:lnTo>
                  <a:pt x="1274531" y="2481610"/>
                </a:lnTo>
                <a:lnTo>
                  <a:pt x="1295523" y="2431190"/>
                </a:lnTo>
                <a:lnTo>
                  <a:pt x="1321451" y="2388412"/>
                </a:lnTo>
                <a:lnTo>
                  <a:pt x="1351086" y="2351958"/>
                </a:lnTo>
                <a:lnTo>
                  <a:pt x="1383199" y="2320506"/>
                </a:lnTo>
                <a:lnTo>
                  <a:pt x="1416561" y="2292735"/>
                </a:lnTo>
                <a:lnTo>
                  <a:pt x="1482118" y="2242960"/>
                </a:lnTo>
                <a:lnTo>
                  <a:pt x="1511855" y="2218315"/>
                </a:lnTo>
                <a:lnTo>
                  <a:pt x="1537926" y="2192071"/>
                </a:lnTo>
                <a:lnTo>
                  <a:pt x="1559101" y="2162908"/>
                </a:lnTo>
                <a:lnTo>
                  <a:pt x="1574153" y="2129505"/>
                </a:lnTo>
                <a:lnTo>
                  <a:pt x="1581851" y="2090543"/>
                </a:lnTo>
                <a:lnTo>
                  <a:pt x="1580900" y="2050482"/>
                </a:lnTo>
                <a:lnTo>
                  <a:pt x="1555621" y="1984125"/>
                </a:lnTo>
                <a:lnTo>
                  <a:pt x="1509014" y="1926256"/>
                </a:lnTo>
                <a:lnTo>
                  <a:pt x="1481404" y="1896803"/>
                </a:lnTo>
                <a:lnTo>
                  <a:pt x="1452891" y="1865032"/>
                </a:lnTo>
                <a:lnTo>
                  <a:pt x="1424952" y="1829463"/>
                </a:lnTo>
                <a:lnTo>
                  <a:pt x="1399064" y="1788615"/>
                </a:lnTo>
                <a:lnTo>
                  <a:pt x="1376703" y="1741008"/>
                </a:lnTo>
                <a:lnTo>
                  <a:pt x="1359345" y="1685163"/>
                </a:lnTo>
                <a:lnTo>
                  <a:pt x="1350286" y="1632728"/>
                </a:lnTo>
                <a:lnTo>
                  <a:pt x="1348199" y="1584100"/>
                </a:lnTo>
                <a:lnTo>
                  <a:pt x="1351878" y="1538753"/>
                </a:lnTo>
                <a:lnTo>
                  <a:pt x="1360118" y="1496160"/>
                </a:lnTo>
                <a:lnTo>
                  <a:pt x="1371715" y="1455795"/>
                </a:lnTo>
                <a:lnTo>
                  <a:pt x="1385574" y="1416847"/>
                </a:lnTo>
                <a:lnTo>
                  <a:pt x="1414588" y="1342801"/>
                </a:lnTo>
                <a:lnTo>
                  <a:pt x="1427557" y="1306081"/>
                </a:lnTo>
                <a:lnTo>
                  <a:pt x="1437855" y="1268956"/>
                </a:lnTo>
                <a:lnTo>
                  <a:pt x="1444278" y="1230899"/>
                </a:lnTo>
                <a:lnTo>
                  <a:pt x="1445621" y="1191383"/>
                </a:lnTo>
                <a:lnTo>
                  <a:pt x="1440677" y="1149883"/>
                </a:lnTo>
                <a:lnTo>
                  <a:pt x="1428243" y="1105872"/>
                </a:lnTo>
                <a:lnTo>
                  <a:pt x="1407463" y="1060862"/>
                </a:lnTo>
                <a:lnTo>
                  <a:pt x="1382373" y="1024686"/>
                </a:lnTo>
                <a:lnTo>
                  <a:pt x="1353931" y="995370"/>
                </a:lnTo>
                <a:lnTo>
                  <a:pt x="1323099" y="970938"/>
                </a:lnTo>
                <a:lnTo>
                  <a:pt x="1290834" y="949412"/>
                </a:lnTo>
                <a:lnTo>
                  <a:pt x="1258098" y="928819"/>
                </a:lnTo>
                <a:lnTo>
                  <a:pt x="1225849" y="907182"/>
                </a:lnTo>
                <a:lnTo>
                  <a:pt x="1195048" y="882525"/>
                </a:lnTo>
                <a:lnTo>
                  <a:pt x="1166653" y="852872"/>
                </a:lnTo>
                <a:lnTo>
                  <a:pt x="1141625" y="816248"/>
                </a:lnTo>
                <a:lnTo>
                  <a:pt x="1120923" y="770678"/>
                </a:lnTo>
                <a:lnTo>
                  <a:pt x="1107878" y="723280"/>
                </a:lnTo>
                <a:lnTo>
                  <a:pt x="1102850" y="678398"/>
                </a:lnTo>
                <a:lnTo>
                  <a:pt x="1104365" y="635620"/>
                </a:lnTo>
                <a:lnTo>
                  <a:pt x="1110954" y="594535"/>
                </a:lnTo>
                <a:lnTo>
                  <a:pt x="1121145" y="554731"/>
                </a:lnTo>
                <a:lnTo>
                  <a:pt x="1133467" y="515795"/>
                </a:lnTo>
                <a:lnTo>
                  <a:pt x="1146448" y="477315"/>
                </a:lnTo>
                <a:lnTo>
                  <a:pt x="1158617" y="438880"/>
                </a:lnTo>
                <a:lnTo>
                  <a:pt x="1168503" y="400078"/>
                </a:lnTo>
                <a:lnTo>
                  <a:pt x="1174635" y="360496"/>
                </a:lnTo>
                <a:lnTo>
                  <a:pt x="1175541" y="319723"/>
                </a:lnTo>
                <a:lnTo>
                  <a:pt x="1169750" y="277347"/>
                </a:lnTo>
                <a:lnTo>
                  <a:pt x="1155791" y="232956"/>
                </a:lnTo>
                <a:lnTo>
                  <a:pt x="1133040" y="188274"/>
                </a:lnTo>
                <a:lnTo>
                  <a:pt x="1103466" y="147797"/>
                </a:lnTo>
                <a:lnTo>
                  <a:pt x="1068126" y="111738"/>
                </a:lnTo>
                <a:lnTo>
                  <a:pt x="1028079" y="80307"/>
                </a:lnTo>
                <a:lnTo>
                  <a:pt x="984381" y="53717"/>
                </a:lnTo>
                <a:lnTo>
                  <a:pt x="938090" y="32180"/>
                </a:lnTo>
                <a:lnTo>
                  <a:pt x="890263" y="15907"/>
                </a:lnTo>
                <a:lnTo>
                  <a:pt x="841957" y="5109"/>
                </a:lnTo>
                <a:lnTo>
                  <a:pt x="794231" y="0"/>
                </a:lnTo>
                <a:close/>
              </a:path>
            </a:pathLst>
          </a:custGeom>
          <a:solidFill>
            <a:srgbClr val="40CD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12191251" y="3682579"/>
            <a:ext cx="0" cy="3644265"/>
          </a:xfrm>
          <a:custGeom>
            <a:avLst/>
            <a:gdLst/>
            <a:ahLst/>
            <a:cxnLst/>
            <a:rect l="l" t="t" r="r" b="b"/>
            <a:pathLst>
              <a:path h="3644265">
                <a:moveTo>
                  <a:pt x="0" y="0"/>
                </a:moveTo>
                <a:lnTo>
                  <a:pt x="0" y="3643894"/>
                </a:lnTo>
              </a:path>
            </a:pathLst>
          </a:custGeom>
          <a:ln w="35886">
            <a:solidFill>
              <a:srgbClr val="22B17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12199667" y="6549042"/>
            <a:ext cx="511809" cy="777240"/>
          </a:xfrm>
          <a:custGeom>
            <a:avLst/>
            <a:gdLst/>
            <a:ahLst/>
            <a:cxnLst/>
            <a:rect l="l" t="t" r="r" b="b"/>
            <a:pathLst>
              <a:path w="511809" h="777240">
                <a:moveTo>
                  <a:pt x="511341" y="0"/>
                </a:moveTo>
                <a:lnTo>
                  <a:pt x="0" y="777107"/>
                </a:lnTo>
              </a:path>
            </a:pathLst>
          </a:custGeom>
          <a:ln w="35886">
            <a:solidFill>
              <a:srgbClr val="22B17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11453793" y="6426539"/>
            <a:ext cx="745490" cy="899794"/>
          </a:xfrm>
          <a:custGeom>
            <a:avLst/>
            <a:gdLst/>
            <a:ahLst/>
            <a:cxnLst/>
            <a:rect l="l" t="t" r="r" b="b"/>
            <a:pathLst>
              <a:path w="745490" h="899795">
                <a:moveTo>
                  <a:pt x="745135" y="899585"/>
                </a:moveTo>
                <a:lnTo>
                  <a:pt x="0" y="0"/>
                </a:lnTo>
              </a:path>
            </a:pathLst>
          </a:custGeom>
          <a:ln w="35886">
            <a:solidFill>
              <a:srgbClr val="22B17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11615366" y="5431255"/>
            <a:ext cx="1165225" cy="883285"/>
          </a:xfrm>
          <a:custGeom>
            <a:avLst/>
            <a:gdLst/>
            <a:ahLst/>
            <a:cxnLst/>
            <a:rect l="l" t="t" r="r" b="b"/>
            <a:pathLst>
              <a:path w="1165225" h="883285">
                <a:moveTo>
                  <a:pt x="1164803" y="0"/>
                </a:moveTo>
                <a:lnTo>
                  <a:pt x="583983" y="882696"/>
                </a:lnTo>
                <a:lnTo>
                  <a:pt x="0" y="177666"/>
                </a:lnTo>
              </a:path>
            </a:pathLst>
          </a:custGeom>
          <a:ln w="35886">
            <a:solidFill>
              <a:srgbClr val="22B17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11758002" y="4554053"/>
            <a:ext cx="826135" cy="584835"/>
          </a:xfrm>
          <a:custGeom>
            <a:avLst/>
            <a:gdLst/>
            <a:ahLst/>
            <a:cxnLst/>
            <a:rect l="l" t="t" r="r" b="b"/>
            <a:pathLst>
              <a:path w="826134" h="584835">
                <a:moveTo>
                  <a:pt x="826131" y="0"/>
                </a:moveTo>
                <a:lnTo>
                  <a:pt x="441347" y="584772"/>
                </a:lnTo>
                <a:lnTo>
                  <a:pt x="0" y="51942"/>
                </a:lnTo>
              </a:path>
            </a:pathLst>
          </a:custGeom>
          <a:ln w="35886">
            <a:solidFill>
              <a:srgbClr val="22B17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11785104" y="3888345"/>
            <a:ext cx="756920" cy="520700"/>
          </a:xfrm>
          <a:custGeom>
            <a:avLst/>
            <a:gdLst/>
            <a:ahLst/>
            <a:cxnLst/>
            <a:rect l="l" t="t" r="r" b="b"/>
            <a:pathLst>
              <a:path w="756920" h="520700">
                <a:moveTo>
                  <a:pt x="756690" y="0"/>
                </a:moveTo>
                <a:lnTo>
                  <a:pt x="414245" y="520429"/>
                </a:lnTo>
                <a:lnTo>
                  <a:pt x="0" y="20320"/>
                </a:lnTo>
              </a:path>
            </a:pathLst>
          </a:custGeom>
          <a:ln w="35886">
            <a:solidFill>
              <a:srgbClr val="22B17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11196622" y="7247800"/>
            <a:ext cx="2044700" cy="1496060"/>
          </a:xfrm>
          <a:custGeom>
            <a:avLst/>
            <a:gdLst/>
            <a:ahLst/>
            <a:cxnLst/>
            <a:rect l="l" t="t" r="r" b="b"/>
            <a:pathLst>
              <a:path w="2044700" h="1496059">
                <a:moveTo>
                  <a:pt x="0" y="0"/>
                </a:moveTo>
                <a:lnTo>
                  <a:pt x="171094" y="1495786"/>
                </a:lnTo>
                <a:lnTo>
                  <a:pt x="1777013" y="1495786"/>
                </a:lnTo>
                <a:lnTo>
                  <a:pt x="2044230" y="13109"/>
                </a:lnTo>
                <a:lnTo>
                  <a:pt x="0" y="0"/>
                </a:lnTo>
                <a:close/>
              </a:path>
            </a:pathLst>
          </a:custGeom>
          <a:solidFill>
            <a:srgbClr val="36B3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11340910" y="7550691"/>
            <a:ext cx="1764664" cy="1193165"/>
          </a:xfrm>
          <a:custGeom>
            <a:avLst/>
            <a:gdLst/>
            <a:ahLst/>
            <a:cxnLst/>
            <a:rect l="l" t="t" r="r" b="b"/>
            <a:pathLst>
              <a:path w="1764665" h="1193165">
                <a:moveTo>
                  <a:pt x="950332" y="0"/>
                </a:moveTo>
                <a:lnTo>
                  <a:pt x="949504" y="0"/>
                </a:lnTo>
                <a:lnTo>
                  <a:pt x="901039" y="1225"/>
                </a:lnTo>
                <a:lnTo>
                  <a:pt x="852800" y="4894"/>
                </a:lnTo>
                <a:lnTo>
                  <a:pt x="805263" y="10935"/>
                </a:lnTo>
                <a:lnTo>
                  <a:pt x="758486" y="19289"/>
                </a:lnTo>
                <a:lnTo>
                  <a:pt x="712530" y="29896"/>
                </a:lnTo>
                <a:lnTo>
                  <a:pt x="667454" y="42697"/>
                </a:lnTo>
                <a:lnTo>
                  <a:pt x="623318" y="57632"/>
                </a:lnTo>
                <a:lnTo>
                  <a:pt x="580181" y="74641"/>
                </a:lnTo>
                <a:lnTo>
                  <a:pt x="538104" y="93664"/>
                </a:lnTo>
                <a:lnTo>
                  <a:pt x="497146" y="114643"/>
                </a:lnTo>
                <a:lnTo>
                  <a:pt x="457366" y="137516"/>
                </a:lnTo>
                <a:lnTo>
                  <a:pt x="418825" y="162225"/>
                </a:lnTo>
                <a:lnTo>
                  <a:pt x="381581" y="188710"/>
                </a:lnTo>
                <a:lnTo>
                  <a:pt x="345696" y="216911"/>
                </a:lnTo>
                <a:lnTo>
                  <a:pt x="311228" y="246769"/>
                </a:lnTo>
                <a:lnTo>
                  <a:pt x="278237" y="278223"/>
                </a:lnTo>
                <a:lnTo>
                  <a:pt x="246783" y="311214"/>
                </a:lnTo>
                <a:lnTo>
                  <a:pt x="216926" y="345682"/>
                </a:lnTo>
                <a:lnTo>
                  <a:pt x="188725" y="381569"/>
                </a:lnTo>
                <a:lnTo>
                  <a:pt x="162240" y="418813"/>
                </a:lnTo>
                <a:lnTo>
                  <a:pt x="137530" y="457355"/>
                </a:lnTo>
                <a:lnTo>
                  <a:pt x="114656" y="497136"/>
                </a:lnTo>
                <a:lnTo>
                  <a:pt x="93678" y="538096"/>
                </a:lnTo>
                <a:lnTo>
                  <a:pt x="74654" y="580175"/>
                </a:lnTo>
                <a:lnTo>
                  <a:pt x="57644" y="623314"/>
                </a:lnTo>
                <a:lnTo>
                  <a:pt x="42709" y="667453"/>
                </a:lnTo>
                <a:lnTo>
                  <a:pt x="29908" y="712532"/>
                </a:lnTo>
                <a:lnTo>
                  <a:pt x="19300" y="758491"/>
                </a:lnTo>
                <a:lnTo>
                  <a:pt x="10946" y="805271"/>
                </a:lnTo>
                <a:lnTo>
                  <a:pt x="4904" y="852812"/>
                </a:lnTo>
                <a:lnTo>
                  <a:pt x="1236" y="901055"/>
                </a:lnTo>
                <a:lnTo>
                  <a:pt x="0" y="949939"/>
                </a:lnTo>
                <a:lnTo>
                  <a:pt x="279" y="960981"/>
                </a:lnTo>
                <a:lnTo>
                  <a:pt x="22501" y="1155257"/>
                </a:lnTo>
                <a:lnTo>
                  <a:pt x="29908" y="1187347"/>
                </a:lnTo>
                <a:lnTo>
                  <a:pt x="31480" y="1192885"/>
                </a:lnTo>
                <a:lnTo>
                  <a:pt x="1632725" y="1192885"/>
                </a:lnTo>
                <a:lnTo>
                  <a:pt x="1764600" y="461169"/>
                </a:lnTo>
                <a:lnTo>
                  <a:pt x="1762407" y="457355"/>
                </a:lnTo>
                <a:lnTo>
                  <a:pt x="1737696" y="418813"/>
                </a:lnTo>
                <a:lnTo>
                  <a:pt x="1711209" y="381569"/>
                </a:lnTo>
                <a:lnTo>
                  <a:pt x="1683007" y="345682"/>
                </a:lnTo>
                <a:lnTo>
                  <a:pt x="1653147" y="311214"/>
                </a:lnTo>
                <a:lnTo>
                  <a:pt x="1621691" y="278223"/>
                </a:lnTo>
                <a:lnTo>
                  <a:pt x="1588698" y="246769"/>
                </a:lnTo>
                <a:lnTo>
                  <a:pt x="1554227" y="216911"/>
                </a:lnTo>
                <a:lnTo>
                  <a:pt x="1518338" y="188710"/>
                </a:lnTo>
                <a:lnTo>
                  <a:pt x="1481091" y="162225"/>
                </a:lnTo>
                <a:lnTo>
                  <a:pt x="1442546" y="137516"/>
                </a:lnTo>
                <a:lnTo>
                  <a:pt x="1402761" y="114643"/>
                </a:lnTo>
                <a:lnTo>
                  <a:pt x="1361798" y="93664"/>
                </a:lnTo>
                <a:lnTo>
                  <a:pt x="1319716" y="74641"/>
                </a:lnTo>
                <a:lnTo>
                  <a:pt x="1276573" y="57632"/>
                </a:lnTo>
                <a:lnTo>
                  <a:pt x="1232431" y="42697"/>
                </a:lnTo>
                <a:lnTo>
                  <a:pt x="1187348" y="29896"/>
                </a:lnTo>
                <a:lnTo>
                  <a:pt x="1141385" y="19289"/>
                </a:lnTo>
                <a:lnTo>
                  <a:pt x="1094600" y="10935"/>
                </a:lnTo>
                <a:lnTo>
                  <a:pt x="1047055" y="4894"/>
                </a:lnTo>
                <a:lnTo>
                  <a:pt x="998807" y="1225"/>
                </a:lnTo>
                <a:lnTo>
                  <a:pt x="950332" y="0"/>
                </a:lnTo>
                <a:close/>
              </a:path>
            </a:pathLst>
          </a:custGeom>
          <a:solidFill>
            <a:srgbClr val="DFE1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11088771" y="7416999"/>
            <a:ext cx="1760855" cy="1327150"/>
          </a:xfrm>
          <a:custGeom>
            <a:avLst/>
            <a:gdLst/>
            <a:ahLst/>
            <a:cxnLst/>
            <a:rect l="l" t="t" r="r" b="b"/>
            <a:pathLst>
              <a:path w="1760854" h="1327150">
                <a:moveTo>
                  <a:pt x="1311478" y="0"/>
                </a:moveTo>
                <a:lnTo>
                  <a:pt x="863533" y="935709"/>
                </a:lnTo>
                <a:lnTo>
                  <a:pt x="860287" y="941311"/>
                </a:lnTo>
                <a:lnTo>
                  <a:pt x="857251" y="946997"/>
                </a:lnTo>
                <a:lnTo>
                  <a:pt x="854528" y="952766"/>
                </a:lnTo>
                <a:lnTo>
                  <a:pt x="0" y="1046303"/>
                </a:lnTo>
                <a:lnTo>
                  <a:pt x="1105" y="1091751"/>
                </a:lnTo>
                <a:lnTo>
                  <a:pt x="4070" y="1121566"/>
                </a:lnTo>
                <a:lnTo>
                  <a:pt x="8361" y="1140312"/>
                </a:lnTo>
                <a:lnTo>
                  <a:pt x="13448" y="1152554"/>
                </a:lnTo>
                <a:lnTo>
                  <a:pt x="18801" y="1162856"/>
                </a:lnTo>
                <a:lnTo>
                  <a:pt x="23889" y="1175784"/>
                </a:lnTo>
                <a:lnTo>
                  <a:pt x="28180" y="1195903"/>
                </a:lnTo>
                <a:lnTo>
                  <a:pt x="31144" y="1227777"/>
                </a:lnTo>
                <a:lnTo>
                  <a:pt x="32250" y="1275971"/>
                </a:lnTo>
                <a:lnTo>
                  <a:pt x="1102060" y="1326577"/>
                </a:lnTo>
                <a:lnTo>
                  <a:pt x="1151649" y="1321527"/>
                </a:lnTo>
                <a:lnTo>
                  <a:pt x="1198520" y="1306861"/>
                </a:lnTo>
                <a:lnTo>
                  <a:pt x="1241359" y="1283304"/>
                </a:lnTo>
                <a:lnTo>
                  <a:pt x="1278856" y="1251579"/>
                </a:lnTo>
                <a:lnTo>
                  <a:pt x="1309698" y="1212413"/>
                </a:lnTo>
                <a:lnTo>
                  <a:pt x="1760469" y="258348"/>
                </a:lnTo>
                <a:lnTo>
                  <a:pt x="1732898" y="127671"/>
                </a:lnTo>
                <a:lnTo>
                  <a:pt x="1573826" y="48899"/>
                </a:lnTo>
                <a:lnTo>
                  <a:pt x="1395827" y="10263"/>
                </a:lnTo>
                <a:lnTo>
                  <a:pt x="1311478" y="0"/>
                </a:lnTo>
                <a:close/>
              </a:path>
            </a:pathLst>
          </a:custGeom>
          <a:solidFill>
            <a:srgbClr val="FFE2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10475597" y="8412225"/>
            <a:ext cx="409575" cy="271145"/>
          </a:xfrm>
          <a:custGeom>
            <a:avLst/>
            <a:gdLst/>
            <a:ahLst/>
            <a:cxnLst/>
            <a:rect l="l" t="t" r="r" b="b"/>
            <a:pathLst>
              <a:path w="409575" h="271145">
                <a:moveTo>
                  <a:pt x="409516" y="0"/>
                </a:moveTo>
                <a:lnTo>
                  <a:pt x="273872" y="23961"/>
                </a:lnTo>
                <a:lnTo>
                  <a:pt x="238369" y="40049"/>
                </a:lnTo>
                <a:lnTo>
                  <a:pt x="218527" y="59998"/>
                </a:lnTo>
                <a:lnTo>
                  <a:pt x="205887" y="62333"/>
                </a:lnTo>
                <a:lnTo>
                  <a:pt x="157272" y="84188"/>
                </a:lnTo>
                <a:lnTo>
                  <a:pt x="135074" y="107378"/>
                </a:lnTo>
                <a:lnTo>
                  <a:pt x="103632" y="126187"/>
                </a:lnTo>
                <a:lnTo>
                  <a:pt x="70992" y="164340"/>
                </a:lnTo>
                <a:lnTo>
                  <a:pt x="36625" y="212521"/>
                </a:lnTo>
                <a:lnTo>
                  <a:pt x="0" y="261416"/>
                </a:lnTo>
                <a:lnTo>
                  <a:pt x="30923" y="271048"/>
                </a:lnTo>
                <a:lnTo>
                  <a:pt x="61896" y="263032"/>
                </a:lnTo>
                <a:lnTo>
                  <a:pt x="85741" y="249399"/>
                </a:lnTo>
                <a:lnTo>
                  <a:pt x="95285" y="242181"/>
                </a:lnTo>
                <a:lnTo>
                  <a:pt x="332136" y="128446"/>
                </a:lnTo>
                <a:lnTo>
                  <a:pt x="387003" y="60448"/>
                </a:lnTo>
                <a:lnTo>
                  <a:pt x="385433" y="33758"/>
                </a:lnTo>
                <a:lnTo>
                  <a:pt x="409516" y="0"/>
                </a:lnTo>
                <a:close/>
              </a:path>
            </a:pathLst>
          </a:custGeom>
          <a:solidFill>
            <a:srgbClr val="9B76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10891919" y="8475291"/>
            <a:ext cx="291465" cy="173355"/>
          </a:xfrm>
          <a:custGeom>
            <a:avLst/>
            <a:gdLst/>
            <a:ahLst/>
            <a:cxnLst/>
            <a:rect l="l" t="t" r="r" b="b"/>
            <a:pathLst>
              <a:path w="291465" h="173354">
                <a:moveTo>
                  <a:pt x="247217" y="0"/>
                </a:moveTo>
                <a:lnTo>
                  <a:pt x="207009" y="6519"/>
                </a:lnTo>
                <a:lnTo>
                  <a:pt x="169641" y="23919"/>
                </a:lnTo>
                <a:lnTo>
                  <a:pt x="153712" y="43642"/>
                </a:lnTo>
                <a:lnTo>
                  <a:pt x="143420" y="45825"/>
                </a:lnTo>
                <a:lnTo>
                  <a:pt x="104041" y="67113"/>
                </a:lnTo>
                <a:lnTo>
                  <a:pt x="86175" y="90028"/>
                </a:lnTo>
                <a:lnTo>
                  <a:pt x="64906" y="95484"/>
                </a:lnTo>
                <a:lnTo>
                  <a:pt x="17802" y="129174"/>
                </a:lnTo>
                <a:lnTo>
                  <a:pt x="1575" y="166310"/>
                </a:lnTo>
                <a:lnTo>
                  <a:pt x="0" y="172968"/>
                </a:lnTo>
                <a:lnTo>
                  <a:pt x="171513" y="117619"/>
                </a:lnTo>
                <a:lnTo>
                  <a:pt x="181460" y="71505"/>
                </a:lnTo>
                <a:lnTo>
                  <a:pt x="291090" y="45967"/>
                </a:lnTo>
                <a:lnTo>
                  <a:pt x="289870" y="25245"/>
                </a:lnTo>
                <a:lnTo>
                  <a:pt x="254128" y="25245"/>
                </a:lnTo>
                <a:lnTo>
                  <a:pt x="247217" y="0"/>
                </a:lnTo>
                <a:close/>
              </a:path>
              <a:path w="291465" h="173354">
                <a:moveTo>
                  <a:pt x="289519" y="19287"/>
                </a:moveTo>
                <a:lnTo>
                  <a:pt x="254128" y="25245"/>
                </a:lnTo>
                <a:lnTo>
                  <a:pt x="289870" y="25245"/>
                </a:lnTo>
                <a:lnTo>
                  <a:pt x="289519" y="19287"/>
                </a:lnTo>
                <a:close/>
              </a:path>
            </a:pathLst>
          </a:custGeom>
          <a:solidFill>
            <a:srgbClr val="9B7661">
              <a:alpha val="45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10477062" y="8597330"/>
            <a:ext cx="674370" cy="139065"/>
          </a:xfrm>
          <a:custGeom>
            <a:avLst/>
            <a:gdLst/>
            <a:ahLst/>
            <a:cxnLst/>
            <a:rect l="l" t="t" r="r" b="b"/>
            <a:pathLst>
              <a:path w="674370" h="139065">
                <a:moveTo>
                  <a:pt x="337057" y="0"/>
                </a:moveTo>
                <a:lnTo>
                  <a:pt x="280920" y="2622"/>
                </a:lnTo>
                <a:lnTo>
                  <a:pt x="227511" y="10226"/>
                </a:lnTo>
                <a:lnTo>
                  <a:pt x="177466" y="22420"/>
                </a:lnTo>
                <a:lnTo>
                  <a:pt x="131422" y="38810"/>
                </a:lnTo>
                <a:lnTo>
                  <a:pt x="90017" y="59003"/>
                </a:lnTo>
                <a:lnTo>
                  <a:pt x="53887" y="82605"/>
                </a:lnTo>
                <a:lnTo>
                  <a:pt x="23669" y="109224"/>
                </a:lnTo>
                <a:lnTo>
                  <a:pt x="0" y="138466"/>
                </a:lnTo>
                <a:lnTo>
                  <a:pt x="674115" y="138466"/>
                </a:lnTo>
                <a:lnTo>
                  <a:pt x="620213" y="82605"/>
                </a:lnTo>
                <a:lnTo>
                  <a:pt x="584070" y="59003"/>
                </a:lnTo>
                <a:lnTo>
                  <a:pt x="542653" y="38810"/>
                </a:lnTo>
                <a:lnTo>
                  <a:pt x="496603" y="22420"/>
                </a:lnTo>
                <a:lnTo>
                  <a:pt x="446560" y="10226"/>
                </a:lnTo>
                <a:lnTo>
                  <a:pt x="393164" y="2622"/>
                </a:lnTo>
                <a:lnTo>
                  <a:pt x="33705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10475597" y="8409038"/>
            <a:ext cx="865505" cy="323215"/>
          </a:xfrm>
          <a:custGeom>
            <a:avLst/>
            <a:gdLst/>
            <a:ahLst/>
            <a:cxnLst/>
            <a:rect l="l" t="t" r="r" b="b"/>
            <a:pathLst>
              <a:path w="865504" h="323215">
                <a:moveTo>
                  <a:pt x="764978" y="212666"/>
                </a:moveTo>
                <a:lnTo>
                  <a:pt x="250537" y="212666"/>
                </a:lnTo>
                <a:lnTo>
                  <a:pt x="293404" y="219322"/>
                </a:lnTo>
                <a:lnTo>
                  <a:pt x="350208" y="236360"/>
                </a:lnTo>
                <a:lnTo>
                  <a:pt x="425955" y="267084"/>
                </a:lnTo>
                <a:lnTo>
                  <a:pt x="520126" y="307306"/>
                </a:lnTo>
                <a:lnTo>
                  <a:pt x="582482" y="323106"/>
                </a:lnTo>
                <a:lnTo>
                  <a:pt x="640891" y="316639"/>
                </a:lnTo>
                <a:lnTo>
                  <a:pt x="723224" y="290058"/>
                </a:lnTo>
                <a:lnTo>
                  <a:pt x="764978" y="212666"/>
                </a:lnTo>
                <a:close/>
              </a:path>
              <a:path w="865504" h="323215">
                <a:moveTo>
                  <a:pt x="532948" y="0"/>
                </a:moveTo>
                <a:lnTo>
                  <a:pt x="393181" y="4914"/>
                </a:lnTo>
                <a:lnTo>
                  <a:pt x="392134" y="5396"/>
                </a:lnTo>
                <a:lnTo>
                  <a:pt x="391087" y="5941"/>
                </a:lnTo>
                <a:lnTo>
                  <a:pt x="390040" y="6579"/>
                </a:lnTo>
                <a:lnTo>
                  <a:pt x="260410" y="29929"/>
                </a:lnTo>
                <a:lnTo>
                  <a:pt x="249670" y="34690"/>
                </a:lnTo>
                <a:lnTo>
                  <a:pt x="238330" y="43244"/>
                </a:lnTo>
                <a:lnTo>
                  <a:pt x="227560" y="53458"/>
                </a:lnTo>
                <a:lnTo>
                  <a:pt x="218527" y="63195"/>
                </a:lnTo>
                <a:lnTo>
                  <a:pt x="205918" y="65533"/>
                </a:lnTo>
                <a:lnTo>
                  <a:pt x="157285" y="87386"/>
                </a:lnTo>
                <a:lnTo>
                  <a:pt x="135074" y="110628"/>
                </a:lnTo>
                <a:lnTo>
                  <a:pt x="104190" y="128868"/>
                </a:lnTo>
                <a:lnTo>
                  <a:pt x="72157" y="165949"/>
                </a:lnTo>
                <a:lnTo>
                  <a:pt x="38458" y="213089"/>
                </a:lnTo>
                <a:lnTo>
                  <a:pt x="2722" y="261305"/>
                </a:lnTo>
                <a:lnTo>
                  <a:pt x="2513" y="261388"/>
                </a:lnTo>
                <a:lnTo>
                  <a:pt x="2408" y="261619"/>
                </a:lnTo>
                <a:lnTo>
                  <a:pt x="732" y="263681"/>
                </a:lnTo>
                <a:lnTo>
                  <a:pt x="0" y="264634"/>
                </a:lnTo>
                <a:lnTo>
                  <a:pt x="14030" y="270514"/>
                </a:lnTo>
                <a:lnTo>
                  <a:pt x="31281" y="271160"/>
                </a:lnTo>
                <a:lnTo>
                  <a:pt x="51006" y="267632"/>
                </a:lnTo>
                <a:lnTo>
                  <a:pt x="72458" y="260990"/>
                </a:lnTo>
                <a:lnTo>
                  <a:pt x="101336" y="249605"/>
                </a:lnTo>
                <a:lnTo>
                  <a:pt x="130166" y="237172"/>
                </a:lnTo>
                <a:lnTo>
                  <a:pt x="157287" y="225999"/>
                </a:lnTo>
                <a:lnTo>
                  <a:pt x="216601" y="213089"/>
                </a:lnTo>
                <a:lnTo>
                  <a:pt x="250537" y="212666"/>
                </a:lnTo>
                <a:lnTo>
                  <a:pt x="764978" y="212666"/>
                </a:lnTo>
                <a:lnTo>
                  <a:pt x="865313" y="26694"/>
                </a:lnTo>
                <a:lnTo>
                  <a:pt x="813541" y="20518"/>
                </a:lnTo>
                <a:lnTo>
                  <a:pt x="687910" y="8410"/>
                </a:lnTo>
                <a:lnTo>
                  <a:pt x="532948" y="0"/>
                </a:lnTo>
                <a:close/>
              </a:path>
            </a:pathLst>
          </a:custGeom>
          <a:solidFill>
            <a:srgbClr val="FFE2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10475597" y="8409017"/>
            <a:ext cx="865309" cy="305879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10475597" y="8670008"/>
            <a:ext cx="73025" cy="13335"/>
          </a:xfrm>
          <a:custGeom>
            <a:avLst/>
            <a:gdLst/>
            <a:ahLst/>
            <a:cxnLst/>
            <a:rect l="l" t="t" r="r" b="b"/>
            <a:pathLst>
              <a:path w="73025" h="13334">
                <a:moveTo>
                  <a:pt x="0" y="3643"/>
                </a:moveTo>
                <a:lnTo>
                  <a:pt x="18080" y="12199"/>
                </a:lnTo>
                <a:lnTo>
                  <a:pt x="37210" y="12726"/>
                </a:lnTo>
                <a:lnTo>
                  <a:pt x="46899" y="10165"/>
                </a:lnTo>
                <a:lnTo>
                  <a:pt x="31281" y="10165"/>
                </a:lnTo>
                <a:lnTo>
                  <a:pt x="14030" y="9522"/>
                </a:lnTo>
                <a:lnTo>
                  <a:pt x="0" y="3643"/>
                </a:lnTo>
                <a:close/>
              </a:path>
              <a:path w="73025" h="13334">
                <a:moveTo>
                  <a:pt x="72458" y="0"/>
                </a:moveTo>
                <a:lnTo>
                  <a:pt x="51006" y="6637"/>
                </a:lnTo>
                <a:lnTo>
                  <a:pt x="31281" y="10165"/>
                </a:lnTo>
                <a:lnTo>
                  <a:pt x="46899" y="10165"/>
                </a:lnTo>
                <a:lnTo>
                  <a:pt x="55850" y="7800"/>
                </a:lnTo>
                <a:lnTo>
                  <a:pt x="72458" y="0"/>
                </a:lnTo>
                <a:close/>
              </a:path>
            </a:pathLst>
          </a:custGeom>
          <a:solidFill>
            <a:srgbClr val="9B76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10475597" y="8670678"/>
            <a:ext cx="2375" cy="2973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10659465" y="8550786"/>
            <a:ext cx="433070" cy="162560"/>
          </a:xfrm>
          <a:custGeom>
            <a:avLst/>
            <a:gdLst/>
            <a:ahLst/>
            <a:cxnLst/>
            <a:rect l="l" t="t" r="r" b="b"/>
            <a:pathLst>
              <a:path w="433070" h="162559">
                <a:moveTo>
                  <a:pt x="432443" y="115776"/>
                </a:moveTo>
                <a:lnTo>
                  <a:pt x="194758" y="115776"/>
                </a:lnTo>
                <a:lnTo>
                  <a:pt x="228064" y="120884"/>
                </a:lnTo>
                <a:lnTo>
                  <a:pt x="281287" y="138355"/>
                </a:lnTo>
                <a:lnTo>
                  <a:pt x="339281" y="156217"/>
                </a:lnTo>
                <a:lnTo>
                  <a:pt x="386899" y="162497"/>
                </a:lnTo>
                <a:lnTo>
                  <a:pt x="417969" y="151207"/>
                </a:lnTo>
                <a:lnTo>
                  <a:pt x="432567" y="123435"/>
                </a:lnTo>
                <a:lnTo>
                  <a:pt x="432443" y="115776"/>
                </a:lnTo>
                <a:close/>
              </a:path>
              <a:path w="433070" h="162559">
                <a:moveTo>
                  <a:pt x="185858" y="0"/>
                </a:moveTo>
                <a:lnTo>
                  <a:pt x="143830" y="18885"/>
                </a:lnTo>
                <a:lnTo>
                  <a:pt x="81384" y="58595"/>
                </a:lnTo>
                <a:lnTo>
                  <a:pt x="24711" y="97951"/>
                </a:lnTo>
                <a:lnTo>
                  <a:pt x="0" y="115776"/>
                </a:lnTo>
                <a:lnTo>
                  <a:pt x="8544" y="132773"/>
                </a:lnTo>
                <a:lnTo>
                  <a:pt x="36137" y="140237"/>
                </a:lnTo>
                <a:lnTo>
                  <a:pt x="78933" y="139203"/>
                </a:lnTo>
                <a:lnTo>
                  <a:pt x="133089" y="130704"/>
                </a:lnTo>
                <a:lnTo>
                  <a:pt x="194758" y="115776"/>
                </a:lnTo>
                <a:lnTo>
                  <a:pt x="432443" y="115776"/>
                </a:lnTo>
                <a:lnTo>
                  <a:pt x="431989" y="87840"/>
                </a:lnTo>
                <a:lnTo>
                  <a:pt x="417528" y="53083"/>
                </a:lnTo>
                <a:lnTo>
                  <a:pt x="390479" y="27823"/>
                </a:lnTo>
                <a:lnTo>
                  <a:pt x="363386" y="22805"/>
                </a:lnTo>
                <a:lnTo>
                  <a:pt x="294717" y="22805"/>
                </a:lnTo>
                <a:lnTo>
                  <a:pt x="248775" y="14625"/>
                </a:lnTo>
                <a:lnTo>
                  <a:pt x="212943" y="4312"/>
                </a:lnTo>
                <a:lnTo>
                  <a:pt x="185858" y="0"/>
                </a:lnTo>
                <a:close/>
              </a:path>
              <a:path w="433070" h="162559">
                <a:moveTo>
                  <a:pt x="352135" y="20721"/>
                </a:moveTo>
                <a:lnTo>
                  <a:pt x="294717" y="22805"/>
                </a:lnTo>
                <a:lnTo>
                  <a:pt x="363386" y="22805"/>
                </a:lnTo>
                <a:lnTo>
                  <a:pt x="352135" y="20721"/>
                </a:lnTo>
                <a:close/>
              </a:path>
            </a:pathLst>
          </a:custGeom>
          <a:solidFill>
            <a:srgbClr val="FFE2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15125132" y="6856524"/>
            <a:ext cx="1372166" cy="1960882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12225701" y="6849959"/>
            <a:ext cx="416559" cy="969010"/>
          </a:xfrm>
          <a:custGeom>
            <a:avLst/>
            <a:gdLst/>
            <a:ahLst/>
            <a:cxnLst/>
            <a:rect l="l" t="t" r="r" b="b"/>
            <a:pathLst>
              <a:path w="416559" h="969009">
                <a:moveTo>
                  <a:pt x="415694" y="0"/>
                </a:moveTo>
                <a:lnTo>
                  <a:pt x="390409" y="40197"/>
                </a:lnTo>
                <a:lnTo>
                  <a:pt x="365108" y="81415"/>
                </a:lnTo>
                <a:lnTo>
                  <a:pt x="339825" y="123655"/>
                </a:lnTo>
                <a:lnTo>
                  <a:pt x="314596" y="166918"/>
                </a:lnTo>
                <a:lnTo>
                  <a:pt x="289454" y="211206"/>
                </a:lnTo>
                <a:lnTo>
                  <a:pt x="264435" y="256519"/>
                </a:lnTo>
                <a:lnTo>
                  <a:pt x="239573" y="302859"/>
                </a:lnTo>
                <a:lnTo>
                  <a:pt x="214839" y="350315"/>
                </a:lnTo>
                <a:lnTo>
                  <a:pt x="191040" y="397376"/>
                </a:lnTo>
                <a:lnTo>
                  <a:pt x="168155" y="444017"/>
                </a:lnTo>
                <a:lnTo>
                  <a:pt x="146165" y="490214"/>
                </a:lnTo>
                <a:lnTo>
                  <a:pt x="125049" y="535943"/>
                </a:lnTo>
                <a:lnTo>
                  <a:pt x="104787" y="581179"/>
                </a:lnTo>
                <a:lnTo>
                  <a:pt x="85358" y="625899"/>
                </a:lnTo>
                <a:lnTo>
                  <a:pt x="66742" y="670078"/>
                </a:lnTo>
                <a:lnTo>
                  <a:pt x="48918" y="713691"/>
                </a:lnTo>
                <a:lnTo>
                  <a:pt x="31867" y="756715"/>
                </a:lnTo>
                <a:lnTo>
                  <a:pt x="15567" y="799124"/>
                </a:lnTo>
                <a:lnTo>
                  <a:pt x="0" y="840895"/>
                </a:lnTo>
                <a:lnTo>
                  <a:pt x="416427" y="968588"/>
                </a:lnTo>
                <a:lnTo>
                  <a:pt x="415694" y="0"/>
                </a:lnTo>
                <a:close/>
              </a:path>
            </a:pathLst>
          </a:custGeom>
          <a:solidFill>
            <a:srgbClr val="0045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16782002" y="7550809"/>
            <a:ext cx="654685" cy="1215390"/>
          </a:xfrm>
          <a:custGeom>
            <a:avLst/>
            <a:gdLst/>
            <a:ahLst/>
            <a:cxnLst/>
            <a:rect l="l" t="t" r="r" b="b"/>
            <a:pathLst>
              <a:path w="654684" h="1215390">
                <a:moveTo>
                  <a:pt x="257676" y="1213844"/>
                </a:moveTo>
                <a:lnTo>
                  <a:pt x="232218" y="1213844"/>
                </a:lnTo>
                <a:lnTo>
                  <a:pt x="239835" y="1213867"/>
                </a:lnTo>
                <a:lnTo>
                  <a:pt x="247453" y="1214222"/>
                </a:lnTo>
                <a:lnTo>
                  <a:pt x="255070" y="1214923"/>
                </a:lnTo>
                <a:lnTo>
                  <a:pt x="257676" y="1213844"/>
                </a:lnTo>
                <a:close/>
              </a:path>
              <a:path w="654684" h="1215390">
                <a:moveTo>
                  <a:pt x="178279" y="0"/>
                </a:moveTo>
                <a:lnTo>
                  <a:pt x="45854" y="26131"/>
                </a:lnTo>
                <a:lnTo>
                  <a:pt x="0" y="141835"/>
                </a:lnTo>
                <a:lnTo>
                  <a:pt x="123011" y="1030884"/>
                </a:lnTo>
                <a:lnTo>
                  <a:pt x="137395" y="1134162"/>
                </a:lnTo>
                <a:lnTo>
                  <a:pt x="142986" y="1173917"/>
                </a:lnTo>
                <a:lnTo>
                  <a:pt x="144393" y="1183689"/>
                </a:lnTo>
                <a:lnTo>
                  <a:pt x="164906" y="1188058"/>
                </a:lnTo>
                <a:lnTo>
                  <a:pt x="185203" y="1194665"/>
                </a:lnTo>
                <a:lnTo>
                  <a:pt x="205147" y="1203396"/>
                </a:lnTo>
                <a:lnTo>
                  <a:pt x="224600" y="1214138"/>
                </a:lnTo>
                <a:lnTo>
                  <a:pt x="232218" y="1213844"/>
                </a:lnTo>
                <a:lnTo>
                  <a:pt x="257676" y="1213844"/>
                </a:lnTo>
                <a:lnTo>
                  <a:pt x="269556" y="1208923"/>
                </a:lnTo>
                <a:lnTo>
                  <a:pt x="284572" y="1204085"/>
                </a:lnTo>
                <a:lnTo>
                  <a:pt x="300098" y="1200477"/>
                </a:lnTo>
                <a:lnTo>
                  <a:pt x="316116" y="1198170"/>
                </a:lnTo>
                <a:lnTo>
                  <a:pt x="364479" y="1192413"/>
                </a:lnTo>
                <a:lnTo>
                  <a:pt x="412758" y="1185272"/>
                </a:lnTo>
                <a:lnTo>
                  <a:pt x="557530" y="1161664"/>
                </a:lnTo>
                <a:lnTo>
                  <a:pt x="605912" y="1155110"/>
                </a:lnTo>
                <a:lnTo>
                  <a:pt x="654430" y="1150234"/>
                </a:lnTo>
                <a:lnTo>
                  <a:pt x="530350" y="1078948"/>
                </a:lnTo>
                <a:lnTo>
                  <a:pt x="529512" y="1072634"/>
                </a:lnTo>
                <a:lnTo>
                  <a:pt x="528360" y="1066310"/>
                </a:lnTo>
                <a:lnTo>
                  <a:pt x="527104" y="1059996"/>
                </a:lnTo>
                <a:lnTo>
                  <a:pt x="380826" y="33870"/>
                </a:lnTo>
                <a:lnTo>
                  <a:pt x="316772" y="17795"/>
                </a:lnTo>
                <a:lnTo>
                  <a:pt x="178279" y="0"/>
                </a:lnTo>
                <a:close/>
              </a:path>
            </a:pathLst>
          </a:custGeom>
          <a:solidFill>
            <a:srgbClr val="543E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16993094" y="7010100"/>
            <a:ext cx="269875" cy="831215"/>
          </a:xfrm>
          <a:custGeom>
            <a:avLst/>
            <a:gdLst/>
            <a:ahLst/>
            <a:cxnLst/>
            <a:rect l="l" t="t" r="r" b="b"/>
            <a:pathLst>
              <a:path w="269875" h="831215">
                <a:moveTo>
                  <a:pt x="0" y="0"/>
                </a:moveTo>
                <a:lnTo>
                  <a:pt x="14240" y="830739"/>
                </a:lnTo>
                <a:lnTo>
                  <a:pt x="269834" y="615300"/>
                </a:lnTo>
                <a:lnTo>
                  <a:pt x="261043" y="574396"/>
                </a:lnTo>
                <a:lnTo>
                  <a:pt x="250464" y="530156"/>
                </a:lnTo>
                <a:lnTo>
                  <a:pt x="237914" y="483050"/>
                </a:lnTo>
                <a:lnTo>
                  <a:pt x="223210" y="433546"/>
                </a:lnTo>
                <a:lnTo>
                  <a:pt x="206169" y="382112"/>
                </a:lnTo>
                <a:lnTo>
                  <a:pt x="186610" y="329218"/>
                </a:lnTo>
                <a:lnTo>
                  <a:pt x="164349" y="275331"/>
                </a:lnTo>
                <a:lnTo>
                  <a:pt x="139204" y="220921"/>
                </a:lnTo>
                <a:lnTo>
                  <a:pt x="110991" y="166455"/>
                </a:lnTo>
                <a:lnTo>
                  <a:pt x="82723" y="117603"/>
                </a:lnTo>
                <a:lnTo>
                  <a:pt x="54553" y="73725"/>
                </a:lnTo>
                <a:lnTo>
                  <a:pt x="26854" y="34599"/>
                </a:lnTo>
                <a:lnTo>
                  <a:pt x="0" y="0"/>
                </a:lnTo>
                <a:close/>
              </a:path>
            </a:pathLst>
          </a:custGeom>
          <a:solidFill>
            <a:srgbClr val="402E9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12453966" y="6628402"/>
            <a:ext cx="1964055" cy="2075180"/>
          </a:xfrm>
          <a:custGeom>
            <a:avLst/>
            <a:gdLst/>
            <a:ahLst/>
            <a:cxnLst/>
            <a:rect l="l" t="t" r="r" b="b"/>
            <a:pathLst>
              <a:path w="1964055" h="2075179">
                <a:moveTo>
                  <a:pt x="1020951" y="0"/>
                </a:moveTo>
                <a:lnTo>
                  <a:pt x="954264" y="1903"/>
                </a:lnTo>
                <a:lnTo>
                  <a:pt x="889587" y="6246"/>
                </a:lnTo>
                <a:lnTo>
                  <a:pt x="826995" y="12799"/>
                </a:lnTo>
                <a:lnTo>
                  <a:pt x="766558" y="21337"/>
                </a:lnTo>
                <a:lnTo>
                  <a:pt x="708351" y="31630"/>
                </a:lnTo>
                <a:lnTo>
                  <a:pt x="652444" y="43451"/>
                </a:lnTo>
                <a:lnTo>
                  <a:pt x="598906" y="56573"/>
                </a:lnTo>
                <a:lnTo>
                  <a:pt x="547823" y="70765"/>
                </a:lnTo>
                <a:lnTo>
                  <a:pt x="499254" y="85802"/>
                </a:lnTo>
                <a:lnTo>
                  <a:pt x="453277" y="101456"/>
                </a:lnTo>
                <a:lnTo>
                  <a:pt x="409962" y="117499"/>
                </a:lnTo>
                <a:lnTo>
                  <a:pt x="369384" y="133702"/>
                </a:lnTo>
                <a:lnTo>
                  <a:pt x="331614" y="149839"/>
                </a:lnTo>
                <a:lnTo>
                  <a:pt x="296725" y="165681"/>
                </a:lnTo>
                <a:lnTo>
                  <a:pt x="235880" y="195570"/>
                </a:lnTo>
                <a:lnTo>
                  <a:pt x="187428" y="221545"/>
                </a:lnTo>
                <a:lnTo>
                  <a:pt x="168036" y="264166"/>
                </a:lnTo>
                <a:lnTo>
                  <a:pt x="150543" y="306637"/>
                </a:lnTo>
                <a:lnTo>
                  <a:pt x="126789" y="371643"/>
                </a:lnTo>
                <a:lnTo>
                  <a:pt x="97361" y="465120"/>
                </a:lnTo>
                <a:lnTo>
                  <a:pt x="70573" y="574906"/>
                </a:lnTo>
                <a:lnTo>
                  <a:pt x="59913" y="638552"/>
                </a:lnTo>
                <a:lnTo>
                  <a:pt x="52650" y="703112"/>
                </a:lnTo>
                <a:lnTo>
                  <a:pt x="48264" y="766936"/>
                </a:lnTo>
                <a:lnTo>
                  <a:pt x="46232" y="828370"/>
                </a:lnTo>
                <a:lnTo>
                  <a:pt x="46032" y="885762"/>
                </a:lnTo>
                <a:lnTo>
                  <a:pt x="47142" y="937460"/>
                </a:lnTo>
                <a:lnTo>
                  <a:pt x="49040" y="981812"/>
                </a:lnTo>
                <a:lnTo>
                  <a:pt x="53110" y="1041866"/>
                </a:lnTo>
                <a:lnTo>
                  <a:pt x="54343" y="1055070"/>
                </a:lnTo>
                <a:lnTo>
                  <a:pt x="56840" y="1085144"/>
                </a:lnTo>
                <a:lnTo>
                  <a:pt x="60458" y="1151057"/>
                </a:lnTo>
                <a:lnTo>
                  <a:pt x="62138" y="1224983"/>
                </a:lnTo>
                <a:lnTo>
                  <a:pt x="62210" y="1265074"/>
                </a:lnTo>
                <a:lnTo>
                  <a:pt x="61750" y="1307317"/>
                </a:lnTo>
                <a:lnTo>
                  <a:pt x="60742" y="1351759"/>
                </a:lnTo>
                <a:lnTo>
                  <a:pt x="59168" y="1398451"/>
                </a:lnTo>
                <a:lnTo>
                  <a:pt x="57013" y="1447441"/>
                </a:lnTo>
                <a:lnTo>
                  <a:pt x="54262" y="1498780"/>
                </a:lnTo>
                <a:lnTo>
                  <a:pt x="50898" y="1552515"/>
                </a:lnTo>
                <a:lnTo>
                  <a:pt x="46905" y="1608697"/>
                </a:lnTo>
                <a:lnTo>
                  <a:pt x="42267" y="1667374"/>
                </a:lnTo>
                <a:lnTo>
                  <a:pt x="36968" y="1728596"/>
                </a:lnTo>
                <a:lnTo>
                  <a:pt x="30992" y="1792412"/>
                </a:lnTo>
                <a:lnTo>
                  <a:pt x="24324" y="1858871"/>
                </a:lnTo>
                <a:lnTo>
                  <a:pt x="16946" y="1928022"/>
                </a:lnTo>
                <a:lnTo>
                  <a:pt x="8843" y="1999915"/>
                </a:lnTo>
                <a:lnTo>
                  <a:pt x="0" y="2074599"/>
                </a:lnTo>
                <a:lnTo>
                  <a:pt x="1819421" y="2074599"/>
                </a:lnTo>
                <a:lnTo>
                  <a:pt x="1819523" y="2026641"/>
                </a:lnTo>
                <a:lnTo>
                  <a:pt x="1819834" y="1978271"/>
                </a:lnTo>
                <a:lnTo>
                  <a:pt x="1820381" y="1928022"/>
                </a:lnTo>
                <a:lnTo>
                  <a:pt x="1821101" y="1880308"/>
                </a:lnTo>
                <a:lnTo>
                  <a:pt x="1822067" y="1830722"/>
                </a:lnTo>
                <a:lnTo>
                  <a:pt x="1823260" y="1780736"/>
                </a:lnTo>
                <a:lnTo>
                  <a:pt x="1824744" y="1728596"/>
                </a:lnTo>
                <a:lnTo>
                  <a:pt x="1826349" y="1679582"/>
                </a:lnTo>
                <a:lnTo>
                  <a:pt x="1828255" y="1628419"/>
                </a:lnTo>
                <a:lnTo>
                  <a:pt x="1830409" y="1576870"/>
                </a:lnTo>
                <a:lnTo>
                  <a:pt x="1832814" y="1524939"/>
                </a:lnTo>
                <a:lnTo>
                  <a:pt x="1835476" y="1472629"/>
                </a:lnTo>
                <a:lnTo>
                  <a:pt x="1838400" y="1419942"/>
                </a:lnTo>
                <a:lnTo>
                  <a:pt x="1841590" y="1366883"/>
                </a:lnTo>
                <a:lnTo>
                  <a:pt x="1845052" y="1313454"/>
                </a:lnTo>
                <a:lnTo>
                  <a:pt x="1848791" y="1259659"/>
                </a:lnTo>
                <a:lnTo>
                  <a:pt x="1852810" y="1205501"/>
                </a:lnTo>
                <a:lnTo>
                  <a:pt x="1857116" y="1150983"/>
                </a:lnTo>
                <a:lnTo>
                  <a:pt x="1861760" y="1095778"/>
                </a:lnTo>
                <a:lnTo>
                  <a:pt x="1866636" y="1040987"/>
                </a:lnTo>
                <a:lnTo>
                  <a:pt x="1871737" y="986614"/>
                </a:lnTo>
                <a:lnTo>
                  <a:pt x="1877057" y="932660"/>
                </a:lnTo>
                <a:lnTo>
                  <a:pt x="1882591" y="879129"/>
                </a:lnTo>
                <a:lnTo>
                  <a:pt x="1888332" y="826022"/>
                </a:lnTo>
                <a:lnTo>
                  <a:pt x="1894275" y="773343"/>
                </a:lnTo>
                <a:lnTo>
                  <a:pt x="1900413" y="721094"/>
                </a:lnTo>
                <a:lnTo>
                  <a:pt x="1906742" y="669278"/>
                </a:lnTo>
                <a:lnTo>
                  <a:pt x="1913254" y="617896"/>
                </a:lnTo>
                <a:lnTo>
                  <a:pt x="1919945" y="566953"/>
                </a:lnTo>
                <a:lnTo>
                  <a:pt x="1926808" y="516449"/>
                </a:lnTo>
                <a:lnTo>
                  <a:pt x="1933837" y="466388"/>
                </a:lnTo>
                <a:lnTo>
                  <a:pt x="1941027" y="416772"/>
                </a:lnTo>
                <a:lnTo>
                  <a:pt x="1948371" y="367605"/>
                </a:lnTo>
                <a:lnTo>
                  <a:pt x="1955864" y="318887"/>
                </a:lnTo>
                <a:lnTo>
                  <a:pt x="1963500" y="270622"/>
                </a:lnTo>
                <a:lnTo>
                  <a:pt x="1938104" y="254817"/>
                </a:lnTo>
                <a:lnTo>
                  <a:pt x="1878434" y="220003"/>
                </a:lnTo>
                <a:lnTo>
                  <a:pt x="1844257" y="201461"/>
                </a:lnTo>
                <a:lnTo>
                  <a:pt x="1807251" y="182471"/>
                </a:lnTo>
                <a:lnTo>
                  <a:pt x="1767462" y="163267"/>
                </a:lnTo>
                <a:lnTo>
                  <a:pt x="1724941" y="144082"/>
                </a:lnTo>
                <a:lnTo>
                  <a:pt x="1679735" y="125147"/>
                </a:lnTo>
                <a:lnTo>
                  <a:pt x="1631893" y="106697"/>
                </a:lnTo>
                <a:lnTo>
                  <a:pt x="1581463" y="88962"/>
                </a:lnTo>
                <a:lnTo>
                  <a:pt x="1528494" y="72177"/>
                </a:lnTo>
                <a:lnTo>
                  <a:pt x="1473028" y="56572"/>
                </a:lnTo>
                <a:lnTo>
                  <a:pt x="1415131" y="42383"/>
                </a:lnTo>
                <a:lnTo>
                  <a:pt x="1354835" y="29841"/>
                </a:lnTo>
                <a:lnTo>
                  <a:pt x="1292194" y="19178"/>
                </a:lnTo>
                <a:lnTo>
                  <a:pt x="1227256" y="10627"/>
                </a:lnTo>
                <a:lnTo>
                  <a:pt x="1160069" y="4421"/>
                </a:lnTo>
                <a:lnTo>
                  <a:pt x="1089577" y="763"/>
                </a:lnTo>
                <a:lnTo>
                  <a:pt x="1020951" y="0"/>
                </a:lnTo>
                <a:close/>
              </a:path>
            </a:pathLst>
          </a:custGeom>
          <a:solidFill>
            <a:srgbClr val="0065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13037194" y="6628342"/>
            <a:ext cx="871855" cy="340360"/>
          </a:xfrm>
          <a:custGeom>
            <a:avLst/>
            <a:gdLst/>
            <a:ahLst/>
            <a:cxnLst/>
            <a:rect l="l" t="t" r="r" b="b"/>
            <a:pathLst>
              <a:path w="871855" h="340359">
                <a:moveTo>
                  <a:pt x="453075" y="0"/>
                </a:moveTo>
                <a:lnTo>
                  <a:pt x="385121" y="1355"/>
                </a:lnTo>
                <a:lnTo>
                  <a:pt x="319210" y="5261"/>
                </a:lnTo>
                <a:lnTo>
                  <a:pt x="255419" y="11480"/>
                </a:lnTo>
                <a:lnTo>
                  <a:pt x="193822" y="19776"/>
                </a:lnTo>
                <a:lnTo>
                  <a:pt x="134496" y="29913"/>
                </a:lnTo>
                <a:lnTo>
                  <a:pt x="77515" y="41653"/>
                </a:lnTo>
                <a:lnTo>
                  <a:pt x="22956" y="54762"/>
                </a:lnTo>
                <a:lnTo>
                  <a:pt x="0" y="117347"/>
                </a:lnTo>
                <a:lnTo>
                  <a:pt x="4726" y="150300"/>
                </a:lnTo>
                <a:lnTo>
                  <a:pt x="40514" y="211357"/>
                </a:lnTo>
                <a:lnTo>
                  <a:pt x="70225" y="238772"/>
                </a:lnTo>
                <a:lnTo>
                  <a:pt x="106915" y="263650"/>
                </a:lnTo>
                <a:lnTo>
                  <a:pt x="149908" y="285647"/>
                </a:lnTo>
                <a:lnTo>
                  <a:pt x="198529" y="304419"/>
                </a:lnTo>
                <a:lnTo>
                  <a:pt x="252104" y="319619"/>
                </a:lnTo>
                <a:lnTo>
                  <a:pt x="309957" y="330904"/>
                </a:lnTo>
                <a:lnTo>
                  <a:pt x="371413" y="337927"/>
                </a:lnTo>
                <a:lnTo>
                  <a:pt x="435798" y="340345"/>
                </a:lnTo>
                <a:lnTo>
                  <a:pt x="500182" y="337927"/>
                </a:lnTo>
                <a:lnTo>
                  <a:pt x="561639" y="330904"/>
                </a:lnTo>
                <a:lnTo>
                  <a:pt x="619492" y="319619"/>
                </a:lnTo>
                <a:lnTo>
                  <a:pt x="673066" y="304419"/>
                </a:lnTo>
                <a:lnTo>
                  <a:pt x="721688" y="285647"/>
                </a:lnTo>
                <a:lnTo>
                  <a:pt x="764680" y="263650"/>
                </a:lnTo>
                <a:lnTo>
                  <a:pt x="801370" y="238772"/>
                </a:lnTo>
                <a:lnTo>
                  <a:pt x="831081" y="211357"/>
                </a:lnTo>
                <a:lnTo>
                  <a:pt x="866869" y="150300"/>
                </a:lnTo>
                <a:lnTo>
                  <a:pt x="871596" y="117347"/>
                </a:lnTo>
                <a:lnTo>
                  <a:pt x="866869" y="84391"/>
                </a:lnTo>
                <a:lnTo>
                  <a:pt x="848320" y="46468"/>
                </a:lnTo>
                <a:lnTo>
                  <a:pt x="771607" y="29901"/>
                </a:lnTo>
                <a:lnTo>
                  <a:pt x="708966" y="19238"/>
                </a:lnTo>
                <a:lnTo>
                  <a:pt x="644027" y="10687"/>
                </a:lnTo>
                <a:lnTo>
                  <a:pt x="576841" y="4481"/>
                </a:lnTo>
                <a:lnTo>
                  <a:pt x="514251" y="1094"/>
                </a:lnTo>
                <a:lnTo>
                  <a:pt x="453075" y="0"/>
                </a:lnTo>
                <a:close/>
              </a:path>
            </a:pathLst>
          </a:custGeom>
          <a:solidFill>
            <a:srgbClr val="0045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12453966" y="7532231"/>
            <a:ext cx="1630735" cy="1170760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15363176" y="6855770"/>
            <a:ext cx="1758314" cy="1849120"/>
          </a:xfrm>
          <a:custGeom>
            <a:avLst/>
            <a:gdLst/>
            <a:ahLst/>
            <a:cxnLst/>
            <a:rect l="l" t="t" r="r" b="b"/>
            <a:pathLst>
              <a:path w="1758315" h="1849120">
                <a:moveTo>
                  <a:pt x="425242" y="62416"/>
                </a:moveTo>
                <a:lnTo>
                  <a:pt x="372989" y="111711"/>
                </a:lnTo>
                <a:lnTo>
                  <a:pt x="313349" y="169815"/>
                </a:lnTo>
                <a:lnTo>
                  <a:pt x="277200" y="206181"/>
                </a:lnTo>
                <a:lnTo>
                  <a:pt x="238669" y="246106"/>
                </a:lnTo>
                <a:lnTo>
                  <a:pt x="199132" y="288604"/>
                </a:lnTo>
                <a:lnTo>
                  <a:pt x="159945" y="332715"/>
                </a:lnTo>
                <a:lnTo>
                  <a:pt x="122551" y="377372"/>
                </a:lnTo>
                <a:lnTo>
                  <a:pt x="88262" y="421670"/>
                </a:lnTo>
                <a:lnTo>
                  <a:pt x="58477" y="464593"/>
                </a:lnTo>
                <a:lnTo>
                  <a:pt x="34574" y="505157"/>
                </a:lnTo>
                <a:lnTo>
                  <a:pt x="10990" y="562665"/>
                </a:lnTo>
                <a:lnTo>
                  <a:pt x="672" y="622728"/>
                </a:lnTo>
                <a:lnTo>
                  <a:pt x="0" y="655958"/>
                </a:lnTo>
                <a:lnTo>
                  <a:pt x="2058" y="692516"/>
                </a:lnTo>
                <a:lnTo>
                  <a:pt x="6653" y="733298"/>
                </a:lnTo>
                <a:lnTo>
                  <a:pt x="13590" y="779201"/>
                </a:lnTo>
                <a:lnTo>
                  <a:pt x="22672" y="831119"/>
                </a:lnTo>
                <a:lnTo>
                  <a:pt x="33705" y="889951"/>
                </a:lnTo>
                <a:lnTo>
                  <a:pt x="46495" y="956592"/>
                </a:lnTo>
                <a:lnTo>
                  <a:pt x="60845" y="1031939"/>
                </a:lnTo>
                <a:lnTo>
                  <a:pt x="76562" y="1116887"/>
                </a:lnTo>
                <a:lnTo>
                  <a:pt x="89409" y="1189118"/>
                </a:lnTo>
                <a:lnTo>
                  <a:pt x="96192" y="1228356"/>
                </a:lnTo>
                <a:lnTo>
                  <a:pt x="103178" y="1269632"/>
                </a:lnTo>
                <a:lnTo>
                  <a:pt x="110340" y="1312911"/>
                </a:lnTo>
                <a:lnTo>
                  <a:pt x="117651" y="1358162"/>
                </a:lnTo>
                <a:lnTo>
                  <a:pt x="125084" y="1405352"/>
                </a:lnTo>
                <a:lnTo>
                  <a:pt x="132612" y="1454446"/>
                </a:lnTo>
                <a:lnTo>
                  <a:pt x="140206" y="1505413"/>
                </a:lnTo>
                <a:lnTo>
                  <a:pt x="147842" y="1558218"/>
                </a:lnTo>
                <a:lnTo>
                  <a:pt x="155490" y="1612830"/>
                </a:lnTo>
                <a:lnTo>
                  <a:pt x="163123" y="1669215"/>
                </a:lnTo>
                <a:lnTo>
                  <a:pt x="170716" y="1727340"/>
                </a:lnTo>
                <a:lnTo>
                  <a:pt x="178240" y="1787171"/>
                </a:lnTo>
                <a:lnTo>
                  <a:pt x="185669" y="1848676"/>
                </a:lnTo>
                <a:lnTo>
                  <a:pt x="1615573" y="1846509"/>
                </a:lnTo>
                <a:lnTo>
                  <a:pt x="1615251" y="1794987"/>
                </a:lnTo>
                <a:lnTo>
                  <a:pt x="1614446" y="1745072"/>
                </a:lnTo>
                <a:lnTo>
                  <a:pt x="1613393" y="1696527"/>
                </a:lnTo>
                <a:lnTo>
                  <a:pt x="1612330" y="1649116"/>
                </a:lnTo>
                <a:lnTo>
                  <a:pt x="1611493" y="1602600"/>
                </a:lnTo>
                <a:lnTo>
                  <a:pt x="1611121" y="1556742"/>
                </a:lnTo>
                <a:lnTo>
                  <a:pt x="1611448" y="1511305"/>
                </a:lnTo>
                <a:lnTo>
                  <a:pt x="1612714" y="1466052"/>
                </a:lnTo>
                <a:lnTo>
                  <a:pt x="1615154" y="1420746"/>
                </a:lnTo>
                <a:lnTo>
                  <a:pt x="1619006" y="1375148"/>
                </a:lnTo>
                <a:lnTo>
                  <a:pt x="1624506" y="1329022"/>
                </a:lnTo>
                <a:lnTo>
                  <a:pt x="1631892" y="1282130"/>
                </a:lnTo>
                <a:lnTo>
                  <a:pt x="1641400" y="1234236"/>
                </a:lnTo>
                <a:lnTo>
                  <a:pt x="1653268" y="1185101"/>
                </a:lnTo>
                <a:lnTo>
                  <a:pt x="1667733" y="1134489"/>
                </a:lnTo>
                <a:lnTo>
                  <a:pt x="1685032" y="1082162"/>
                </a:lnTo>
                <a:lnTo>
                  <a:pt x="1705401" y="1027883"/>
                </a:lnTo>
                <a:lnTo>
                  <a:pt x="1729077" y="971415"/>
                </a:lnTo>
                <a:lnTo>
                  <a:pt x="1757919" y="889619"/>
                </a:lnTo>
                <a:lnTo>
                  <a:pt x="1757204" y="777240"/>
                </a:lnTo>
                <a:lnTo>
                  <a:pt x="1717636" y="557678"/>
                </a:lnTo>
                <a:lnTo>
                  <a:pt x="1672505" y="350156"/>
                </a:lnTo>
                <a:lnTo>
                  <a:pt x="727642" y="350156"/>
                </a:lnTo>
                <a:lnTo>
                  <a:pt x="676187" y="345805"/>
                </a:lnTo>
                <a:lnTo>
                  <a:pt x="627540" y="333228"/>
                </a:lnTo>
                <a:lnTo>
                  <a:pt x="582427" y="313139"/>
                </a:lnTo>
                <a:lnTo>
                  <a:pt x="541574" y="286253"/>
                </a:lnTo>
                <a:lnTo>
                  <a:pt x="507958" y="255738"/>
                </a:lnTo>
                <a:lnTo>
                  <a:pt x="479243" y="220533"/>
                </a:lnTo>
                <a:lnTo>
                  <a:pt x="456006" y="181218"/>
                </a:lnTo>
                <a:lnTo>
                  <a:pt x="438825" y="138371"/>
                </a:lnTo>
                <a:lnTo>
                  <a:pt x="428279" y="92573"/>
                </a:lnTo>
                <a:lnTo>
                  <a:pt x="425673" y="70042"/>
                </a:lnTo>
                <a:lnTo>
                  <a:pt x="425242" y="62416"/>
                </a:lnTo>
                <a:close/>
              </a:path>
              <a:path w="1758315" h="1849120">
                <a:moveTo>
                  <a:pt x="952137" y="250463"/>
                </a:moveTo>
                <a:lnTo>
                  <a:pt x="916074" y="284365"/>
                </a:lnTo>
                <a:lnTo>
                  <a:pt x="874849" y="312031"/>
                </a:lnTo>
                <a:lnTo>
                  <a:pt x="829206" y="332715"/>
                </a:lnTo>
                <a:lnTo>
                  <a:pt x="779889" y="345672"/>
                </a:lnTo>
                <a:lnTo>
                  <a:pt x="727642" y="350156"/>
                </a:lnTo>
                <a:lnTo>
                  <a:pt x="1672505" y="350156"/>
                </a:lnTo>
                <a:lnTo>
                  <a:pt x="1657884" y="282923"/>
                </a:lnTo>
                <a:lnTo>
                  <a:pt x="1088678" y="282923"/>
                </a:lnTo>
                <a:lnTo>
                  <a:pt x="1052398" y="280768"/>
                </a:lnTo>
                <a:lnTo>
                  <a:pt x="1017384" y="274472"/>
                </a:lnTo>
                <a:lnTo>
                  <a:pt x="983882" y="264286"/>
                </a:lnTo>
                <a:lnTo>
                  <a:pt x="952137" y="250463"/>
                </a:lnTo>
                <a:close/>
              </a:path>
              <a:path w="1758315" h="1849120">
                <a:moveTo>
                  <a:pt x="1390763" y="0"/>
                </a:moveTo>
                <a:lnTo>
                  <a:pt x="1384145" y="46309"/>
                </a:lnTo>
                <a:lnTo>
                  <a:pt x="1370815" y="90086"/>
                </a:lnTo>
                <a:lnTo>
                  <a:pt x="1351325" y="130778"/>
                </a:lnTo>
                <a:lnTo>
                  <a:pt x="1326225" y="167833"/>
                </a:lnTo>
                <a:lnTo>
                  <a:pt x="1296067" y="200702"/>
                </a:lnTo>
                <a:lnTo>
                  <a:pt x="1261400" y="228830"/>
                </a:lnTo>
                <a:lnTo>
                  <a:pt x="1222777" y="251669"/>
                </a:lnTo>
                <a:lnTo>
                  <a:pt x="1180749" y="268664"/>
                </a:lnTo>
                <a:lnTo>
                  <a:pt x="1135865" y="279266"/>
                </a:lnTo>
                <a:lnTo>
                  <a:pt x="1088678" y="282923"/>
                </a:lnTo>
                <a:lnTo>
                  <a:pt x="1657884" y="282923"/>
                </a:lnTo>
                <a:lnTo>
                  <a:pt x="1629918" y="154330"/>
                </a:lnTo>
                <a:lnTo>
                  <a:pt x="1390763" y="0"/>
                </a:lnTo>
                <a:close/>
              </a:path>
            </a:pathLst>
          </a:custGeom>
          <a:solidFill>
            <a:srgbClr val="523FA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15457434" y="7532220"/>
            <a:ext cx="1521314" cy="1172236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15788315" y="6911130"/>
            <a:ext cx="8255" cy="7620"/>
          </a:xfrm>
          <a:custGeom>
            <a:avLst/>
            <a:gdLst/>
            <a:ahLst/>
            <a:cxnLst/>
            <a:rect l="l" t="t" r="r" b="b"/>
            <a:pathLst>
              <a:path w="8255" h="7620">
                <a:moveTo>
                  <a:pt x="8167" y="0"/>
                </a:moveTo>
                <a:lnTo>
                  <a:pt x="0" y="5308"/>
                </a:lnTo>
                <a:lnTo>
                  <a:pt x="104" y="7046"/>
                </a:lnTo>
                <a:lnTo>
                  <a:pt x="2722" y="4670"/>
                </a:lnTo>
                <a:lnTo>
                  <a:pt x="5444" y="2303"/>
                </a:lnTo>
                <a:lnTo>
                  <a:pt x="8167" y="0"/>
                </a:lnTo>
                <a:close/>
              </a:path>
            </a:pathLst>
          </a:custGeom>
          <a:solidFill>
            <a:srgbClr val="C0B5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15969251" y="6865518"/>
            <a:ext cx="268605" cy="146050"/>
          </a:xfrm>
          <a:custGeom>
            <a:avLst/>
            <a:gdLst/>
            <a:ahLst/>
            <a:cxnLst/>
            <a:rect l="l" t="t" r="r" b="b"/>
            <a:pathLst>
              <a:path w="268605" h="146050">
                <a:moveTo>
                  <a:pt x="0" y="0"/>
                </a:moveTo>
                <a:lnTo>
                  <a:pt x="33875" y="38979"/>
                </a:lnTo>
                <a:lnTo>
                  <a:pt x="72826" y="72861"/>
                </a:lnTo>
                <a:lnTo>
                  <a:pt x="116292" y="101064"/>
                </a:lnTo>
                <a:lnTo>
                  <a:pt x="163710" y="123006"/>
                </a:lnTo>
                <a:lnTo>
                  <a:pt x="214519" y="138104"/>
                </a:lnTo>
                <a:lnTo>
                  <a:pt x="268159" y="145775"/>
                </a:lnTo>
                <a:lnTo>
                  <a:pt x="214636" y="138013"/>
                </a:lnTo>
                <a:lnTo>
                  <a:pt x="163873" y="122869"/>
                </a:lnTo>
                <a:lnTo>
                  <a:pt x="116449" y="100919"/>
                </a:lnTo>
                <a:lnTo>
                  <a:pt x="72943" y="72740"/>
                </a:lnTo>
                <a:lnTo>
                  <a:pt x="33933" y="38908"/>
                </a:lnTo>
                <a:lnTo>
                  <a:pt x="0" y="0"/>
                </a:lnTo>
                <a:close/>
              </a:path>
            </a:pathLst>
          </a:custGeom>
          <a:solidFill>
            <a:srgbClr val="C0B5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16877078" y="8450297"/>
            <a:ext cx="336550" cy="104139"/>
          </a:xfrm>
          <a:custGeom>
            <a:avLst/>
            <a:gdLst/>
            <a:ahLst/>
            <a:cxnLst/>
            <a:rect l="l" t="t" r="r" b="b"/>
            <a:pathLst>
              <a:path w="336550" h="104140">
                <a:moveTo>
                  <a:pt x="220516" y="0"/>
                </a:moveTo>
                <a:lnTo>
                  <a:pt x="195673" y="4435"/>
                </a:lnTo>
                <a:lnTo>
                  <a:pt x="109285" y="31967"/>
                </a:lnTo>
                <a:lnTo>
                  <a:pt x="55552" y="45687"/>
                </a:lnTo>
                <a:lnTo>
                  <a:pt x="0" y="53129"/>
                </a:lnTo>
                <a:lnTo>
                  <a:pt x="75046" y="90511"/>
                </a:lnTo>
                <a:lnTo>
                  <a:pt x="135074" y="103634"/>
                </a:lnTo>
                <a:lnTo>
                  <a:pt x="211593" y="93093"/>
                </a:lnTo>
                <a:lnTo>
                  <a:pt x="336115" y="59485"/>
                </a:lnTo>
                <a:lnTo>
                  <a:pt x="321969" y="50429"/>
                </a:lnTo>
                <a:lnTo>
                  <a:pt x="288760" y="30378"/>
                </a:lnTo>
                <a:lnTo>
                  <a:pt x="250329" y="10010"/>
                </a:lnTo>
                <a:lnTo>
                  <a:pt x="220516" y="0"/>
                </a:lnTo>
                <a:close/>
              </a:path>
            </a:pathLst>
          </a:custGeom>
          <a:solidFill>
            <a:srgbClr val="543E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17215811" y="8466004"/>
            <a:ext cx="371475" cy="245745"/>
          </a:xfrm>
          <a:custGeom>
            <a:avLst/>
            <a:gdLst/>
            <a:ahLst/>
            <a:cxnLst/>
            <a:rect l="l" t="t" r="r" b="b"/>
            <a:pathLst>
              <a:path w="371475" h="245745">
                <a:moveTo>
                  <a:pt x="0" y="0"/>
                </a:moveTo>
                <a:lnTo>
                  <a:pt x="21884" y="30574"/>
                </a:lnTo>
                <a:lnTo>
                  <a:pt x="20418" y="54741"/>
                </a:lnTo>
                <a:lnTo>
                  <a:pt x="70154" y="116331"/>
                </a:lnTo>
                <a:lnTo>
                  <a:pt x="284598" y="219354"/>
                </a:lnTo>
                <a:lnTo>
                  <a:pt x="293251" y="225892"/>
                </a:lnTo>
                <a:lnTo>
                  <a:pt x="314872" y="238238"/>
                </a:lnTo>
                <a:lnTo>
                  <a:pt x="342952" y="245496"/>
                </a:lnTo>
                <a:lnTo>
                  <a:pt x="370983" y="236767"/>
                </a:lnTo>
                <a:lnTo>
                  <a:pt x="337782" y="192486"/>
                </a:lnTo>
                <a:lnTo>
                  <a:pt x="306652" y="148846"/>
                </a:lnTo>
                <a:lnTo>
                  <a:pt x="277113" y="114287"/>
                </a:lnTo>
                <a:lnTo>
                  <a:pt x="248683" y="97253"/>
                </a:lnTo>
                <a:lnTo>
                  <a:pt x="239487" y="86962"/>
                </a:lnTo>
                <a:lnTo>
                  <a:pt x="206695" y="61432"/>
                </a:lnTo>
                <a:lnTo>
                  <a:pt x="172979" y="54343"/>
                </a:lnTo>
                <a:lnTo>
                  <a:pt x="164833" y="45522"/>
                </a:lnTo>
                <a:lnTo>
                  <a:pt x="155086" y="36275"/>
                </a:lnTo>
                <a:lnTo>
                  <a:pt x="144810" y="28532"/>
                </a:lnTo>
                <a:lnTo>
                  <a:pt x="135074" y="24229"/>
                </a:lnTo>
                <a:lnTo>
                  <a:pt x="122892" y="21695"/>
                </a:lnTo>
                <a:lnTo>
                  <a:pt x="0" y="0"/>
                </a:lnTo>
                <a:close/>
              </a:path>
            </a:pathLst>
          </a:custGeom>
          <a:solidFill>
            <a:srgbClr val="543E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16877078" y="8450297"/>
            <a:ext cx="336112" cy="84332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16974875" y="8633653"/>
            <a:ext cx="610870" cy="125730"/>
          </a:xfrm>
          <a:custGeom>
            <a:avLst/>
            <a:gdLst/>
            <a:ahLst/>
            <a:cxnLst/>
            <a:rect l="l" t="t" r="r" b="b"/>
            <a:pathLst>
              <a:path w="610869" h="125729">
                <a:moveTo>
                  <a:pt x="305331" y="0"/>
                </a:moveTo>
                <a:lnTo>
                  <a:pt x="247425" y="3091"/>
                </a:lnTo>
                <a:lnTo>
                  <a:pt x="192844" y="12010"/>
                </a:lnTo>
                <a:lnTo>
                  <a:pt x="142450" y="26226"/>
                </a:lnTo>
                <a:lnTo>
                  <a:pt x="97106" y="45207"/>
                </a:lnTo>
                <a:lnTo>
                  <a:pt x="57674" y="68423"/>
                </a:lnTo>
                <a:lnTo>
                  <a:pt x="25018" y="95341"/>
                </a:lnTo>
                <a:lnTo>
                  <a:pt x="0" y="125430"/>
                </a:lnTo>
                <a:lnTo>
                  <a:pt x="610557" y="125430"/>
                </a:lnTo>
                <a:lnTo>
                  <a:pt x="585577" y="95341"/>
                </a:lnTo>
                <a:lnTo>
                  <a:pt x="552949" y="68423"/>
                </a:lnTo>
                <a:lnTo>
                  <a:pt x="513536" y="45207"/>
                </a:lnTo>
                <a:lnTo>
                  <a:pt x="468203" y="26226"/>
                </a:lnTo>
                <a:lnTo>
                  <a:pt x="417815" y="12010"/>
                </a:lnTo>
                <a:lnTo>
                  <a:pt x="363236" y="3091"/>
                </a:lnTo>
                <a:lnTo>
                  <a:pt x="30533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17215811" y="8466004"/>
            <a:ext cx="370914" cy="245498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16845140" y="8466996"/>
            <a:ext cx="702945" cy="273685"/>
          </a:xfrm>
          <a:custGeom>
            <a:avLst/>
            <a:gdLst/>
            <a:ahLst/>
            <a:cxnLst/>
            <a:rect l="l" t="t" r="r" b="b"/>
            <a:pathLst>
              <a:path w="702944" h="273684">
                <a:moveTo>
                  <a:pt x="149105" y="19384"/>
                </a:moveTo>
                <a:lnTo>
                  <a:pt x="107136" y="25289"/>
                </a:lnTo>
                <a:lnTo>
                  <a:pt x="77615" y="28967"/>
                </a:lnTo>
                <a:lnTo>
                  <a:pt x="46562" y="31959"/>
                </a:lnTo>
                <a:lnTo>
                  <a:pt x="0" y="35802"/>
                </a:lnTo>
                <a:lnTo>
                  <a:pt x="105127" y="259879"/>
                </a:lnTo>
                <a:lnTo>
                  <a:pt x="126946" y="265648"/>
                </a:lnTo>
                <a:lnTo>
                  <a:pt x="185753" y="273530"/>
                </a:lnTo>
                <a:lnTo>
                  <a:pt x="271575" y="269385"/>
                </a:lnTo>
                <a:lnTo>
                  <a:pt x="374438" y="239073"/>
                </a:lnTo>
                <a:lnTo>
                  <a:pt x="443018" y="211238"/>
                </a:lnTo>
                <a:lnTo>
                  <a:pt x="494460" y="195790"/>
                </a:lnTo>
                <a:lnTo>
                  <a:pt x="533286" y="189745"/>
                </a:lnTo>
                <a:lnTo>
                  <a:pt x="685650" y="189745"/>
                </a:lnTo>
                <a:lnTo>
                  <a:pt x="685528" y="189615"/>
                </a:lnTo>
                <a:lnTo>
                  <a:pt x="627505" y="149843"/>
                </a:lnTo>
                <a:lnTo>
                  <a:pt x="584681" y="133448"/>
                </a:lnTo>
                <a:lnTo>
                  <a:pt x="537753" y="119590"/>
                </a:lnTo>
                <a:lnTo>
                  <a:pt x="495587" y="110920"/>
                </a:lnTo>
                <a:lnTo>
                  <a:pt x="491526" y="106822"/>
                </a:lnTo>
                <a:lnTo>
                  <a:pt x="490822" y="98328"/>
                </a:lnTo>
                <a:lnTo>
                  <a:pt x="490197" y="88260"/>
                </a:lnTo>
                <a:lnTo>
                  <a:pt x="486372" y="79445"/>
                </a:lnTo>
                <a:lnTo>
                  <a:pt x="475690" y="67312"/>
                </a:lnTo>
                <a:lnTo>
                  <a:pt x="471045" y="57596"/>
                </a:lnTo>
                <a:lnTo>
                  <a:pt x="467127" y="49063"/>
                </a:lnTo>
                <a:lnTo>
                  <a:pt x="458624" y="40483"/>
                </a:lnTo>
                <a:lnTo>
                  <a:pt x="446151" y="33412"/>
                </a:lnTo>
                <a:lnTo>
                  <a:pt x="162742" y="33412"/>
                </a:lnTo>
                <a:lnTo>
                  <a:pt x="149105" y="19384"/>
                </a:lnTo>
                <a:close/>
              </a:path>
              <a:path w="702944" h="273684">
                <a:moveTo>
                  <a:pt x="685650" y="189745"/>
                </a:moveTo>
                <a:lnTo>
                  <a:pt x="533286" y="189745"/>
                </a:lnTo>
                <a:lnTo>
                  <a:pt x="564020" y="190114"/>
                </a:lnTo>
                <a:lnTo>
                  <a:pt x="591186" y="193912"/>
                </a:lnTo>
                <a:lnTo>
                  <a:pt x="622628" y="203219"/>
                </a:lnTo>
                <a:lnTo>
                  <a:pt x="650713" y="214434"/>
                </a:lnTo>
                <a:lnTo>
                  <a:pt x="676913" y="219467"/>
                </a:lnTo>
                <a:lnTo>
                  <a:pt x="702701" y="210226"/>
                </a:lnTo>
                <a:lnTo>
                  <a:pt x="695646" y="200344"/>
                </a:lnTo>
                <a:lnTo>
                  <a:pt x="685650" y="189745"/>
                </a:lnTo>
                <a:close/>
              </a:path>
              <a:path w="702944" h="273684">
                <a:moveTo>
                  <a:pt x="337006" y="0"/>
                </a:moveTo>
                <a:lnTo>
                  <a:pt x="278013" y="8871"/>
                </a:lnTo>
                <a:lnTo>
                  <a:pt x="189616" y="32033"/>
                </a:lnTo>
                <a:lnTo>
                  <a:pt x="162742" y="33412"/>
                </a:lnTo>
                <a:lnTo>
                  <a:pt x="446151" y="33412"/>
                </a:lnTo>
                <a:lnTo>
                  <a:pt x="442563" y="31378"/>
                </a:lnTo>
                <a:lnTo>
                  <a:pt x="428062" y="19940"/>
                </a:lnTo>
                <a:lnTo>
                  <a:pt x="415231" y="9038"/>
                </a:lnTo>
                <a:lnTo>
                  <a:pt x="404176" y="1541"/>
                </a:lnTo>
                <a:lnTo>
                  <a:pt x="337006" y="0"/>
                </a:lnTo>
                <a:close/>
              </a:path>
            </a:pathLst>
          </a:custGeom>
          <a:solidFill>
            <a:srgbClr val="543E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15467277" y="7569706"/>
            <a:ext cx="1668145" cy="1202055"/>
          </a:xfrm>
          <a:custGeom>
            <a:avLst/>
            <a:gdLst/>
            <a:ahLst/>
            <a:cxnLst/>
            <a:rect l="l" t="t" r="r" b="b"/>
            <a:pathLst>
              <a:path w="1668144" h="1202054">
                <a:moveTo>
                  <a:pt x="479985" y="0"/>
                </a:moveTo>
                <a:lnTo>
                  <a:pt x="392133" y="15902"/>
                </a:lnTo>
                <a:lnTo>
                  <a:pt x="205713" y="65427"/>
                </a:lnTo>
                <a:lnTo>
                  <a:pt x="36433" y="151304"/>
                </a:lnTo>
                <a:lnTo>
                  <a:pt x="0" y="276263"/>
                </a:lnTo>
                <a:lnTo>
                  <a:pt x="27630" y="333250"/>
                </a:lnTo>
                <a:lnTo>
                  <a:pt x="57251" y="391517"/>
                </a:lnTo>
                <a:lnTo>
                  <a:pt x="88468" y="450570"/>
                </a:lnTo>
                <a:lnTo>
                  <a:pt x="120884" y="509913"/>
                </a:lnTo>
                <a:lnTo>
                  <a:pt x="154103" y="569051"/>
                </a:lnTo>
                <a:lnTo>
                  <a:pt x="187728" y="627489"/>
                </a:lnTo>
                <a:lnTo>
                  <a:pt x="221363" y="684732"/>
                </a:lnTo>
                <a:lnTo>
                  <a:pt x="254612" y="740284"/>
                </a:lnTo>
                <a:lnTo>
                  <a:pt x="287080" y="793650"/>
                </a:lnTo>
                <a:lnTo>
                  <a:pt x="318368" y="844334"/>
                </a:lnTo>
                <a:lnTo>
                  <a:pt x="348082" y="891843"/>
                </a:lnTo>
                <a:lnTo>
                  <a:pt x="375825" y="935679"/>
                </a:lnTo>
                <a:lnTo>
                  <a:pt x="401201" y="975349"/>
                </a:lnTo>
                <a:lnTo>
                  <a:pt x="423814" y="1010356"/>
                </a:lnTo>
                <a:lnTo>
                  <a:pt x="459163" y="1064402"/>
                </a:lnTo>
                <a:lnTo>
                  <a:pt x="481556" y="1098123"/>
                </a:lnTo>
                <a:lnTo>
                  <a:pt x="509477" y="1133602"/>
                </a:lnTo>
                <a:lnTo>
                  <a:pt x="543439" y="1162338"/>
                </a:lnTo>
                <a:lnTo>
                  <a:pt x="582247" y="1183676"/>
                </a:lnTo>
                <a:lnTo>
                  <a:pt x="624703" y="1196960"/>
                </a:lnTo>
                <a:lnTo>
                  <a:pt x="669613" y="1201534"/>
                </a:lnTo>
                <a:lnTo>
                  <a:pt x="1638588" y="1155692"/>
                </a:lnTo>
                <a:lnTo>
                  <a:pt x="1639844" y="1107712"/>
                </a:lnTo>
                <a:lnTo>
                  <a:pt x="1643153" y="1077785"/>
                </a:lnTo>
                <a:lnTo>
                  <a:pt x="1647832" y="1060024"/>
                </a:lnTo>
                <a:lnTo>
                  <a:pt x="1653195" y="1048543"/>
                </a:lnTo>
                <a:lnTo>
                  <a:pt x="1658559" y="1037455"/>
                </a:lnTo>
                <a:lnTo>
                  <a:pt x="1663237" y="1020873"/>
                </a:lnTo>
                <a:lnTo>
                  <a:pt x="1666547" y="992909"/>
                </a:lnTo>
                <a:lnTo>
                  <a:pt x="1667802" y="947677"/>
                </a:lnTo>
                <a:lnTo>
                  <a:pt x="893794" y="862947"/>
                </a:lnTo>
                <a:lnTo>
                  <a:pt x="891281" y="857733"/>
                </a:lnTo>
                <a:lnTo>
                  <a:pt x="888559" y="852581"/>
                </a:lnTo>
                <a:lnTo>
                  <a:pt x="885627" y="847513"/>
                </a:lnTo>
                <a:lnTo>
                  <a:pt x="479985" y="0"/>
                </a:lnTo>
                <a:close/>
              </a:path>
            </a:pathLst>
          </a:custGeom>
          <a:solidFill>
            <a:srgbClr val="543E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16199820" y="8393660"/>
            <a:ext cx="998219" cy="354330"/>
          </a:xfrm>
          <a:custGeom>
            <a:avLst/>
            <a:gdLst/>
            <a:ahLst/>
            <a:cxnLst/>
            <a:rect l="l" t="t" r="r" b="b"/>
            <a:pathLst>
              <a:path w="998219" h="354329">
                <a:moveTo>
                  <a:pt x="216014" y="0"/>
                </a:moveTo>
                <a:lnTo>
                  <a:pt x="0" y="354031"/>
                </a:lnTo>
                <a:lnTo>
                  <a:pt x="968975" y="308179"/>
                </a:lnTo>
                <a:lnTo>
                  <a:pt x="970231" y="260198"/>
                </a:lnTo>
                <a:lnTo>
                  <a:pt x="973540" y="230270"/>
                </a:lnTo>
                <a:lnTo>
                  <a:pt x="978219" y="212509"/>
                </a:lnTo>
                <a:lnTo>
                  <a:pt x="983582" y="201027"/>
                </a:lnTo>
                <a:lnTo>
                  <a:pt x="988946" y="189940"/>
                </a:lnTo>
                <a:lnTo>
                  <a:pt x="993624" y="173359"/>
                </a:lnTo>
                <a:lnTo>
                  <a:pt x="996934" y="145400"/>
                </a:lnTo>
                <a:lnTo>
                  <a:pt x="998189" y="100174"/>
                </a:lnTo>
                <a:lnTo>
                  <a:pt x="224181" y="15444"/>
                </a:lnTo>
                <a:lnTo>
                  <a:pt x="221773" y="10219"/>
                </a:lnTo>
                <a:lnTo>
                  <a:pt x="218946" y="5067"/>
                </a:lnTo>
                <a:lnTo>
                  <a:pt x="216014" y="0"/>
                </a:lnTo>
                <a:close/>
              </a:path>
            </a:pathLst>
          </a:custGeom>
          <a:solidFill>
            <a:srgbClr val="543E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13770471" y="7536426"/>
            <a:ext cx="735965" cy="1217295"/>
          </a:xfrm>
          <a:custGeom>
            <a:avLst/>
            <a:gdLst/>
            <a:ahLst/>
            <a:cxnLst/>
            <a:rect l="l" t="t" r="r" b="b"/>
            <a:pathLst>
              <a:path w="735965" h="1217295">
                <a:moveTo>
                  <a:pt x="484173" y="0"/>
                </a:moveTo>
                <a:lnTo>
                  <a:pt x="304601" y="30573"/>
                </a:lnTo>
                <a:lnTo>
                  <a:pt x="222506" y="52525"/>
                </a:lnTo>
                <a:lnTo>
                  <a:pt x="156120" y="1087803"/>
                </a:lnTo>
                <a:lnTo>
                  <a:pt x="155283" y="1094211"/>
                </a:lnTo>
                <a:lnTo>
                  <a:pt x="154550" y="1100619"/>
                </a:lnTo>
                <a:lnTo>
                  <a:pt x="154131" y="1106985"/>
                </a:lnTo>
                <a:lnTo>
                  <a:pt x="0" y="1189475"/>
                </a:lnTo>
                <a:lnTo>
                  <a:pt x="49991" y="1189581"/>
                </a:lnTo>
                <a:lnTo>
                  <a:pt x="99999" y="1190789"/>
                </a:lnTo>
                <a:lnTo>
                  <a:pt x="150016" y="1192809"/>
                </a:lnTo>
                <a:lnTo>
                  <a:pt x="350043" y="1203231"/>
                </a:lnTo>
                <a:lnTo>
                  <a:pt x="400004" y="1204976"/>
                </a:lnTo>
                <a:lnTo>
                  <a:pt x="449933" y="1205799"/>
                </a:lnTo>
                <a:lnTo>
                  <a:pt x="492013" y="1208757"/>
                </a:lnTo>
                <a:lnTo>
                  <a:pt x="532130" y="1216804"/>
                </a:lnTo>
                <a:lnTo>
                  <a:pt x="542045" y="1215400"/>
                </a:lnTo>
                <a:lnTo>
                  <a:pt x="551998" y="1214339"/>
                </a:lnTo>
                <a:lnTo>
                  <a:pt x="561992" y="1213610"/>
                </a:lnTo>
                <a:lnTo>
                  <a:pt x="572024" y="1213202"/>
                </a:lnTo>
                <a:lnTo>
                  <a:pt x="596226" y="1200698"/>
                </a:lnTo>
                <a:lnTo>
                  <a:pt x="621303" y="1190156"/>
                </a:lnTo>
                <a:lnTo>
                  <a:pt x="647105" y="1181694"/>
                </a:lnTo>
                <a:lnTo>
                  <a:pt x="673487" y="1175434"/>
                </a:lnTo>
                <a:lnTo>
                  <a:pt x="674131" y="1165572"/>
                </a:lnTo>
                <a:lnTo>
                  <a:pt x="676596" y="1125468"/>
                </a:lnTo>
                <a:lnTo>
                  <a:pt x="682836" y="1021298"/>
                </a:lnTo>
                <a:lnTo>
                  <a:pt x="698212" y="761164"/>
                </a:lnTo>
                <a:lnTo>
                  <a:pt x="728263" y="248332"/>
                </a:lnTo>
                <a:lnTo>
                  <a:pt x="735474" y="124680"/>
                </a:lnTo>
                <a:lnTo>
                  <a:pt x="661154" y="13727"/>
                </a:lnTo>
                <a:lnTo>
                  <a:pt x="484173" y="0"/>
                </a:lnTo>
                <a:close/>
              </a:path>
            </a:pathLst>
          </a:custGeom>
          <a:solidFill>
            <a:srgbClr val="FFE2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15340252" y="6934961"/>
            <a:ext cx="793287" cy="1180707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15762975" y="6781584"/>
            <a:ext cx="1011555" cy="424815"/>
          </a:xfrm>
          <a:custGeom>
            <a:avLst/>
            <a:gdLst/>
            <a:ahLst/>
            <a:cxnLst/>
            <a:rect l="l" t="t" r="r" b="b"/>
            <a:pathLst>
              <a:path w="1011555" h="424815">
                <a:moveTo>
                  <a:pt x="173083" y="31360"/>
                </a:moveTo>
                <a:lnTo>
                  <a:pt x="0" y="133231"/>
                </a:lnTo>
                <a:lnTo>
                  <a:pt x="3482" y="153347"/>
                </a:lnTo>
                <a:lnTo>
                  <a:pt x="12673" y="189251"/>
                </a:lnTo>
                <a:lnTo>
                  <a:pt x="29933" y="235361"/>
                </a:lnTo>
                <a:lnTo>
                  <a:pt x="57620" y="286094"/>
                </a:lnTo>
                <a:lnTo>
                  <a:pt x="98094" y="335867"/>
                </a:lnTo>
                <a:lnTo>
                  <a:pt x="153712" y="379098"/>
                </a:lnTo>
                <a:lnTo>
                  <a:pt x="209722" y="405024"/>
                </a:lnTo>
                <a:lnTo>
                  <a:pt x="261431" y="418542"/>
                </a:lnTo>
                <a:lnTo>
                  <a:pt x="302814" y="423649"/>
                </a:lnTo>
                <a:lnTo>
                  <a:pt x="327843" y="424343"/>
                </a:lnTo>
                <a:lnTo>
                  <a:pt x="362398" y="422136"/>
                </a:lnTo>
                <a:lnTo>
                  <a:pt x="411641" y="412555"/>
                </a:lnTo>
                <a:lnTo>
                  <a:pt x="460059" y="394028"/>
                </a:lnTo>
                <a:lnTo>
                  <a:pt x="493820" y="374828"/>
                </a:lnTo>
                <a:lnTo>
                  <a:pt x="524694" y="351589"/>
                </a:lnTo>
                <a:lnTo>
                  <a:pt x="552339" y="324660"/>
                </a:lnTo>
                <a:lnTo>
                  <a:pt x="867239" y="324660"/>
                </a:lnTo>
                <a:lnTo>
                  <a:pt x="900864" y="298694"/>
                </a:lnTo>
                <a:lnTo>
                  <a:pt x="934225" y="263402"/>
                </a:lnTo>
                <a:lnTo>
                  <a:pt x="957066" y="230570"/>
                </a:lnTo>
                <a:lnTo>
                  <a:pt x="490456" y="230570"/>
                </a:lnTo>
                <a:lnTo>
                  <a:pt x="443996" y="226318"/>
                </a:lnTo>
                <a:lnTo>
                  <a:pt x="387632" y="213113"/>
                </a:lnTo>
                <a:lnTo>
                  <a:pt x="332553" y="190577"/>
                </a:lnTo>
                <a:lnTo>
                  <a:pt x="286989" y="162591"/>
                </a:lnTo>
                <a:lnTo>
                  <a:pt x="250828" y="132956"/>
                </a:lnTo>
                <a:lnTo>
                  <a:pt x="223961" y="105471"/>
                </a:lnTo>
                <a:lnTo>
                  <a:pt x="195538" y="68998"/>
                </a:lnTo>
                <a:lnTo>
                  <a:pt x="179050" y="42391"/>
                </a:lnTo>
                <a:lnTo>
                  <a:pt x="173083" y="31360"/>
                </a:lnTo>
                <a:close/>
              </a:path>
              <a:path w="1011555" h="424815">
                <a:moveTo>
                  <a:pt x="867239" y="324660"/>
                </a:moveTo>
                <a:lnTo>
                  <a:pt x="552339" y="324660"/>
                </a:lnTo>
                <a:lnTo>
                  <a:pt x="574318" y="336901"/>
                </a:lnTo>
                <a:lnTo>
                  <a:pt x="610140" y="352592"/>
                </a:lnTo>
                <a:lnTo>
                  <a:pt x="657410" y="366208"/>
                </a:lnTo>
                <a:lnTo>
                  <a:pt x="713738" y="372228"/>
                </a:lnTo>
                <a:lnTo>
                  <a:pt x="776730" y="365130"/>
                </a:lnTo>
                <a:lnTo>
                  <a:pt x="821509" y="350235"/>
                </a:lnTo>
                <a:lnTo>
                  <a:pt x="863090" y="327864"/>
                </a:lnTo>
                <a:lnTo>
                  <a:pt x="867239" y="324660"/>
                </a:lnTo>
                <a:close/>
              </a:path>
              <a:path w="1011555" h="424815">
                <a:moveTo>
                  <a:pt x="797043" y="0"/>
                </a:moveTo>
                <a:lnTo>
                  <a:pt x="774458" y="59032"/>
                </a:lnTo>
                <a:lnTo>
                  <a:pt x="750060" y="100603"/>
                </a:lnTo>
                <a:lnTo>
                  <a:pt x="714218" y="143720"/>
                </a:lnTo>
                <a:lnTo>
                  <a:pt x="664901" y="183512"/>
                </a:lnTo>
                <a:lnTo>
                  <a:pt x="604078" y="213368"/>
                </a:lnTo>
                <a:lnTo>
                  <a:pt x="544873" y="227653"/>
                </a:lnTo>
                <a:lnTo>
                  <a:pt x="490456" y="230570"/>
                </a:lnTo>
                <a:lnTo>
                  <a:pt x="957066" y="230570"/>
                </a:lnTo>
                <a:lnTo>
                  <a:pt x="962564" y="222666"/>
                </a:lnTo>
                <a:lnTo>
                  <a:pt x="985275" y="177160"/>
                </a:lnTo>
                <a:lnTo>
                  <a:pt x="1001751" y="127564"/>
                </a:lnTo>
                <a:lnTo>
                  <a:pt x="1011382" y="74552"/>
                </a:lnTo>
                <a:lnTo>
                  <a:pt x="797043" y="0"/>
                </a:lnTo>
                <a:close/>
              </a:path>
            </a:pathLst>
          </a:custGeom>
          <a:solidFill>
            <a:srgbClr val="C0B5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9673956" y="8702986"/>
            <a:ext cx="9887585" cy="150495"/>
          </a:xfrm>
          <a:custGeom>
            <a:avLst/>
            <a:gdLst/>
            <a:ahLst/>
            <a:cxnLst/>
            <a:rect l="l" t="t" r="r" b="b"/>
            <a:pathLst>
              <a:path w="9887585" h="150495">
                <a:moveTo>
                  <a:pt x="0" y="150377"/>
                </a:moveTo>
                <a:lnTo>
                  <a:pt x="9887541" y="150377"/>
                </a:lnTo>
                <a:lnTo>
                  <a:pt x="9887541" y="0"/>
                </a:lnTo>
                <a:lnTo>
                  <a:pt x="0" y="0"/>
                </a:lnTo>
                <a:lnTo>
                  <a:pt x="0" y="150377"/>
                </a:lnTo>
                <a:close/>
              </a:path>
            </a:pathLst>
          </a:custGeom>
          <a:solidFill>
            <a:srgbClr val="505F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9677914" y="6493016"/>
            <a:ext cx="1878696" cy="2285166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17683964" y="6493016"/>
            <a:ext cx="1878686" cy="2285166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13907417" y="6868366"/>
            <a:ext cx="719546" cy="972462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16008098" y="5153602"/>
            <a:ext cx="544195" cy="544195"/>
          </a:xfrm>
          <a:custGeom>
            <a:avLst/>
            <a:gdLst/>
            <a:ahLst/>
            <a:cxnLst/>
            <a:rect l="l" t="t" r="r" b="b"/>
            <a:pathLst>
              <a:path w="544194" h="544195">
                <a:moveTo>
                  <a:pt x="271928" y="0"/>
                </a:moveTo>
                <a:lnTo>
                  <a:pt x="223029" y="4381"/>
                </a:lnTo>
                <a:lnTo>
                  <a:pt x="177013" y="17013"/>
                </a:lnTo>
                <a:lnTo>
                  <a:pt x="134647" y="37128"/>
                </a:lnTo>
                <a:lnTo>
                  <a:pt x="96697" y="63958"/>
                </a:lnTo>
                <a:lnTo>
                  <a:pt x="63929" y="96735"/>
                </a:lnTo>
                <a:lnTo>
                  <a:pt x="37109" y="134691"/>
                </a:lnTo>
                <a:lnTo>
                  <a:pt x="17003" y="177057"/>
                </a:lnTo>
                <a:lnTo>
                  <a:pt x="4378" y="223066"/>
                </a:lnTo>
                <a:lnTo>
                  <a:pt x="0" y="271949"/>
                </a:lnTo>
                <a:lnTo>
                  <a:pt x="4378" y="320830"/>
                </a:lnTo>
                <a:lnTo>
                  <a:pt x="17003" y="366836"/>
                </a:lnTo>
                <a:lnTo>
                  <a:pt x="37109" y="409201"/>
                </a:lnTo>
                <a:lnTo>
                  <a:pt x="63929" y="447155"/>
                </a:lnTo>
                <a:lnTo>
                  <a:pt x="96697" y="479931"/>
                </a:lnTo>
                <a:lnTo>
                  <a:pt x="134647" y="506760"/>
                </a:lnTo>
                <a:lnTo>
                  <a:pt x="177013" y="526875"/>
                </a:lnTo>
                <a:lnTo>
                  <a:pt x="223029" y="539507"/>
                </a:lnTo>
                <a:lnTo>
                  <a:pt x="271928" y="543889"/>
                </a:lnTo>
                <a:lnTo>
                  <a:pt x="320800" y="539507"/>
                </a:lnTo>
                <a:lnTo>
                  <a:pt x="366801" y="526875"/>
                </a:lnTo>
                <a:lnTo>
                  <a:pt x="409163" y="506760"/>
                </a:lnTo>
                <a:lnTo>
                  <a:pt x="447117" y="479931"/>
                </a:lnTo>
                <a:lnTo>
                  <a:pt x="479893" y="447155"/>
                </a:lnTo>
                <a:lnTo>
                  <a:pt x="506724" y="409201"/>
                </a:lnTo>
                <a:lnTo>
                  <a:pt x="526841" y="366836"/>
                </a:lnTo>
                <a:lnTo>
                  <a:pt x="539475" y="320830"/>
                </a:lnTo>
                <a:lnTo>
                  <a:pt x="543857" y="271949"/>
                </a:lnTo>
                <a:lnTo>
                  <a:pt x="539475" y="223066"/>
                </a:lnTo>
                <a:lnTo>
                  <a:pt x="526841" y="177057"/>
                </a:lnTo>
                <a:lnTo>
                  <a:pt x="506724" y="134691"/>
                </a:lnTo>
                <a:lnTo>
                  <a:pt x="479893" y="96735"/>
                </a:lnTo>
                <a:lnTo>
                  <a:pt x="447117" y="63958"/>
                </a:lnTo>
                <a:lnTo>
                  <a:pt x="409163" y="37128"/>
                </a:lnTo>
                <a:lnTo>
                  <a:pt x="366801" y="17013"/>
                </a:lnTo>
                <a:lnTo>
                  <a:pt x="320800" y="4381"/>
                </a:lnTo>
                <a:lnTo>
                  <a:pt x="271928" y="0"/>
                </a:lnTo>
                <a:close/>
              </a:path>
            </a:pathLst>
          </a:custGeom>
          <a:solidFill>
            <a:srgbClr val="091E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15693403" y="5377522"/>
            <a:ext cx="1148715" cy="1234440"/>
          </a:xfrm>
          <a:custGeom>
            <a:avLst/>
            <a:gdLst/>
            <a:ahLst/>
            <a:cxnLst/>
            <a:rect l="l" t="t" r="r" b="b"/>
            <a:pathLst>
              <a:path w="1148715" h="1234440">
                <a:moveTo>
                  <a:pt x="564321" y="0"/>
                </a:moveTo>
                <a:lnTo>
                  <a:pt x="514699" y="3418"/>
                </a:lnTo>
                <a:lnTo>
                  <a:pt x="465715" y="11698"/>
                </a:lnTo>
                <a:lnTo>
                  <a:pt x="417732" y="24593"/>
                </a:lnTo>
                <a:lnTo>
                  <a:pt x="371110" y="41858"/>
                </a:lnTo>
                <a:lnTo>
                  <a:pt x="326213" y="63244"/>
                </a:lnTo>
                <a:lnTo>
                  <a:pt x="284322" y="87808"/>
                </a:lnTo>
                <a:lnTo>
                  <a:pt x="245133" y="115366"/>
                </a:lnTo>
                <a:lnTo>
                  <a:pt x="208687" y="145706"/>
                </a:lnTo>
                <a:lnTo>
                  <a:pt x="175025" y="178621"/>
                </a:lnTo>
                <a:lnTo>
                  <a:pt x="144187" y="213900"/>
                </a:lnTo>
                <a:lnTo>
                  <a:pt x="116214" y="251335"/>
                </a:lnTo>
                <a:lnTo>
                  <a:pt x="91146" y="290718"/>
                </a:lnTo>
                <a:lnTo>
                  <a:pt x="69023" y="331837"/>
                </a:lnTo>
                <a:lnTo>
                  <a:pt x="49888" y="374486"/>
                </a:lnTo>
                <a:lnTo>
                  <a:pt x="33780" y="418453"/>
                </a:lnTo>
                <a:lnTo>
                  <a:pt x="20739" y="463531"/>
                </a:lnTo>
                <a:lnTo>
                  <a:pt x="10807" y="509510"/>
                </a:lnTo>
                <a:lnTo>
                  <a:pt x="4024" y="556182"/>
                </a:lnTo>
                <a:lnTo>
                  <a:pt x="436" y="602761"/>
                </a:lnTo>
                <a:lnTo>
                  <a:pt x="0" y="649609"/>
                </a:lnTo>
                <a:lnTo>
                  <a:pt x="2750" y="696524"/>
                </a:lnTo>
                <a:lnTo>
                  <a:pt x="8721" y="743307"/>
                </a:lnTo>
                <a:lnTo>
                  <a:pt x="17950" y="789756"/>
                </a:lnTo>
                <a:lnTo>
                  <a:pt x="30977" y="836028"/>
                </a:lnTo>
                <a:lnTo>
                  <a:pt x="47774" y="880669"/>
                </a:lnTo>
                <a:lnTo>
                  <a:pt x="68139" y="923499"/>
                </a:lnTo>
                <a:lnTo>
                  <a:pt x="91865" y="964339"/>
                </a:lnTo>
                <a:lnTo>
                  <a:pt x="118748" y="1003008"/>
                </a:lnTo>
                <a:lnTo>
                  <a:pt x="148584" y="1039329"/>
                </a:lnTo>
                <a:lnTo>
                  <a:pt x="181167" y="1073122"/>
                </a:lnTo>
                <a:lnTo>
                  <a:pt x="216295" y="1104207"/>
                </a:lnTo>
                <a:lnTo>
                  <a:pt x="253761" y="1132405"/>
                </a:lnTo>
                <a:lnTo>
                  <a:pt x="293361" y="1157536"/>
                </a:lnTo>
                <a:lnTo>
                  <a:pt x="334891" y="1179422"/>
                </a:lnTo>
                <a:lnTo>
                  <a:pt x="378145" y="1197883"/>
                </a:lnTo>
                <a:lnTo>
                  <a:pt x="422920" y="1212739"/>
                </a:lnTo>
                <a:lnTo>
                  <a:pt x="469011" y="1223812"/>
                </a:lnTo>
                <a:lnTo>
                  <a:pt x="516212" y="1230921"/>
                </a:lnTo>
                <a:lnTo>
                  <a:pt x="564321" y="1233889"/>
                </a:lnTo>
                <a:lnTo>
                  <a:pt x="612505" y="1232645"/>
                </a:lnTo>
                <a:lnTo>
                  <a:pt x="659757" y="1227350"/>
                </a:lnTo>
                <a:lnTo>
                  <a:pt x="705896" y="1218171"/>
                </a:lnTo>
                <a:lnTo>
                  <a:pt x="750741" y="1205271"/>
                </a:lnTo>
                <a:lnTo>
                  <a:pt x="794112" y="1188817"/>
                </a:lnTo>
                <a:lnTo>
                  <a:pt x="835828" y="1168974"/>
                </a:lnTo>
                <a:lnTo>
                  <a:pt x="875708" y="1145906"/>
                </a:lnTo>
                <a:lnTo>
                  <a:pt x="913573" y="1119780"/>
                </a:lnTo>
                <a:lnTo>
                  <a:pt x="949240" y="1090761"/>
                </a:lnTo>
                <a:lnTo>
                  <a:pt x="982530" y="1059014"/>
                </a:lnTo>
                <a:lnTo>
                  <a:pt x="1013262" y="1024704"/>
                </a:lnTo>
                <a:lnTo>
                  <a:pt x="1041255" y="987997"/>
                </a:lnTo>
                <a:lnTo>
                  <a:pt x="1066328" y="949058"/>
                </a:lnTo>
                <a:lnTo>
                  <a:pt x="1088302" y="908052"/>
                </a:lnTo>
                <a:lnTo>
                  <a:pt x="1106996" y="865145"/>
                </a:lnTo>
                <a:lnTo>
                  <a:pt x="1122228" y="820502"/>
                </a:lnTo>
                <a:lnTo>
                  <a:pt x="1133818" y="774289"/>
                </a:lnTo>
                <a:lnTo>
                  <a:pt x="1141586" y="726670"/>
                </a:lnTo>
                <a:lnTo>
                  <a:pt x="1145350" y="677811"/>
                </a:lnTo>
                <a:lnTo>
                  <a:pt x="1148322" y="627005"/>
                </a:lnTo>
                <a:lnTo>
                  <a:pt x="1147330" y="577180"/>
                </a:lnTo>
                <a:lnTo>
                  <a:pt x="1142550" y="528475"/>
                </a:lnTo>
                <a:lnTo>
                  <a:pt x="1134156" y="481029"/>
                </a:lnTo>
                <a:lnTo>
                  <a:pt x="1122323" y="434979"/>
                </a:lnTo>
                <a:lnTo>
                  <a:pt x="1107225" y="390465"/>
                </a:lnTo>
                <a:lnTo>
                  <a:pt x="1089038" y="347625"/>
                </a:lnTo>
                <a:lnTo>
                  <a:pt x="1067936" y="306597"/>
                </a:lnTo>
                <a:lnTo>
                  <a:pt x="1044094" y="267519"/>
                </a:lnTo>
                <a:lnTo>
                  <a:pt x="1017687" y="230531"/>
                </a:lnTo>
                <a:lnTo>
                  <a:pt x="988889" y="195770"/>
                </a:lnTo>
                <a:lnTo>
                  <a:pt x="957875" y="163375"/>
                </a:lnTo>
                <a:lnTo>
                  <a:pt x="924821" y="133484"/>
                </a:lnTo>
                <a:lnTo>
                  <a:pt x="889900" y="106236"/>
                </a:lnTo>
                <a:lnTo>
                  <a:pt x="853288" y="81769"/>
                </a:lnTo>
                <a:lnTo>
                  <a:pt x="815159" y="60221"/>
                </a:lnTo>
                <a:lnTo>
                  <a:pt x="775688" y="41732"/>
                </a:lnTo>
                <a:lnTo>
                  <a:pt x="735050" y="26439"/>
                </a:lnTo>
                <a:lnTo>
                  <a:pt x="693419" y="14481"/>
                </a:lnTo>
                <a:lnTo>
                  <a:pt x="650971" y="5996"/>
                </a:lnTo>
                <a:lnTo>
                  <a:pt x="607880" y="1123"/>
                </a:lnTo>
                <a:lnTo>
                  <a:pt x="564321" y="0"/>
                </a:lnTo>
                <a:close/>
              </a:path>
            </a:pathLst>
          </a:custGeom>
          <a:solidFill>
            <a:srgbClr val="172B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15926778" y="6501529"/>
            <a:ext cx="640832" cy="523875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16583265" y="6042538"/>
            <a:ext cx="241668" cy="241678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16490455" y="6257516"/>
            <a:ext cx="245745" cy="214629"/>
          </a:xfrm>
          <a:custGeom>
            <a:avLst/>
            <a:gdLst/>
            <a:ahLst/>
            <a:cxnLst/>
            <a:rect l="l" t="t" r="r" b="b"/>
            <a:pathLst>
              <a:path w="245744" h="214629">
                <a:moveTo>
                  <a:pt x="40977" y="0"/>
                </a:moveTo>
                <a:lnTo>
                  <a:pt x="11674" y="38979"/>
                </a:lnTo>
                <a:lnTo>
                  <a:pt x="0" y="84586"/>
                </a:lnTo>
                <a:lnTo>
                  <a:pt x="6279" y="131242"/>
                </a:lnTo>
                <a:lnTo>
                  <a:pt x="30837" y="173368"/>
                </a:lnTo>
                <a:lnTo>
                  <a:pt x="69816" y="202672"/>
                </a:lnTo>
                <a:lnTo>
                  <a:pt x="115423" y="214346"/>
                </a:lnTo>
                <a:lnTo>
                  <a:pt x="162079" y="208066"/>
                </a:lnTo>
                <a:lnTo>
                  <a:pt x="204205" y="183509"/>
                </a:lnTo>
                <a:lnTo>
                  <a:pt x="233509" y="144530"/>
                </a:lnTo>
                <a:lnTo>
                  <a:pt x="245183" y="98922"/>
                </a:lnTo>
                <a:lnTo>
                  <a:pt x="238904" y="52266"/>
                </a:lnTo>
                <a:lnTo>
                  <a:pt x="214346" y="10140"/>
                </a:lnTo>
              </a:path>
            </a:pathLst>
          </a:custGeom>
          <a:ln w="43777">
            <a:solidFill>
              <a:srgbClr val="6554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15739798" y="6257516"/>
            <a:ext cx="245745" cy="214629"/>
          </a:xfrm>
          <a:custGeom>
            <a:avLst/>
            <a:gdLst/>
            <a:ahLst/>
            <a:cxnLst/>
            <a:rect l="l" t="t" r="r" b="b"/>
            <a:pathLst>
              <a:path w="245744" h="214629">
                <a:moveTo>
                  <a:pt x="40977" y="0"/>
                </a:moveTo>
                <a:lnTo>
                  <a:pt x="11674" y="38979"/>
                </a:lnTo>
                <a:lnTo>
                  <a:pt x="0" y="84586"/>
                </a:lnTo>
                <a:lnTo>
                  <a:pt x="6279" y="131242"/>
                </a:lnTo>
                <a:lnTo>
                  <a:pt x="30837" y="173368"/>
                </a:lnTo>
                <a:lnTo>
                  <a:pt x="69816" y="202672"/>
                </a:lnTo>
                <a:lnTo>
                  <a:pt x="115423" y="214346"/>
                </a:lnTo>
                <a:lnTo>
                  <a:pt x="162079" y="208066"/>
                </a:lnTo>
                <a:lnTo>
                  <a:pt x="204205" y="183509"/>
                </a:lnTo>
                <a:lnTo>
                  <a:pt x="233509" y="144530"/>
                </a:lnTo>
                <a:lnTo>
                  <a:pt x="245183" y="98922"/>
                </a:lnTo>
                <a:lnTo>
                  <a:pt x="238904" y="52266"/>
                </a:lnTo>
                <a:lnTo>
                  <a:pt x="214346" y="10140"/>
                </a:lnTo>
              </a:path>
            </a:pathLst>
          </a:custGeom>
          <a:ln w="43777">
            <a:solidFill>
              <a:srgbClr val="6554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15736380" y="5507654"/>
            <a:ext cx="1019175" cy="1162050"/>
          </a:xfrm>
          <a:custGeom>
            <a:avLst/>
            <a:gdLst/>
            <a:ahLst/>
            <a:cxnLst/>
            <a:rect l="l" t="t" r="r" b="b"/>
            <a:pathLst>
              <a:path w="1019175" h="1162050">
                <a:moveTo>
                  <a:pt x="525218" y="0"/>
                </a:moveTo>
                <a:lnTo>
                  <a:pt x="468943" y="3323"/>
                </a:lnTo>
                <a:lnTo>
                  <a:pt x="424069" y="10334"/>
                </a:lnTo>
                <a:lnTo>
                  <a:pt x="371691" y="23450"/>
                </a:lnTo>
                <a:lnTo>
                  <a:pt x="314549" y="44573"/>
                </a:lnTo>
                <a:lnTo>
                  <a:pt x="255308" y="75662"/>
                </a:lnTo>
                <a:lnTo>
                  <a:pt x="214200" y="104276"/>
                </a:lnTo>
                <a:lnTo>
                  <a:pt x="176909" y="136567"/>
                </a:lnTo>
                <a:lnTo>
                  <a:pt x="143428" y="172045"/>
                </a:lnTo>
                <a:lnTo>
                  <a:pt x="113675" y="210270"/>
                </a:lnTo>
                <a:lnTo>
                  <a:pt x="87567" y="250806"/>
                </a:lnTo>
                <a:lnTo>
                  <a:pt x="65023" y="293213"/>
                </a:lnTo>
                <a:lnTo>
                  <a:pt x="45961" y="337054"/>
                </a:lnTo>
                <a:lnTo>
                  <a:pt x="30298" y="381891"/>
                </a:lnTo>
                <a:lnTo>
                  <a:pt x="17952" y="427284"/>
                </a:lnTo>
                <a:lnTo>
                  <a:pt x="8842" y="472797"/>
                </a:lnTo>
                <a:lnTo>
                  <a:pt x="2885" y="517991"/>
                </a:lnTo>
                <a:lnTo>
                  <a:pt x="0" y="562427"/>
                </a:lnTo>
                <a:lnTo>
                  <a:pt x="103" y="605667"/>
                </a:lnTo>
                <a:lnTo>
                  <a:pt x="2984" y="647194"/>
                </a:lnTo>
                <a:lnTo>
                  <a:pt x="8665" y="690167"/>
                </a:lnTo>
                <a:lnTo>
                  <a:pt x="17166" y="734074"/>
                </a:lnTo>
                <a:lnTo>
                  <a:pt x="28507" y="778408"/>
                </a:lnTo>
                <a:lnTo>
                  <a:pt x="42708" y="822659"/>
                </a:lnTo>
                <a:lnTo>
                  <a:pt x="59787" y="866317"/>
                </a:lnTo>
                <a:lnTo>
                  <a:pt x="79764" y="908874"/>
                </a:lnTo>
                <a:lnTo>
                  <a:pt x="102660" y="949819"/>
                </a:lnTo>
                <a:lnTo>
                  <a:pt x="128493" y="988645"/>
                </a:lnTo>
                <a:lnTo>
                  <a:pt x="157283" y="1024841"/>
                </a:lnTo>
                <a:lnTo>
                  <a:pt x="189049" y="1057897"/>
                </a:lnTo>
                <a:lnTo>
                  <a:pt x="223811" y="1087306"/>
                </a:lnTo>
                <a:lnTo>
                  <a:pt x="261589" y="1112558"/>
                </a:lnTo>
                <a:lnTo>
                  <a:pt x="302403" y="1133142"/>
                </a:lnTo>
                <a:lnTo>
                  <a:pt x="346270" y="1148551"/>
                </a:lnTo>
                <a:lnTo>
                  <a:pt x="387809" y="1157478"/>
                </a:lnTo>
                <a:lnTo>
                  <a:pt x="429767" y="1161422"/>
                </a:lnTo>
                <a:lnTo>
                  <a:pt x="471924" y="1160624"/>
                </a:lnTo>
                <a:lnTo>
                  <a:pt x="514061" y="1155326"/>
                </a:lnTo>
                <a:lnTo>
                  <a:pt x="555958" y="1145768"/>
                </a:lnTo>
                <a:lnTo>
                  <a:pt x="597393" y="1132191"/>
                </a:lnTo>
                <a:lnTo>
                  <a:pt x="638148" y="1114837"/>
                </a:lnTo>
                <a:lnTo>
                  <a:pt x="678002" y="1093946"/>
                </a:lnTo>
                <a:lnTo>
                  <a:pt x="716736" y="1069760"/>
                </a:lnTo>
                <a:lnTo>
                  <a:pt x="754128" y="1042519"/>
                </a:lnTo>
                <a:lnTo>
                  <a:pt x="789959" y="1012464"/>
                </a:lnTo>
                <a:lnTo>
                  <a:pt x="824009" y="979837"/>
                </a:lnTo>
                <a:lnTo>
                  <a:pt x="856058" y="944879"/>
                </a:lnTo>
                <a:lnTo>
                  <a:pt x="885886" y="907830"/>
                </a:lnTo>
                <a:lnTo>
                  <a:pt x="913272" y="868932"/>
                </a:lnTo>
                <a:lnTo>
                  <a:pt x="937997" y="828425"/>
                </a:lnTo>
                <a:lnTo>
                  <a:pt x="959840" y="786551"/>
                </a:lnTo>
                <a:lnTo>
                  <a:pt x="978582" y="743550"/>
                </a:lnTo>
                <a:lnTo>
                  <a:pt x="994003" y="699664"/>
                </a:lnTo>
                <a:lnTo>
                  <a:pt x="1005882" y="655134"/>
                </a:lnTo>
                <a:lnTo>
                  <a:pt x="1013999" y="610201"/>
                </a:lnTo>
                <a:lnTo>
                  <a:pt x="1018077" y="567367"/>
                </a:lnTo>
                <a:lnTo>
                  <a:pt x="1018829" y="523149"/>
                </a:lnTo>
                <a:lnTo>
                  <a:pt x="1016211" y="478002"/>
                </a:lnTo>
                <a:lnTo>
                  <a:pt x="1010179" y="432381"/>
                </a:lnTo>
                <a:lnTo>
                  <a:pt x="1000689" y="386742"/>
                </a:lnTo>
                <a:lnTo>
                  <a:pt x="987699" y="341540"/>
                </a:lnTo>
                <a:lnTo>
                  <a:pt x="971163" y="297233"/>
                </a:lnTo>
                <a:lnTo>
                  <a:pt x="951038" y="254274"/>
                </a:lnTo>
                <a:lnTo>
                  <a:pt x="927281" y="213119"/>
                </a:lnTo>
                <a:lnTo>
                  <a:pt x="899848" y="174226"/>
                </a:lnTo>
                <a:lnTo>
                  <a:pt x="868695" y="138048"/>
                </a:lnTo>
                <a:lnTo>
                  <a:pt x="833777" y="105041"/>
                </a:lnTo>
                <a:lnTo>
                  <a:pt x="794965" y="75610"/>
                </a:lnTo>
                <a:lnTo>
                  <a:pt x="758391" y="53620"/>
                </a:lnTo>
                <a:lnTo>
                  <a:pt x="718510" y="35006"/>
                </a:lnTo>
                <a:lnTo>
                  <a:pt x="675331" y="20079"/>
                </a:lnTo>
                <a:lnTo>
                  <a:pt x="628775" y="9096"/>
                </a:lnTo>
                <a:lnTo>
                  <a:pt x="578763" y="2317"/>
                </a:lnTo>
                <a:lnTo>
                  <a:pt x="525218" y="0"/>
                </a:lnTo>
                <a:close/>
              </a:path>
            </a:pathLst>
          </a:custGeom>
          <a:solidFill>
            <a:srgbClr val="533E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15658789" y="5930971"/>
            <a:ext cx="587102" cy="504047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16223694" y="5930971"/>
            <a:ext cx="523339" cy="504047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15743105" y="5928594"/>
            <a:ext cx="296545" cy="81280"/>
          </a:xfrm>
          <a:custGeom>
            <a:avLst/>
            <a:gdLst/>
            <a:ahLst/>
            <a:cxnLst/>
            <a:rect l="l" t="t" r="r" b="b"/>
            <a:pathLst>
              <a:path w="296544" h="81279">
                <a:moveTo>
                  <a:pt x="229097" y="19947"/>
                </a:moveTo>
                <a:lnTo>
                  <a:pt x="138505" y="19947"/>
                </a:lnTo>
                <a:lnTo>
                  <a:pt x="158107" y="21001"/>
                </a:lnTo>
                <a:lnTo>
                  <a:pt x="177522" y="23860"/>
                </a:lnTo>
                <a:lnTo>
                  <a:pt x="215047" y="35140"/>
                </a:lnTo>
                <a:lnTo>
                  <a:pt x="249863" y="53244"/>
                </a:lnTo>
                <a:lnTo>
                  <a:pt x="280909" y="77536"/>
                </a:lnTo>
                <a:lnTo>
                  <a:pt x="284155" y="80604"/>
                </a:lnTo>
                <a:lnTo>
                  <a:pt x="289390" y="80667"/>
                </a:lnTo>
                <a:lnTo>
                  <a:pt x="292741" y="77536"/>
                </a:lnTo>
                <a:lnTo>
                  <a:pt x="296092" y="74269"/>
                </a:lnTo>
                <a:lnTo>
                  <a:pt x="296301" y="68856"/>
                </a:lnTo>
                <a:lnTo>
                  <a:pt x="293055" y="65432"/>
                </a:lnTo>
                <a:lnTo>
                  <a:pt x="277480" y="50653"/>
                </a:lnTo>
                <a:lnTo>
                  <a:pt x="260412" y="37526"/>
                </a:lnTo>
                <a:lnTo>
                  <a:pt x="242049" y="26195"/>
                </a:lnTo>
                <a:lnTo>
                  <a:pt x="229097" y="19947"/>
                </a:lnTo>
                <a:close/>
              </a:path>
              <a:path w="296544" h="81279">
                <a:moveTo>
                  <a:pt x="138505" y="0"/>
                </a:moveTo>
                <a:lnTo>
                  <a:pt x="95679" y="4736"/>
                </a:lnTo>
                <a:lnTo>
                  <a:pt x="54738" y="17664"/>
                </a:lnTo>
                <a:lnTo>
                  <a:pt x="17383" y="38778"/>
                </a:lnTo>
                <a:lnTo>
                  <a:pt x="0" y="67924"/>
                </a:lnTo>
                <a:lnTo>
                  <a:pt x="9109" y="62327"/>
                </a:lnTo>
                <a:lnTo>
                  <a:pt x="26296" y="51989"/>
                </a:lnTo>
                <a:lnTo>
                  <a:pt x="61544" y="34260"/>
                </a:lnTo>
                <a:lnTo>
                  <a:pt x="99357" y="23318"/>
                </a:lnTo>
                <a:lnTo>
                  <a:pt x="138505" y="19947"/>
                </a:lnTo>
                <a:lnTo>
                  <a:pt x="229097" y="19947"/>
                </a:lnTo>
                <a:lnTo>
                  <a:pt x="222586" y="16805"/>
                </a:lnTo>
                <a:lnTo>
                  <a:pt x="202321" y="9495"/>
                </a:lnTo>
                <a:lnTo>
                  <a:pt x="181409" y="4189"/>
                </a:lnTo>
                <a:lnTo>
                  <a:pt x="160065" y="989"/>
                </a:lnTo>
                <a:lnTo>
                  <a:pt x="138505" y="0"/>
                </a:lnTo>
                <a:close/>
              </a:path>
            </a:pathLst>
          </a:custGeom>
          <a:solidFill>
            <a:srgbClr val="230F0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16213118" y="5928594"/>
            <a:ext cx="308610" cy="81280"/>
          </a:xfrm>
          <a:custGeom>
            <a:avLst/>
            <a:gdLst/>
            <a:ahLst/>
            <a:cxnLst/>
            <a:rect l="l" t="t" r="r" b="b"/>
            <a:pathLst>
              <a:path w="308609" h="81279">
                <a:moveTo>
                  <a:pt x="157691" y="0"/>
                </a:moveTo>
                <a:lnTo>
                  <a:pt x="114826" y="4189"/>
                </a:lnTo>
                <a:lnTo>
                  <a:pt x="73610" y="16805"/>
                </a:lnTo>
                <a:lnTo>
                  <a:pt x="35784" y="37526"/>
                </a:lnTo>
                <a:lnTo>
                  <a:pt x="3141" y="65432"/>
                </a:lnTo>
                <a:lnTo>
                  <a:pt x="0" y="73924"/>
                </a:lnTo>
                <a:lnTo>
                  <a:pt x="3141" y="77212"/>
                </a:lnTo>
                <a:lnTo>
                  <a:pt x="6387" y="80657"/>
                </a:lnTo>
                <a:lnTo>
                  <a:pt x="11832" y="80793"/>
                </a:lnTo>
                <a:lnTo>
                  <a:pt x="15287" y="77536"/>
                </a:lnTo>
                <a:lnTo>
                  <a:pt x="30290" y="64670"/>
                </a:lnTo>
                <a:lnTo>
                  <a:pt x="63319" y="43371"/>
                </a:lnTo>
                <a:lnTo>
                  <a:pt x="99632" y="28562"/>
                </a:lnTo>
                <a:lnTo>
                  <a:pt x="138089" y="21006"/>
                </a:lnTo>
                <a:lnTo>
                  <a:pt x="157691" y="19947"/>
                </a:lnTo>
                <a:lnTo>
                  <a:pt x="246223" y="19947"/>
                </a:lnTo>
                <a:lnTo>
                  <a:pt x="241563" y="17674"/>
                </a:lnTo>
                <a:lnTo>
                  <a:pt x="221375" y="10201"/>
                </a:lnTo>
                <a:lnTo>
                  <a:pt x="200530" y="4738"/>
                </a:lnTo>
                <a:lnTo>
                  <a:pt x="179233" y="1324"/>
                </a:lnTo>
                <a:lnTo>
                  <a:pt x="157691" y="0"/>
                </a:lnTo>
                <a:close/>
              </a:path>
              <a:path w="308609" h="81279">
                <a:moveTo>
                  <a:pt x="246223" y="19947"/>
                </a:moveTo>
                <a:lnTo>
                  <a:pt x="157691" y="19947"/>
                </a:lnTo>
                <a:lnTo>
                  <a:pt x="177329" y="20672"/>
                </a:lnTo>
                <a:lnTo>
                  <a:pt x="196839" y="23318"/>
                </a:lnTo>
                <a:lnTo>
                  <a:pt x="234652" y="34260"/>
                </a:lnTo>
                <a:lnTo>
                  <a:pt x="269939" y="51993"/>
                </a:lnTo>
                <a:lnTo>
                  <a:pt x="304598" y="73086"/>
                </a:lnTo>
                <a:lnTo>
                  <a:pt x="305331" y="73516"/>
                </a:lnTo>
                <a:lnTo>
                  <a:pt x="306273" y="73568"/>
                </a:lnTo>
                <a:lnTo>
                  <a:pt x="307111" y="73086"/>
                </a:lnTo>
                <a:lnTo>
                  <a:pt x="308158" y="72395"/>
                </a:lnTo>
                <a:lnTo>
                  <a:pt x="308472" y="70971"/>
                </a:lnTo>
                <a:lnTo>
                  <a:pt x="307844" y="69882"/>
                </a:lnTo>
                <a:lnTo>
                  <a:pt x="294763" y="52992"/>
                </a:lnTo>
                <a:lnTo>
                  <a:pt x="278826" y="38780"/>
                </a:lnTo>
                <a:lnTo>
                  <a:pt x="260828" y="27067"/>
                </a:lnTo>
                <a:lnTo>
                  <a:pt x="246223" y="19947"/>
                </a:lnTo>
                <a:close/>
              </a:path>
            </a:pathLst>
          </a:custGeom>
          <a:solidFill>
            <a:srgbClr val="230F0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16245473" y="6029123"/>
            <a:ext cx="216956" cy="75989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15780148" y="6033605"/>
            <a:ext cx="217480" cy="71507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15709365" y="5384925"/>
            <a:ext cx="1108075" cy="867410"/>
          </a:xfrm>
          <a:custGeom>
            <a:avLst/>
            <a:gdLst/>
            <a:ahLst/>
            <a:cxnLst/>
            <a:rect l="l" t="t" r="r" b="b"/>
            <a:pathLst>
              <a:path w="1108075" h="867410">
                <a:moveTo>
                  <a:pt x="1106405" y="514905"/>
                </a:moveTo>
                <a:lnTo>
                  <a:pt x="770343" y="514905"/>
                </a:lnTo>
                <a:lnTo>
                  <a:pt x="776908" y="548081"/>
                </a:lnTo>
                <a:lnTo>
                  <a:pt x="788163" y="589032"/>
                </a:lnTo>
                <a:lnTo>
                  <a:pt x="805580" y="635820"/>
                </a:lnTo>
                <a:lnTo>
                  <a:pt x="830631" y="686509"/>
                </a:lnTo>
                <a:lnTo>
                  <a:pt x="864790" y="739160"/>
                </a:lnTo>
                <a:lnTo>
                  <a:pt x="901175" y="783076"/>
                </a:lnTo>
                <a:lnTo>
                  <a:pt x="937628" y="818653"/>
                </a:lnTo>
                <a:lnTo>
                  <a:pt x="972059" y="846544"/>
                </a:lnTo>
                <a:lnTo>
                  <a:pt x="1002377" y="867408"/>
                </a:lnTo>
                <a:lnTo>
                  <a:pt x="1055779" y="676209"/>
                </a:lnTo>
                <a:lnTo>
                  <a:pt x="1063617" y="666596"/>
                </a:lnTo>
                <a:lnTo>
                  <a:pt x="1089076" y="624096"/>
                </a:lnTo>
                <a:lnTo>
                  <a:pt x="1102841" y="581412"/>
                </a:lnTo>
                <a:lnTo>
                  <a:pt x="1107786" y="536498"/>
                </a:lnTo>
                <a:lnTo>
                  <a:pt x="1106405" y="514905"/>
                </a:lnTo>
                <a:close/>
              </a:path>
              <a:path w="1108075" h="867410">
                <a:moveTo>
                  <a:pt x="547103" y="0"/>
                </a:moveTo>
                <a:lnTo>
                  <a:pt x="504946" y="2839"/>
                </a:lnTo>
                <a:lnTo>
                  <a:pt x="463117" y="9849"/>
                </a:lnTo>
                <a:lnTo>
                  <a:pt x="421799" y="20899"/>
                </a:lnTo>
                <a:lnTo>
                  <a:pt x="381175" y="35858"/>
                </a:lnTo>
                <a:lnTo>
                  <a:pt x="341431" y="54595"/>
                </a:lnTo>
                <a:lnTo>
                  <a:pt x="302750" y="76977"/>
                </a:lnTo>
                <a:lnTo>
                  <a:pt x="265316" y="102873"/>
                </a:lnTo>
                <a:lnTo>
                  <a:pt x="229312" y="132153"/>
                </a:lnTo>
                <a:lnTo>
                  <a:pt x="194923" y="164684"/>
                </a:lnTo>
                <a:lnTo>
                  <a:pt x="162332" y="200335"/>
                </a:lnTo>
                <a:lnTo>
                  <a:pt x="131724" y="238975"/>
                </a:lnTo>
                <a:lnTo>
                  <a:pt x="103281" y="280473"/>
                </a:lnTo>
                <a:lnTo>
                  <a:pt x="77189" y="324697"/>
                </a:lnTo>
                <a:lnTo>
                  <a:pt x="53631" y="371515"/>
                </a:lnTo>
                <a:lnTo>
                  <a:pt x="32791" y="420797"/>
                </a:lnTo>
                <a:lnTo>
                  <a:pt x="14852" y="472410"/>
                </a:lnTo>
                <a:lnTo>
                  <a:pt x="0" y="526224"/>
                </a:lnTo>
                <a:lnTo>
                  <a:pt x="770343" y="514905"/>
                </a:lnTo>
                <a:lnTo>
                  <a:pt x="1106405" y="514905"/>
                </a:lnTo>
                <a:lnTo>
                  <a:pt x="1094839" y="442860"/>
                </a:lnTo>
                <a:lnTo>
                  <a:pt x="1078757" y="395579"/>
                </a:lnTo>
                <a:lnTo>
                  <a:pt x="1057477" y="348949"/>
                </a:lnTo>
                <a:lnTo>
                  <a:pt x="1031904" y="303694"/>
                </a:lnTo>
                <a:lnTo>
                  <a:pt x="1002943" y="260532"/>
                </a:lnTo>
                <a:lnTo>
                  <a:pt x="971500" y="220186"/>
                </a:lnTo>
                <a:lnTo>
                  <a:pt x="938480" y="183376"/>
                </a:lnTo>
                <a:lnTo>
                  <a:pt x="904789" y="150822"/>
                </a:lnTo>
                <a:lnTo>
                  <a:pt x="860121" y="113496"/>
                </a:lnTo>
                <a:lnTo>
                  <a:pt x="825058" y="88403"/>
                </a:lnTo>
                <a:lnTo>
                  <a:pt x="782332" y="62402"/>
                </a:lnTo>
                <a:lnTo>
                  <a:pt x="732557" y="38027"/>
                </a:lnTo>
                <a:lnTo>
                  <a:pt x="676350" y="17813"/>
                </a:lnTo>
                <a:lnTo>
                  <a:pt x="614327" y="4292"/>
                </a:lnTo>
                <a:lnTo>
                  <a:pt x="547103" y="0"/>
                </a:lnTo>
                <a:close/>
              </a:path>
            </a:pathLst>
          </a:custGeom>
          <a:solidFill>
            <a:srgbClr val="172B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16024852" y="6046957"/>
            <a:ext cx="62230" cy="202565"/>
          </a:xfrm>
          <a:custGeom>
            <a:avLst/>
            <a:gdLst/>
            <a:ahLst/>
            <a:cxnLst/>
            <a:rect l="l" t="t" r="r" b="b"/>
            <a:pathLst>
              <a:path w="62230" h="202564">
                <a:moveTo>
                  <a:pt x="44187" y="0"/>
                </a:moveTo>
                <a:lnTo>
                  <a:pt x="36752" y="2010"/>
                </a:lnTo>
                <a:lnTo>
                  <a:pt x="34449" y="5999"/>
                </a:lnTo>
                <a:lnTo>
                  <a:pt x="35496" y="9853"/>
                </a:lnTo>
                <a:lnTo>
                  <a:pt x="38469" y="21457"/>
                </a:lnTo>
                <a:lnTo>
                  <a:pt x="40718" y="33081"/>
                </a:lnTo>
                <a:lnTo>
                  <a:pt x="42241" y="44766"/>
                </a:lnTo>
                <a:lnTo>
                  <a:pt x="42930" y="56500"/>
                </a:lnTo>
                <a:lnTo>
                  <a:pt x="43084" y="68356"/>
                </a:lnTo>
                <a:lnTo>
                  <a:pt x="42485" y="79953"/>
                </a:lnTo>
                <a:lnTo>
                  <a:pt x="33048" y="126026"/>
                </a:lnTo>
                <a:lnTo>
                  <a:pt x="14161" y="169700"/>
                </a:lnTo>
                <a:lnTo>
                  <a:pt x="0" y="193512"/>
                </a:lnTo>
                <a:lnTo>
                  <a:pt x="628" y="197627"/>
                </a:lnTo>
                <a:lnTo>
                  <a:pt x="3455" y="199962"/>
                </a:lnTo>
                <a:lnTo>
                  <a:pt x="6596" y="202496"/>
                </a:lnTo>
                <a:lnTo>
                  <a:pt x="11099" y="202035"/>
                </a:lnTo>
                <a:lnTo>
                  <a:pt x="41255" y="155920"/>
                </a:lnTo>
                <a:lnTo>
                  <a:pt x="58218" y="107179"/>
                </a:lnTo>
                <a:lnTo>
                  <a:pt x="62055" y="68235"/>
                </a:lnTo>
                <a:lnTo>
                  <a:pt x="61464" y="55338"/>
                </a:lnTo>
                <a:lnTo>
                  <a:pt x="53763" y="17198"/>
                </a:lnTo>
                <a:lnTo>
                  <a:pt x="47747" y="1842"/>
                </a:lnTo>
                <a:lnTo>
                  <a:pt x="44187" y="0"/>
                </a:lnTo>
                <a:close/>
              </a:path>
            </a:pathLst>
          </a:custGeom>
          <a:solidFill>
            <a:srgbClr val="230F0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15945797" y="6420411"/>
            <a:ext cx="352425" cy="102235"/>
          </a:xfrm>
          <a:custGeom>
            <a:avLst/>
            <a:gdLst/>
            <a:ahLst/>
            <a:cxnLst/>
            <a:rect l="l" t="t" r="r" b="b"/>
            <a:pathLst>
              <a:path w="352425" h="102234">
                <a:moveTo>
                  <a:pt x="0" y="0"/>
                </a:moveTo>
                <a:lnTo>
                  <a:pt x="37197" y="46878"/>
                </a:lnTo>
                <a:lnTo>
                  <a:pt x="74624" y="75690"/>
                </a:lnTo>
                <a:lnTo>
                  <a:pt x="125441" y="96583"/>
                </a:lnTo>
                <a:lnTo>
                  <a:pt x="175283" y="101723"/>
                </a:lnTo>
                <a:lnTo>
                  <a:pt x="225080" y="93785"/>
                </a:lnTo>
                <a:lnTo>
                  <a:pt x="272625" y="73619"/>
                </a:lnTo>
                <a:lnTo>
                  <a:pt x="315713" y="42074"/>
                </a:lnTo>
                <a:lnTo>
                  <a:pt x="348289" y="4443"/>
                </a:lnTo>
                <a:lnTo>
                  <a:pt x="168777" y="4443"/>
                </a:lnTo>
                <a:lnTo>
                  <a:pt x="121842" y="4028"/>
                </a:lnTo>
                <a:lnTo>
                  <a:pt x="76594" y="3031"/>
                </a:lnTo>
                <a:lnTo>
                  <a:pt x="15405" y="747"/>
                </a:lnTo>
                <a:lnTo>
                  <a:pt x="0" y="0"/>
                </a:lnTo>
                <a:close/>
              </a:path>
              <a:path w="352425" h="102234">
                <a:moveTo>
                  <a:pt x="352135" y="0"/>
                </a:moveTo>
                <a:lnTo>
                  <a:pt x="319152" y="1518"/>
                </a:lnTo>
                <a:lnTo>
                  <a:pt x="267487" y="3255"/>
                </a:lnTo>
                <a:lnTo>
                  <a:pt x="217344" y="4208"/>
                </a:lnTo>
                <a:lnTo>
                  <a:pt x="168777" y="4443"/>
                </a:lnTo>
                <a:lnTo>
                  <a:pt x="348289" y="4443"/>
                </a:lnTo>
                <a:lnTo>
                  <a:pt x="352135" y="0"/>
                </a:lnTo>
                <a:close/>
              </a:path>
            </a:pathLst>
          </a:custGeom>
          <a:solidFill>
            <a:srgbClr val="8C71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15945797" y="6388138"/>
            <a:ext cx="352425" cy="62865"/>
          </a:xfrm>
          <a:custGeom>
            <a:avLst/>
            <a:gdLst/>
            <a:ahLst/>
            <a:cxnLst/>
            <a:rect l="l" t="t" r="r" b="b"/>
            <a:pathLst>
              <a:path w="352425" h="62864">
                <a:moveTo>
                  <a:pt x="102894" y="0"/>
                </a:moveTo>
                <a:lnTo>
                  <a:pt x="54553" y="8075"/>
                </a:lnTo>
                <a:lnTo>
                  <a:pt x="15650" y="23465"/>
                </a:lnTo>
                <a:lnTo>
                  <a:pt x="0" y="32283"/>
                </a:lnTo>
                <a:lnTo>
                  <a:pt x="32723" y="42803"/>
                </a:lnTo>
                <a:lnTo>
                  <a:pt x="72838" y="52557"/>
                </a:lnTo>
                <a:lnTo>
                  <a:pt x="119726" y="59818"/>
                </a:lnTo>
                <a:lnTo>
                  <a:pt x="172769" y="62858"/>
                </a:lnTo>
                <a:lnTo>
                  <a:pt x="228154" y="60266"/>
                </a:lnTo>
                <a:lnTo>
                  <a:pt x="276981" y="53021"/>
                </a:lnTo>
                <a:lnTo>
                  <a:pt x="318543" y="43051"/>
                </a:lnTo>
                <a:lnTo>
                  <a:pt x="346416" y="34116"/>
                </a:lnTo>
                <a:lnTo>
                  <a:pt x="329533" y="34116"/>
                </a:lnTo>
                <a:lnTo>
                  <a:pt x="318991" y="33792"/>
                </a:lnTo>
                <a:lnTo>
                  <a:pt x="286177" y="28456"/>
                </a:lnTo>
                <a:lnTo>
                  <a:pt x="271175" y="23540"/>
                </a:lnTo>
                <a:lnTo>
                  <a:pt x="151199" y="23540"/>
                </a:lnTo>
                <a:lnTo>
                  <a:pt x="145738" y="18390"/>
                </a:lnTo>
                <a:lnTo>
                  <a:pt x="138608" y="12875"/>
                </a:lnTo>
                <a:lnTo>
                  <a:pt x="129789" y="7620"/>
                </a:lnTo>
                <a:lnTo>
                  <a:pt x="119263" y="3247"/>
                </a:lnTo>
                <a:lnTo>
                  <a:pt x="102894" y="0"/>
                </a:lnTo>
                <a:close/>
              </a:path>
              <a:path w="352425" h="62864">
                <a:moveTo>
                  <a:pt x="352135" y="32283"/>
                </a:moveTo>
                <a:lnTo>
                  <a:pt x="346303" y="33093"/>
                </a:lnTo>
                <a:lnTo>
                  <a:pt x="338693" y="33792"/>
                </a:lnTo>
                <a:lnTo>
                  <a:pt x="329533" y="34116"/>
                </a:lnTo>
                <a:lnTo>
                  <a:pt x="346416" y="34116"/>
                </a:lnTo>
                <a:lnTo>
                  <a:pt x="352135" y="32283"/>
                </a:lnTo>
                <a:close/>
              </a:path>
              <a:path w="352425" h="62864">
                <a:moveTo>
                  <a:pt x="209417" y="8033"/>
                </a:moveTo>
                <a:lnTo>
                  <a:pt x="197979" y="8511"/>
                </a:lnTo>
                <a:lnTo>
                  <a:pt x="184353" y="10749"/>
                </a:lnTo>
                <a:lnTo>
                  <a:pt x="168703" y="15505"/>
                </a:lnTo>
                <a:lnTo>
                  <a:pt x="151199" y="23540"/>
                </a:lnTo>
                <a:lnTo>
                  <a:pt x="271175" y="23540"/>
                </a:lnTo>
                <a:lnTo>
                  <a:pt x="235985" y="11835"/>
                </a:lnTo>
                <a:lnTo>
                  <a:pt x="209417" y="8033"/>
                </a:lnTo>
                <a:close/>
              </a:path>
            </a:pathLst>
          </a:custGeom>
          <a:solidFill>
            <a:srgbClr val="72594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15940561" y="6401543"/>
            <a:ext cx="381635" cy="62230"/>
          </a:xfrm>
          <a:custGeom>
            <a:avLst/>
            <a:gdLst/>
            <a:ahLst/>
            <a:cxnLst/>
            <a:rect l="l" t="t" r="r" b="b"/>
            <a:pathLst>
              <a:path w="381634" h="62229">
                <a:moveTo>
                  <a:pt x="4816" y="13654"/>
                </a:moveTo>
                <a:lnTo>
                  <a:pt x="2303" y="14669"/>
                </a:lnTo>
                <a:lnTo>
                  <a:pt x="1256" y="16879"/>
                </a:lnTo>
                <a:lnTo>
                  <a:pt x="0" y="19255"/>
                </a:lnTo>
                <a:lnTo>
                  <a:pt x="48362" y="41607"/>
                </a:lnTo>
                <a:lnTo>
                  <a:pt x="95389" y="54197"/>
                </a:lnTo>
                <a:lnTo>
                  <a:pt x="143739" y="60916"/>
                </a:lnTo>
                <a:lnTo>
                  <a:pt x="168129" y="62169"/>
                </a:lnTo>
                <a:lnTo>
                  <a:pt x="192559" y="61935"/>
                </a:lnTo>
                <a:lnTo>
                  <a:pt x="241196" y="57137"/>
                </a:lnTo>
                <a:lnTo>
                  <a:pt x="288891" y="46762"/>
                </a:lnTo>
                <a:lnTo>
                  <a:pt x="297652" y="44031"/>
                </a:lnTo>
                <a:lnTo>
                  <a:pt x="168501" y="44031"/>
                </a:lnTo>
                <a:lnTo>
                  <a:pt x="145061" y="43159"/>
                </a:lnTo>
                <a:lnTo>
                  <a:pt x="98426" y="37810"/>
                </a:lnTo>
                <a:lnTo>
                  <a:pt x="52341" y="28186"/>
                </a:lnTo>
                <a:lnTo>
                  <a:pt x="7120" y="14439"/>
                </a:lnTo>
                <a:lnTo>
                  <a:pt x="4816" y="13654"/>
                </a:lnTo>
                <a:close/>
              </a:path>
              <a:path w="381634" h="62229">
                <a:moveTo>
                  <a:pt x="376533" y="0"/>
                </a:moveTo>
                <a:lnTo>
                  <a:pt x="330055" y="18163"/>
                </a:lnTo>
                <a:lnTo>
                  <a:pt x="284808" y="31171"/>
                </a:lnTo>
                <a:lnTo>
                  <a:pt x="238605" y="39785"/>
                </a:lnTo>
                <a:lnTo>
                  <a:pt x="191931" y="43695"/>
                </a:lnTo>
                <a:lnTo>
                  <a:pt x="168501" y="44031"/>
                </a:lnTo>
                <a:lnTo>
                  <a:pt x="297652" y="44031"/>
                </a:lnTo>
                <a:lnTo>
                  <a:pt x="334832" y="30925"/>
                </a:lnTo>
                <a:lnTo>
                  <a:pt x="378417" y="9654"/>
                </a:lnTo>
                <a:lnTo>
                  <a:pt x="381454" y="5800"/>
                </a:lnTo>
                <a:lnTo>
                  <a:pt x="380511" y="3539"/>
                </a:lnTo>
                <a:lnTo>
                  <a:pt x="379360" y="1109"/>
                </a:lnTo>
                <a:lnTo>
                  <a:pt x="376533" y="0"/>
                </a:lnTo>
                <a:close/>
              </a:path>
            </a:pathLst>
          </a:custGeom>
          <a:solidFill>
            <a:srgbClr val="230F0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16062966" y="6261798"/>
            <a:ext cx="115570" cy="27305"/>
          </a:xfrm>
          <a:custGeom>
            <a:avLst/>
            <a:gdLst/>
            <a:ahLst/>
            <a:cxnLst/>
            <a:rect l="l" t="t" r="r" b="b"/>
            <a:pathLst>
              <a:path w="115569" h="27304">
                <a:moveTo>
                  <a:pt x="111410" y="0"/>
                </a:moveTo>
                <a:lnTo>
                  <a:pt x="20792" y="5388"/>
                </a:lnTo>
                <a:lnTo>
                  <a:pt x="0" y="16847"/>
                </a:lnTo>
                <a:lnTo>
                  <a:pt x="2617" y="21308"/>
                </a:lnTo>
                <a:lnTo>
                  <a:pt x="7015" y="22439"/>
                </a:lnTo>
                <a:lnTo>
                  <a:pt x="19858" y="25096"/>
                </a:lnTo>
                <a:lnTo>
                  <a:pt x="32878" y="26588"/>
                </a:lnTo>
                <a:lnTo>
                  <a:pt x="45977" y="27062"/>
                </a:lnTo>
                <a:lnTo>
                  <a:pt x="59055" y="26669"/>
                </a:lnTo>
                <a:lnTo>
                  <a:pt x="97722" y="20127"/>
                </a:lnTo>
                <a:lnTo>
                  <a:pt x="115493" y="11549"/>
                </a:lnTo>
                <a:lnTo>
                  <a:pt x="115347" y="9078"/>
                </a:lnTo>
                <a:lnTo>
                  <a:pt x="115223" y="5388"/>
                </a:lnTo>
                <a:lnTo>
                  <a:pt x="115179" y="3518"/>
                </a:lnTo>
                <a:lnTo>
                  <a:pt x="111410" y="0"/>
                </a:lnTo>
                <a:close/>
              </a:path>
            </a:pathLst>
          </a:custGeom>
          <a:solidFill>
            <a:srgbClr val="230F0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12910062" y="5182240"/>
            <a:ext cx="1123315" cy="1174115"/>
          </a:xfrm>
          <a:custGeom>
            <a:avLst/>
            <a:gdLst/>
            <a:ahLst/>
            <a:cxnLst/>
            <a:rect l="l" t="t" r="r" b="b"/>
            <a:pathLst>
              <a:path w="1123315" h="1174114">
                <a:moveTo>
                  <a:pt x="561464" y="0"/>
                </a:moveTo>
                <a:lnTo>
                  <a:pt x="512779" y="2225"/>
                </a:lnTo>
                <a:lnTo>
                  <a:pt x="465479" y="8753"/>
                </a:lnTo>
                <a:lnTo>
                  <a:pt x="419696" y="19360"/>
                </a:lnTo>
                <a:lnTo>
                  <a:pt x="375559" y="33823"/>
                </a:lnTo>
                <a:lnTo>
                  <a:pt x="333200" y="51918"/>
                </a:lnTo>
                <a:lnTo>
                  <a:pt x="292749" y="73421"/>
                </a:lnTo>
                <a:lnTo>
                  <a:pt x="254337" y="98110"/>
                </a:lnTo>
                <a:lnTo>
                  <a:pt x="218095" y="125760"/>
                </a:lnTo>
                <a:lnTo>
                  <a:pt x="184154" y="156149"/>
                </a:lnTo>
                <a:lnTo>
                  <a:pt x="152643" y="189053"/>
                </a:lnTo>
                <a:lnTo>
                  <a:pt x="123694" y="224248"/>
                </a:lnTo>
                <a:lnTo>
                  <a:pt x="97438" y="261511"/>
                </a:lnTo>
                <a:lnTo>
                  <a:pt x="74005" y="300619"/>
                </a:lnTo>
                <a:lnTo>
                  <a:pt x="53526" y="341348"/>
                </a:lnTo>
                <a:lnTo>
                  <a:pt x="36132" y="383475"/>
                </a:lnTo>
                <a:lnTo>
                  <a:pt x="21953" y="426776"/>
                </a:lnTo>
                <a:lnTo>
                  <a:pt x="11120" y="471028"/>
                </a:lnTo>
                <a:lnTo>
                  <a:pt x="3764" y="516007"/>
                </a:lnTo>
                <a:lnTo>
                  <a:pt x="15" y="561490"/>
                </a:lnTo>
                <a:lnTo>
                  <a:pt x="0" y="607984"/>
                </a:lnTo>
                <a:lnTo>
                  <a:pt x="3756" y="654125"/>
                </a:lnTo>
                <a:lnTo>
                  <a:pt x="11149" y="699692"/>
                </a:lnTo>
                <a:lnTo>
                  <a:pt x="22043" y="744466"/>
                </a:lnTo>
                <a:lnTo>
                  <a:pt x="36301" y="788228"/>
                </a:lnTo>
                <a:lnTo>
                  <a:pt x="53788" y="830758"/>
                </a:lnTo>
                <a:lnTo>
                  <a:pt x="74368" y="871836"/>
                </a:lnTo>
                <a:lnTo>
                  <a:pt x="97905" y="911244"/>
                </a:lnTo>
                <a:lnTo>
                  <a:pt x="124263" y="948760"/>
                </a:lnTo>
                <a:lnTo>
                  <a:pt x="153306" y="984166"/>
                </a:lnTo>
                <a:lnTo>
                  <a:pt x="184898" y="1017242"/>
                </a:lnTo>
                <a:lnTo>
                  <a:pt x="218903" y="1047768"/>
                </a:lnTo>
                <a:lnTo>
                  <a:pt x="255186" y="1075525"/>
                </a:lnTo>
                <a:lnTo>
                  <a:pt x="293611" y="1100293"/>
                </a:lnTo>
                <a:lnTo>
                  <a:pt x="334042" y="1121853"/>
                </a:lnTo>
                <a:lnTo>
                  <a:pt x="376343" y="1139984"/>
                </a:lnTo>
                <a:lnTo>
                  <a:pt x="420379" y="1154468"/>
                </a:lnTo>
                <a:lnTo>
                  <a:pt x="466017" y="1165085"/>
                </a:lnTo>
                <a:lnTo>
                  <a:pt x="513144" y="1171615"/>
                </a:lnTo>
                <a:lnTo>
                  <a:pt x="561464" y="1173838"/>
                </a:lnTo>
                <a:lnTo>
                  <a:pt x="609900" y="1171610"/>
                </a:lnTo>
                <a:lnTo>
                  <a:pt x="656986" y="1165077"/>
                </a:lnTo>
                <a:lnTo>
                  <a:pt x="702610" y="1154456"/>
                </a:lnTo>
                <a:lnTo>
                  <a:pt x="746637" y="1139969"/>
                </a:lnTo>
                <a:lnTo>
                  <a:pt x="788933" y="1121835"/>
                </a:lnTo>
                <a:lnTo>
                  <a:pt x="829362" y="1100273"/>
                </a:lnTo>
                <a:lnTo>
                  <a:pt x="867787" y="1075504"/>
                </a:lnTo>
                <a:lnTo>
                  <a:pt x="904072" y="1047745"/>
                </a:lnTo>
                <a:lnTo>
                  <a:pt x="938081" y="1017218"/>
                </a:lnTo>
                <a:lnTo>
                  <a:pt x="969678" y="984142"/>
                </a:lnTo>
                <a:lnTo>
                  <a:pt x="998727" y="948737"/>
                </a:lnTo>
                <a:lnTo>
                  <a:pt x="1025091" y="911221"/>
                </a:lnTo>
                <a:lnTo>
                  <a:pt x="1048634" y="871815"/>
                </a:lnTo>
                <a:lnTo>
                  <a:pt x="1069221" y="830738"/>
                </a:lnTo>
                <a:lnTo>
                  <a:pt x="1086714" y="788210"/>
                </a:lnTo>
                <a:lnTo>
                  <a:pt x="1100978" y="744451"/>
                </a:lnTo>
                <a:lnTo>
                  <a:pt x="1111877" y="699680"/>
                </a:lnTo>
                <a:lnTo>
                  <a:pt x="1119274" y="654116"/>
                </a:lnTo>
                <a:lnTo>
                  <a:pt x="1123033" y="607984"/>
                </a:lnTo>
                <a:lnTo>
                  <a:pt x="1123018" y="561490"/>
                </a:lnTo>
                <a:lnTo>
                  <a:pt x="1119254" y="516007"/>
                </a:lnTo>
                <a:lnTo>
                  <a:pt x="1111884" y="471028"/>
                </a:lnTo>
                <a:lnTo>
                  <a:pt x="1101038" y="426776"/>
                </a:lnTo>
                <a:lnTo>
                  <a:pt x="1086848" y="383475"/>
                </a:lnTo>
                <a:lnTo>
                  <a:pt x="1069444" y="341348"/>
                </a:lnTo>
                <a:lnTo>
                  <a:pt x="1048957" y="300619"/>
                </a:lnTo>
                <a:lnTo>
                  <a:pt x="1025517" y="261511"/>
                </a:lnTo>
                <a:lnTo>
                  <a:pt x="999255" y="224248"/>
                </a:lnTo>
                <a:lnTo>
                  <a:pt x="970301" y="189053"/>
                </a:lnTo>
                <a:lnTo>
                  <a:pt x="938786" y="156149"/>
                </a:lnTo>
                <a:lnTo>
                  <a:pt x="904841" y="125760"/>
                </a:lnTo>
                <a:lnTo>
                  <a:pt x="868597" y="98110"/>
                </a:lnTo>
                <a:lnTo>
                  <a:pt x="830183" y="73421"/>
                </a:lnTo>
                <a:lnTo>
                  <a:pt x="789731" y="51918"/>
                </a:lnTo>
                <a:lnTo>
                  <a:pt x="747371" y="33823"/>
                </a:lnTo>
                <a:lnTo>
                  <a:pt x="703233" y="19360"/>
                </a:lnTo>
                <a:lnTo>
                  <a:pt x="657449" y="8753"/>
                </a:lnTo>
                <a:lnTo>
                  <a:pt x="610150" y="2225"/>
                </a:lnTo>
                <a:lnTo>
                  <a:pt x="561464" y="0"/>
                </a:lnTo>
                <a:close/>
              </a:path>
            </a:pathLst>
          </a:custGeom>
          <a:solidFill>
            <a:srgbClr val="ECC19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13818762" y="5786491"/>
            <a:ext cx="238760" cy="287020"/>
          </a:xfrm>
          <a:custGeom>
            <a:avLst/>
            <a:gdLst/>
            <a:ahLst/>
            <a:cxnLst/>
            <a:rect l="l" t="t" r="r" b="b"/>
            <a:pathLst>
              <a:path w="238759" h="287020">
                <a:moveTo>
                  <a:pt x="117119" y="0"/>
                </a:moveTo>
                <a:lnTo>
                  <a:pt x="80858" y="12187"/>
                </a:lnTo>
                <a:lnTo>
                  <a:pt x="48527" y="36572"/>
                </a:lnTo>
                <a:lnTo>
                  <a:pt x="22595" y="71299"/>
                </a:lnTo>
                <a:lnTo>
                  <a:pt x="5528" y="114511"/>
                </a:lnTo>
                <a:lnTo>
                  <a:pt x="0" y="160651"/>
                </a:lnTo>
                <a:lnTo>
                  <a:pt x="6307" y="203528"/>
                </a:lnTo>
                <a:lnTo>
                  <a:pt x="23169" y="240342"/>
                </a:lnTo>
                <a:lnTo>
                  <a:pt x="49305" y="268289"/>
                </a:lnTo>
                <a:lnTo>
                  <a:pt x="83432" y="284569"/>
                </a:lnTo>
                <a:lnTo>
                  <a:pt x="121145" y="286436"/>
                </a:lnTo>
                <a:lnTo>
                  <a:pt x="157386" y="274251"/>
                </a:lnTo>
                <a:lnTo>
                  <a:pt x="189702" y="249867"/>
                </a:lnTo>
                <a:lnTo>
                  <a:pt x="215639" y="215140"/>
                </a:lnTo>
                <a:lnTo>
                  <a:pt x="232746" y="171923"/>
                </a:lnTo>
                <a:lnTo>
                  <a:pt x="238225" y="125784"/>
                </a:lnTo>
                <a:lnTo>
                  <a:pt x="231892" y="82907"/>
                </a:lnTo>
                <a:lnTo>
                  <a:pt x="215030" y="46093"/>
                </a:lnTo>
                <a:lnTo>
                  <a:pt x="188919" y="18145"/>
                </a:lnTo>
                <a:lnTo>
                  <a:pt x="154843" y="1866"/>
                </a:lnTo>
                <a:lnTo>
                  <a:pt x="117119" y="0"/>
                </a:lnTo>
                <a:close/>
              </a:path>
            </a:pathLst>
          </a:custGeom>
          <a:solidFill>
            <a:srgbClr val="F7D0C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13857707" y="5478591"/>
            <a:ext cx="200025" cy="464820"/>
          </a:xfrm>
          <a:custGeom>
            <a:avLst/>
            <a:gdLst/>
            <a:ahLst/>
            <a:cxnLst/>
            <a:rect l="l" t="t" r="r" b="b"/>
            <a:pathLst>
              <a:path w="200025" h="464820">
                <a:moveTo>
                  <a:pt x="33099" y="0"/>
                </a:moveTo>
                <a:lnTo>
                  <a:pt x="18580" y="902"/>
                </a:lnTo>
                <a:lnTo>
                  <a:pt x="7419" y="6844"/>
                </a:lnTo>
                <a:lnTo>
                  <a:pt x="0" y="27199"/>
                </a:lnTo>
                <a:lnTo>
                  <a:pt x="5562" y="58376"/>
                </a:lnTo>
                <a:lnTo>
                  <a:pt x="19851" y="100193"/>
                </a:lnTo>
                <a:lnTo>
                  <a:pt x="38607" y="152467"/>
                </a:lnTo>
                <a:lnTo>
                  <a:pt x="57574" y="215015"/>
                </a:lnTo>
                <a:lnTo>
                  <a:pt x="68657" y="264074"/>
                </a:lnTo>
                <a:lnTo>
                  <a:pt x="75794" y="308126"/>
                </a:lnTo>
                <a:lnTo>
                  <a:pt x="79867" y="346161"/>
                </a:lnTo>
                <a:lnTo>
                  <a:pt x="81762" y="377167"/>
                </a:lnTo>
                <a:lnTo>
                  <a:pt x="79411" y="402257"/>
                </a:lnTo>
                <a:lnTo>
                  <a:pt x="84786" y="426285"/>
                </a:lnTo>
                <a:lnTo>
                  <a:pt x="97208" y="447547"/>
                </a:lnTo>
                <a:lnTo>
                  <a:pt x="116002" y="464337"/>
                </a:lnTo>
                <a:lnTo>
                  <a:pt x="121178" y="452318"/>
                </a:lnTo>
                <a:lnTo>
                  <a:pt x="142676" y="391922"/>
                </a:lnTo>
                <a:lnTo>
                  <a:pt x="147074" y="369246"/>
                </a:lnTo>
                <a:lnTo>
                  <a:pt x="151276" y="353002"/>
                </a:lnTo>
                <a:lnTo>
                  <a:pt x="158932" y="344980"/>
                </a:lnTo>
                <a:lnTo>
                  <a:pt x="161655" y="344132"/>
                </a:lnTo>
                <a:lnTo>
                  <a:pt x="166053" y="343975"/>
                </a:lnTo>
                <a:lnTo>
                  <a:pt x="173990" y="343975"/>
                </a:lnTo>
                <a:lnTo>
                  <a:pt x="180154" y="326962"/>
                </a:lnTo>
                <a:lnTo>
                  <a:pt x="187636" y="301058"/>
                </a:lnTo>
                <a:lnTo>
                  <a:pt x="193881" y="270637"/>
                </a:lnTo>
                <a:lnTo>
                  <a:pt x="197779" y="236083"/>
                </a:lnTo>
                <a:lnTo>
                  <a:pt x="199546" y="198431"/>
                </a:lnTo>
                <a:lnTo>
                  <a:pt x="197465" y="157139"/>
                </a:lnTo>
                <a:lnTo>
                  <a:pt x="187295" y="114388"/>
                </a:lnTo>
                <a:lnTo>
                  <a:pt x="164796" y="72360"/>
                </a:lnTo>
                <a:lnTo>
                  <a:pt x="135033" y="40909"/>
                </a:lnTo>
                <a:lnTo>
                  <a:pt x="68673" y="6844"/>
                </a:lnTo>
                <a:lnTo>
                  <a:pt x="50091" y="2519"/>
                </a:lnTo>
                <a:lnTo>
                  <a:pt x="33099" y="0"/>
                </a:lnTo>
                <a:close/>
              </a:path>
              <a:path w="200025" h="464820">
                <a:moveTo>
                  <a:pt x="173990" y="343975"/>
                </a:moveTo>
                <a:lnTo>
                  <a:pt x="166053" y="343975"/>
                </a:lnTo>
                <a:lnTo>
                  <a:pt x="172545" y="347964"/>
                </a:lnTo>
                <a:lnTo>
                  <a:pt x="173990" y="343975"/>
                </a:lnTo>
                <a:close/>
              </a:path>
            </a:pathLst>
          </a:custGeom>
          <a:solidFill>
            <a:srgbClr val="ECC19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13113004" y="6292080"/>
            <a:ext cx="690345" cy="561815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12938560" y="5215757"/>
            <a:ext cx="1064895" cy="1295400"/>
          </a:xfrm>
          <a:custGeom>
            <a:avLst/>
            <a:gdLst/>
            <a:ahLst/>
            <a:cxnLst/>
            <a:rect l="l" t="t" r="r" b="b"/>
            <a:pathLst>
              <a:path w="1064894" h="1295400">
                <a:moveTo>
                  <a:pt x="532233" y="0"/>
                </a:moveTo>
                <a:lnTo>
                  <a:pt x="464527" y="4859"/>
                </a:lnTo>
                <a:lnTo>
                  <a:pt x="402506" y="17429"/>
                </a:lnTo>
                <a:lnTo>
                  <a:pt x="346346" y="35963"/>
                </a:lnTo>
                <a:lnTo>
                  <a:pt x="296221" y="58712"/>
                </a:lnTo>
                <a:lnTo>
                  <a:pt x="252307" y="83929"/>
                </a:lnTo>
                <a:lnTo>
                  <a:pt x="214779" y="109866"/>
                </a:lnTo>
                <a:lnTo>
                  <a:pt x="183813" y="134775"/>
                </a:lnTo>
                <a:lnTo>
                  <a:pt x="142266" y="174519"/>
                </a:lnTo>
                <a:lnTo>
                  <a:pt x="94094" y="235112"/>
                </a:lnTo>
                <a:lnTo>
                  <a:pt x="64068" y="285130"/>
                </a:lnTo>
                <a:lnTo>
                  <a:pt x="41063" y="334936"/>
                </a:lnTo>
                <a:lnTo>
                  <a:pt x="24182" y="383553"/>
                </a:lnTo>
                <a:lnTo>
                  <a:pt x="12531" y="430006"/>
                </a:lnTo>
                <a:lnTo>
                  <a:pt x="5214" y="473318"/>
                </a:lnTo>
                <a:lnTo>
                  <a:pt x="1335" y="512512"/>
                </a:lnTo>
                <a:lnTo>
                  <a:pt x="0" y="546612"/>
                </a:lnTo>
                <a:lnTo>
                  <a:pt x="312" y="574642"/>
                </a:lnTo>
                <a:lnTo>
                  <a:pt x="4858" y="637812"/>
                </a:lnTo>
                <a:lnTo>
                  <a:pt x="9302" y="677844"/>
                </a:lnTo>
                <a:lnTo>
                  <a:pt x="16355" y="723518"/>
                </a:lnTo>
                <a:lnTo>
                  <a:pt x="26947" y="773874"/>
                </a:lnTo>
                <a:lnTo>
                  <a:pt x="42011" y="827956"/>
                </a:lnTo>
                <a:lnTo>
                  <a:pt x="62478" y="884805"/>
                </a:lnTo>
                <a:lnTo>
                  <a:pt x="89278" y="943464"/>
                </a:lnTo>
                <a:lnTo>
                  <a:pt x="123345" y="1002974"/>
                </a:lnTo>
                <a:lnTo>
                  <a:pt x="163913" y="1062535"/>
                </a:lnTo>
                <a:lnTo>
                  <a:pt x="194248" y="1100447"/>
                </a:lnTo>
                <a:lnTo>
                  <a:pt x="231722" y="1140406"/>
                </a:lnTo>
                <a:lnTo>
                  <a:pt x="276661" y="1179881"/>
                </a:lnTo>
                <a:lnTo>
                  <a:pt x="329393" y="1216339"/>
                </a:lnTo>
                <a:lnTo>
                  <a:pt x="390248" y="1247249"/>
                </a:lnTo>
                <a:lnTo>
                  <a:pt x="429332" y="1261757"/>
                </a:lnTo>
                <a:lnTo>
                  <a:pt x="493600" y="1278944"/>
                </a:lnTo>
                <a:lnTo>
                  <a:pt x="557221" y="1290302"/>
                </a:lnTo>
                <a:lnTo>
                  <a:pt x="607270" y="1295240"/>
                </a:lnTo>
                <a:lnTo>
                  <a:pt x="662836" y="1294182"/>
                </a:lnTo>
                <a:lnTo>
                  <a:pt x="723536" y="1283688"/>
                </a:lnTo>
                <a:lnTo>
                  <a:pt x="766466" y="1270282"/>
                </a:lnTo>
                <a:lnTo>
                  <a:pt x="828559" y="1239040"/>
                </a:lnTo>
                <a:lnTo>
                  <a:pt x="882553" y="1188968"/>
                </a:lnTo>
                <a:lnTo>
                  <a:pt x="904205" y="1156561"/>
                </a:lnTo>
                <a:lnTo>
                  <a:pt x="924026" y="1118099"/>
                </a:lnTo>
                <a:lnTo>
                  <a:pt x="943319" y="1072724"/>
                </a:lnTo>
                <a:lnTo>
                  <a:pt x="963382" y="1019581"/>
                </a:lnTo>
                <a:lnTo>
                  <a:pt x="985517" y="957813"/>
                </a:lnTo>
                <a:lnTo>
                  <a:pt x="1006545" y="894575"/>
                </a:lnTo>
                <a:lnTo>
                  <a:pt x="1023448" y="835629"/>
                </a:lnTo>
                <a:lnTo>
                  <a:pt x="1036692" y="780949"/>
                </a:lnTo>
                <a:lnTo>
                  <a:pt x="1046741" y="730509"/>
                </a:lnTo>
                <a:lnTo>
                  <a:pt x="1054060" y="684284"/>
                </a:lnTo>
                <a:lnTo>
                  <a:pt x="1059116" y="642250"/>
                </a:lnTo>
                <a:lnTo>
                  <a:pt x="1063499" y="587741"/>
                </a:lnTo>
                <a:lnTo>
                  <a:pt x="1064466" y="546518"/>
                </a:lnTo>
                <a:lnTo>
                  <a:pt x="1063130" y="512414"/>
                </a:lnTo>
                <a:lnTo>
                  <a:pt x="1059252" y="473223"/>
                </a:lnTo>
                <a:lnTo>
                  <a:pt x="1051935" y="429919"/>
                </a:lnTo>
                <a:lnTo>
                  <a:pt x="1040283" y="383479"/>
                </a:lnTo>
                <a:lnTo>
                  <a:pt x="1023403" y="334877"/>
                </a:lnTo>
                <a:lnTo>
                  <a:pt x="1000397" y="285089"/>
                </a:lnTo>
                <a:lnTo>
                  <a:pt x="970371" y="235091"/>
                </a:lnTo>
                <a:lnTo>
                  <a:pt x="932430" y="185858"/>
                </a:lnTo>
                <a:lnTo>
                  <a:pt x="904892" y="156909"/>
                </a:lnTo>
                <a:lnTo>
                  <a:pt x="849717" y="109866"/>
                </a:lnTo>
                <a:lnTo>
                  <a:pt x="812198" y="83929"/>
                </a:lnTo>
                <a:lnTo>
                  <a:pt x="768290" y="58712"/>
                </a:lnTo>
                <a:lnTo>
                  <a:pt x="718166" y="35963"/>
                </a:lnTo>
                <a:lnTo>
                  <a:pt x="662000" y="17429"/>
                </a:lnTo>
                <a:lnTo>
                  <a:pt x="599964" y="4859"/>
                </a:lnTo>
                <a:lnTo>
                  <a:pt x="532233" y="0"/>
                </a:lnTo>
                <a:close/>
              </a:path>
            </a:pathLst>
          </a:custGeom>
          <a:solidFill>
            <a:srgbClr val="FFE2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13159390" y="5738369"/>
            <a:ext cx="409306" cy="344356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13645343" y="5754107"/>
            <a:ext cx="356154" cy="344356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13225775" y="5734604"/>
            <a:ext cx="289560" cy="91440"/>
          </a:xfrm>
          <a:custGeom>
            <a:avLst/>
            <a:gdLst/>
            <a:ahLst/>
            <a:cxnLst/>
            <a:rect l="l" t="t" r="r" b="b"/>
            <a:pathLst>
              <a:path w="289559" h="91439">
                <a:moveTo>
                  <a:pt x="153755" y="0"/>
                </a:moveTo>
                <a:lnTo>
                  <a:pt x="114564" y="4503"/>
                </a:lnTo>
                <a:lnTo>
                  <a:pt x="77248" y="16563"/>
                </a:lnTo>
                <a:lnTo>
                  <a:pt x="43249" y="35532"/>
                </a:lnTo>
                <a:lnTo>
                  <a:pt x="13980" y="61142"/>
                </a:lnTo>
                <a:lnTo>
                  <a:pt x="0" y="80653"/>
                </a:lnTo>
                <a:lnTo>
                  <a:pt x="523" y="85072"/>
                </a:lnTo>
                <a:lnTo>
                  <a:pt x="3455" y="87825"/>
                </a:lnTo>
                <a:lnTo>
                  <a:pt x="6910" y="90946"/>
                </a:lnTo>
                <a:lnTo>
                  <a:pt x="12146" y="90736"/>
                </a:lnTo>
                <a:lnTo>
                  <a:pt x="15915" y="86684"/>
                </a:lnTo>
                <a:lnTo>
                  <a:pt x="27890" y="75460"/>
                </a:lnTo>
                <a:lnTo>
                  <a:pt x="71725" y="49669"/>
                </a:lnTo>
                <a:lnTo>
                  <a:pt x="120346" y="36165"/>
                </a:lnTo>
                <a:lnTo>
                  <a:pt x="153606" y="34256"/>
                </a:lnTo>
                <a:lnTo>
                  <a:pt x="272392" y="34256"/>
                </a:lnTo>
                <a:lnTo>
                  <a:pt x="260829" y="26686"/>
                </a:lnTo>
                <a:lnTo>
                  <a:pt x="221537" y="9453"/>
                </a:lnTo>
                <a:lnTo>
                  <a:pt x="173345" y="524"/>
                </a:lnTo>
                <a:lnTo>
                  <a:pt x="153755" y="0"/>
                </a:lnTo>
                <a:close/>
              </a:path>
              <a:path w="289559" h="91439">
                <a:moveTo>
                  <a:pt x="272392" y="34256"/>
                </a:moveTo>
                <a:lnTo>
                  <a:pt x="153606" y="34256"/>
                </a:lnTo>
                <a:lnTo>
                  <a:pt x="170400" y="35305"/>
                </a:lnTo>
                <a:lnTo>
                  <a:pt x="187096" y="37541"/>
                </a:lnTo>
                <a:lnTo>
                  <a:pt x="227421" y="48059"/>
                </a:lnTo>
                <a:lnTo>
                  <a:pt x="263724" y="65534"/>
                </a:lnTo>
                <a:lnTo>
                  <a:pt x="270986" y="70171"/>
                </a:lnTo>
                <a:lnTo>
                  <a:pt x="278839" y="69323"/>
                </a:lnTo>
                <a:lnTo>
                  <a:pt x="289310" y="58088"/>
                </a:lnTo>
                <a:lnTo>
                  <a:pt x="288996" y="48748"/>
                </a:lnTo>
                <a:lnTo>
                  <a:pt x="283132" y="43178"/>
                </a:lnTo>
                <a:lnTo>
                  <a:pt x="277164" y="37607"/>
                </a:lnTo>
                <a:lnTo>
                  <a:pt x="272392" y="34256"/>
                </a:lnTo>
                <a:close/>
              </a:path>
            </a:pathLst>
          </a:custGeom>
          <a:solidFill>
            <a:srgbClr val="DFB28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13698221" y="5734604"/>
            <a:ext cx="290195" cy="91440"/>
          </a:xfrm>
          <a:custGeom>
            <a:avLst/>
            <a:gdLst/>
            <a:ahLst/>
            <a:cxnLst/>
            <a:rect l="l" t="t" r="r" b="b"/>
            <a:pathLst>
              <a:path w="290194" h="91439">
                <a:moveTo>
                  <a:pt x="243995" y="34257"/>
                </a:moveTo>
                <a:lnTo>
                  <a:pt x="135702" y="34257"/>
                </a:lnTo>
                <a:lnTo>
                  <a:pt x="152351" y="34497"/>
                </a:lnTo>
                <a:lnTo>
                  <a:pt x="168947" y="36161"/>
                </a:lnTo>
                <a:lnTo>
                  <a:pt x="217480" y="49659"/>
                </a:lnTo>
                <a:lnTo>
                  <a:pt x="261418" y="75455"/>
                </a:lnTo>
                <a:lnTo>
                  <a:pt x="276640" y="90234"/>
                </a:lnTo>
                <a:lnTo>
                  <a:pt x="281038" y="90914"/>
                </a:lnTo>
                <a:lnTo>
                  <a:pt x="288472" y="86380"/>
                </a:lnTo>
                <a:lnTo>
                  <a:pt x="289624" y="81239"/>
                </a:lnTo>
                <a:lnTo>
                  <a:pt x="287216" y="77334"/>
                </a:lnTo>
                <a:lnTo>
                  <a:pt x="275330" y="61142"/>
                </a:lnTo>
                <a:lnTo>
                  <a:pt x="261471" y="47348"/>
                </a:lnTo>
                <a:lnTo>
                  <a:pt x="246060" y="35536"/>
                </a:lnTo>
                <a:lnTo>
                  <a:pt x="243995" y="34257"/>
                </a:lnTo>
                <a:close/>
              </a:path>
              <a:path w="290194" h="91439">
                <a:moveTo>
                  <a:pt x="135555" y="0"/>
                </a:moveTo>
                <a:lnTo>
                  <a:pt x="96531" y="2817"/>
                </a:lnTo>
                <a:lnTo>
                  <a:pt x="58388" y="12631"/>
                </a:lnTo>
                <a:lnTo>
                  <a:pt x="22931" y="30330"/>
                </a:lnTo>
                <a:lnTo>
                  <a:pt x="17067" y="34089"/>
                </a:lnTo>
                <a:lnTo>
                  <a:pt x="12146" y="37607"/>
                </a:lnTo>
                <a:lnTo>
                  <a:pt x="6177" y="43178"/>
                </a:lnTo>
                <a:lnTo>
                  <a:pt x="1151" y="47942"/>
                </a:lnTo>
                <a:lnTo>
                  <a:pt x="0" y="55784"/>
                </a:lnTo>
                <a:lnTo>
                  <a:pt x="3874" y="61879"/>
                </a:lnTo>
                <a:lnTo>
                  <a:pt x="8167" y="68758"/>
                </a:lnTo>
                <a:lnTo>
                  <a:pt x="17276" y="70800"/>
                </a:lnTo>
                <a:lnTo>
                  <a:pt x="25653" y="65491"/>
                </a:lnTo>
                <a:lnTo>
                  <a:pt x="31959" y="61718"/>
                </a:lnTo>
                <a:lnTo>
                  <a:pt x="69709" y="45348"/>
                </a:lnTo>
                <a:lnTo>
                  <a:pt x="118896" y="35306"/>
                </a:lnTo>
                <a:lnTo>
                  <a:pt x="135702" y="34257"/>
                </a:lnTo>
                <a:lnTo>
                  <a:pt x="243995" y="34257"/>
                </a:lnTo>
                <a:lnTo>
                  <a:pt x="229521" y="25293"/>
                </a:lnTo>
                <a:lnTo>
                  <a:pt x="212061" y="16567"/>
                </a:lnTo>
                <a:lnTo>
                  <a:pt x="193737" y="9603"/>
                </a:lnTo>
                <a:lnTo>
                  <a:pt x="174745" y="4499"/>
                </a:lnTo>
                <a:lnTo>
                  <a:pt x="155283" y="1357"/>
                </a:lnTo>
                <a:lnTo>
                  <a:pt x="135555" y="0"/>
                </a:lnTo>
                <a:close/>
              </a:path>
            </a:pathLst>
          </a:custGeom>
          <a:solidFill>
            <a:srgbClr val="DFB28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13280119" y="5821644"/>
            <a:ext cx="186690" cy="40640"/>
          </a:xfrm>
          <a:custGeom>
            <a:avLst/>
            <a:gdLst/>
            <a:ahLst/>
            <a:cxnLst/>
            <a:rect l="l" t="t" r="r" b="b"/>
            <a:pathLst>
              <a:path w="186690" h="40639">
                <a:moveTo>
                  <a:pt x="165697" y="16167"/>
                </a:moveTo>
                <a:lnTo>
                  <a:pt x="91515" y="16167"/>
                </a:lnTo>
                <a:lnTo>
                  <a:pt x="102264" y="16604"/>
                </a:lnTo>
                <a:lnTo>
                  <a:pt x="112954" y="17668"/>
                </a:lnTo>
                <a:lnTo>
                  <a:pt x="154301" y="28910"/>
                </a:lnTo>
                <a:lnTo>
                  <a:pt x="177272" y="40166"/>
                </a:lnTo>
                <a:lnTo>
                  <a:pt x="181774" y="39119"/>
                </a:lnTo>
                <a:lnTo>
                  <a:pt x="183973" y="35726"/>
                </a:lnTo>
                <a:lnTo>
                  <a:pt x="186381" y="32156"/>
                </a:lnTo>
                <a:lnTo>
                  <a:pt x="185334" y="27349"/>
                </a:lnTo>
                <a:lnTo>
                  <a:pt x="181774" y="24994"/>
                </a:lnTo>
                <a:lnTo>
                  <a:pt x="165697" y="16167"/>
                </a:lnTo>
                <a:close/>
              </a:path>
              <a:path w="186690" h="40639">
                <a:moveTo>
                  <a:pt x="91201" y="0"/>
                </a:moveTo>
                <a:lnTo>
                  <a:pt x="44658" y="8514"/>
                </a:lnTo>
                <a:lnTo>
                  <a:pt x="2827" y="29726"/>
                </a:lnTo>
                <a:lnTo>
                  <a:pt x="0" y="34145"/>
                </a:lnTo>
                <a:lnTo>
                  <a:pt x="1361" y="36449"/>
                </a:lnTo>
                <a:lnTo>
                  <a:pt x="2722" y="38899"/>
                </a:lnTo>
                <a:lnTo>
                  <a:pt x="5863" y="39757"/>
                </a:lnTo>
                <a:lnTo>
                  <a:pt x="8271" y="38365"/>
                </a:lnTo>
                <a:lnTo>
                  <a:pt x="28066" y="28858"/>
                </a:lnTo>
                <a:lnTo>
                  <a:pt x="48755" y="21874"/>
                </a:lnTo>
                <a:lnTo>
                  <a:pt x="70012" y="17587"/>
                </a:lnTo>
                <a:lnTo>
                  <a:pt x="91515" y="16167"/>
                </a:lnTo>
                <a:lnTo>
                  <a:pt x="165697" y="16167"/>
                </a:lnTo>
                <a:lnTo>
                  <a:pt x="160922" y="13545"/>
                </a:lnTo>
                <a:lnTo>
                  <a:pt x="138490" y="5472"/>
                </a:lnTo>
                <a:lnTo>
                  <a:pt x="115057" y="911"/>
                </a:lnTo>
                <a:lnTo>
                  <a:pt x="91201" y="0"/>
                </a:lnTo>
                <a:close/>
              </a:path>
            </a:pathLst>
          </a:custGeom>
          <a:solidFill>
            <a:srgbClr val="172B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13743351" y="5821644"/>
            <a:ext cx="186277" cy="78301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13384827" y="5844984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4" h="55245">
                <a:moveTo>
                  <a:pt x="27538" y="0"/>
                </a:moveTo>
                <a:lnTo>
                  <a:pt x="16830" y="2161"/>
                </a:lnTo>
                <a:lnTo>
                  <a:pt x="8075" y="8053"/>
                </a:lnTo>
                <a:lnTo>
                  <a:pt x="2167" y="16790"/>
                </a:lnTo>
                <a:lnTo>
                  <a:pt x="0" y="27486"/>
                </a:lnTo>
                <a:lnTo>
                  <a:pt x="2167" y="38175"/>
                </a:lnTo>
                <a:lnTo>
                  <a:pt x="8075" y="46909"/>
                </a:lnTo>
                <a:lnTo>
                  <a:pt x="16830" y="52800"/>
                </a:lnTo>
                <a:lnTo>
                  <a:pt x="27538" y="54961"/>
                </a:lnTo>
                <a:lnTo>
                  <a:pt x="38230" y="52800"/>
                </a:lnTo>
                <a:lnTo>
                  <a:pt x="46948" y="46909"/>
                </a:lnTo>
                <a:lnTo>
                  <a:pt x="52820" y="38175"/>
                </a:lnTo>
                <a:lnTo>
                  <a:pt x="54972" y="27486"/>
                </a:lnTo>
                <a:lnTo>
                  <a:pt x="52820" y="16790"/>
                </a:lnTo>
                <a:lnTo>
                  <a:pt x="46948" y="8053"/>
                </a:lnTo>
                <a:lnTo>
                  <a:pt x="38230" y="2161"/>
                </a:lnTo>
                <a:lnTo>
                  <a:pt x="27538" y="0"/>
                </a:lnTo>
                <a:close/>
              </a:path>
            </a:pathLst>
          </a:custGeom>
          <a:solidFill>
            <a:srgbClr val="172B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12879259" y="5788357"/>
            <a:ext cx="163830" cy="290195"/>
          </a:xfrm>
          <a:custGeom>
            <a:avLst/>
            <a:gdLst/>
            <a:ahLst/>
            <a:cxnLst/>
            <a:rect l="l" t="t" r="r" b="b"/>
            <a:pathLst>
              <a:path w="163830" h="290195">
                <a:moveTo>
                  <a:pt x="80346" y="0"/>
                </a:moveTo>
                <a:lnTo>
                  <a:pt x="54492" y="9792"/>
                </a:lnTo>
                <a:lnTo>
                  <a:pt x="29899" y="36706"/>
                </a:lnTo>
                <a:lnTo>
                  <a:pt x="10444" y="75730"/>
                </a:lnTo>
                <a:lnTo>
                  <a:pt x="0" y="121851"/>
                </a:lnTo>
                <a:lnTo>
                  <a:pt x="2442" y="170057"/>
                </a:lnTo>
                <a:lnTo>
                  <a:pt x="24115" y="222147"/>
                </a:lnTo>
                <a:lnTo>
                  <a:pt x="59129" y="263489"/>
                </a:lnTo>
                <a:lnTo>
                  <a:pt x="98285" y="288073"/>
                </a:lnTo>
                <a:lnTo>
                  <a:pt x="132386" y="289886"/>
                </a:lnTo>
                <a:lnTo>
                  <a:pt x="153580" y="266228"/>
                </a:lnTo>
                <a:lnTo>
                  <a:pt x="162699" y="226254"/>
                </a:lnTo>
                <a:lnTo>
                  <a:pt x="163573" y="181718"/>
                </a:lnTo>
                <a:lnTo>
                  <a:pt x="160029" y="144372"/>
                </a:lnTo>
                <a:lnTo>
                  <a:pt x="149905" y="98715"/>
                </a:lnTo>
                <a:lnTo>
                  <a:pt x="132517" y="51834"/>
                </a:lnTo>
                <a:lnTo>
                  <a:pt x="108964" y="15129"/>
                </a:lnTo>
                <a:lnTo>
                  <a:pt x="80346" y="0"/>
                </a:lnTo>
                <a:close/>
              </a:path>
            </a:pathLst>
          </a:custGeom>
          <a:solidFill>
            <a:srgbClr val="FFE2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12908785" y="5463299"/>
            <a:ext cx="380665" cy="469430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13420952" y="6226744"/>
            <a:ext cx="368935" cy="74295"/>
          </a:xfrm>
          <a:custGeom>
            <a:avLst/>
            <a:gdLst/>
            <a:ahLst/>
            <a:cxnLst/>
            <a:rect l="l" t="t" r="r" b="b"/>
            <a:pathLst>
              <a:path w="368934" h="74295">
                <a:moveTo>
                  <a:pt x="125585" y="0"/>
                </a:moveTo>
                <a:lnTo>
                  <a:pt x="101305" y="1746"/>
                </a:lnTo>
                <a:lnTo>
                  <a:pt x="74513" y="5675"/>
                </a:lnTo>
                <a:lnTo>
                  <a:pt x="43244" y="10698"/>
                </a:lnTo>
                <a:lnTo>
                  <a:pt x="25038" y="13334"/>
                </a:lnTo>
                <a:lnTo>
                  <a:pt x="0" y="16520"/>
                </a:lnTo>
                <a:lnTo>
                  <a:pt x="14039" y="26896"/>
                </a:lnTo>
                <a:lnTo>
                  <a:pt x="50116" y="46638"/>
                </a:lnTo>
                <a:lnTo>
                  <a:pt x="107180" y="65735"/>
                </a:lnTo>
                <a:lnTo>
                  <a:pt x="184182" y="74173"/>
                </a:lnTo>
                <a:lnTo>
                  <a:pt x="261228" y="65735"/>
                </a:lnTo>
                <a:lnTo>
                  <a:pt x="318288" y="46638"/>
                </a:lnTo>
                <a:lnTo>
                  <a:pt x="354341" y="26896"/>
                </a:lnTo>
                <a:lnTo>
                  <a:pt x="368365" y="16520"/>
                </a:lnTo>
                <a:lnTo>
                  <a:pt x="355763" y="15238"/>
                </a:lnTo>
                <a:lnTo>
                  <a:pt x="344583" y="13938"/>
                </a:lnTo>
                <a:lnTo>
                  <a:pt x="334955" y="12690"/>
                </a:lnTo>
                <a:lnTo>
                  <a:pt x="327005" y="11568"/>
                </a:lnTo>
                <a:lnTo>
                  <a:pt x="288706" y="5405"/>
                </a:lnTo>
                <a:lnTo>
                  <a:pt x="184182" y="5405"/>
                </a:lnTo>
                <a:lnTo>
                  <a:pt x="169942" y="4687"/>
                </a:lnTo>
                <a:lnTo>
                  <a:pt x="156016" y="2531"/>
                </a:lnTo>
                <a:lnTo>
                  <a:pt x="153016" y="1892"/>
                </a:lnTo>
                <a:lnTo>
                  <a:pt x="151827" y="1892"/>
                </a:lnTo>
                <a:lnTo>
                  <a:pt x="149314" y="1526"/>
                </a:lnTo>
                <a:lnTo>
                  <a:pt x="125585" y="0"/>
                </a:lnTo>
                <a:close/>
              </a:path>
              <a:path w="368934" h="74295">
                <a:moveTo>
                  <a:pt x="215700" y="1830"/>
                </a:moveTo>
                <a:lnTo>
                  <a:pt x="212349" y="2531"/>
                </a:lnTo>
                <a:lnTo>
                  <a:pt x="198423" y="4687"/>
                </a:lnTo>
                <a:lnTo>
                  <a:pt x="184182" y="5405"/>
                </a:lnTo>
                <a:lnTo>
                  <a:pt x="288706" y="5405"/>
                </a:lnTo>
                <a:lnTo>
                  <a:pt x="268709" y="2243"/>
                </a:lnTo>
                <a:lnTo>
                  <a:pt x="264729" y="1903"/>
                </a:lnTo>
                <a:lnTo>
                  <a:pt x="216328" y="1892"/>
                </a:lnTo>
                <a:lnTo>
                  <a:pt x="215700" y="1830"/>
                </a:lnTo>
                <a:close/>
              </a:path>
              <a:path w="368934" h="74295">
                <a:moveTo>
                  <a:pt x="243781" y="112"/>
                </a:moveTo>
                <a:lnTo>
                  <a:pt x="219050" y="1526"/>
                </a:lnTo>
                <a:lnTo>
                  <a:pt x="216433" y="1903"/>
                </a:lnTo>
                <a:lnTo>
                  <a:pt x="264729" y="1903"/>
                </a:lnTo>
                <a:lnTo>
                  <a:pt x="243781" y="112"/>
                </a:lnTo>
                <a:close/>
              </a:path>
              <a:path w="368934" h="74295">
                <a:moveTo>
                  <a:pt x="152770" y="1840"/>
                </a:moveTo>
                <a:lnTo>
                  <a:pt x="151827" y="1892"/>
                </a:lnTo>
                <a:lnTo>
                  <a:pt x="153016" y="1892"/>
                </a:lnTo>
                <a:lnTo>
                  <a:pt x="152770" y="1840"/>
                </a:lnTo>
                <a:close/>
              </a:path>
            </a:pathLst>
          </a:custGeom>
          <a:solidFill>
            <a:srgbClr val="F0BE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13392994" y="6227747"/>
            <a:ext cx="417830" cy="46990"/>
          </a:xfrm>
          <a:custGeom>
            <a:avLst/>
            <a:gdLst/>
            <a:ahLst/>
            <a:cxnLst/>
            <a:rect l="l" t="t" r="r" b="b"/>
            <a:pathLst>
              <a:path w="417830" h="46989">
                <a:moveTo>
                  <a:pt x="4083" y="1340"/>
                </a:moveTo>
                <a:lnTo>
                  <a:pt x="1780" y="2471"/>
                </a:lnTo>
                <a:lnTo>
                  <a:pt x="942" y="4638"/>
                </a:lnTo>
                <a:lnTo>
                  <a:pt x="0" y="6942"/>
                </a:lnTo>
                <a:lnTo>
                  <a:pt x="53270" y="26620"/>
                </a:lnTo>
                <a:lnTo>
                  <a:pt x="104499" y="37862"/>
                </a:lnTo>
                <a:lnTo>
                  <a:pt x="156552" y="44518"/>
                </a:lnTo>
                <a:lnTo>
                  <a:pt x="208998" y="46689"/>
                </a:lnTo>
                <a:lnTo>
                  <a:pt x="235280" y="46096"/>
                </a:lnTo>
                <a:lnTo>
                  <a:pt x="287569" y="41481"/>
                </a:lnTo>
                <a:lnTo>
                  <a:pt x="339222" y="32289"/>
                </a:lnTo>
                <a:lnTo>
                  <a:pt x="348004" y="30072"/>
                </a:lnTo>
                <a:lnTo>
                  <a:pt x="208998" y="30072"/>
                </a:lnTo>
                <a:lnTo>
                  <a:pt x="183341" y="29865"/>
                </a:lnTo>
                <a:lnTo>
                  <a:pt x="132224" y="26341"/>
                </a:lnTo>
                <a:lnTo>
                  <a:pt x="81422" y="19337"/>
                </a:lnTo>
                <a:lnTo>
                  <a:pt x="31132" y="8670"/>
                </a:lnTo>
                <a:lnTo>
                  <a:pt x="6282" y="1968"/>
                </a:lnTo>
                <a:lnTo>
                  <a:pt x="4083" y="1340"/>
                </a:lnTo>
                <a:close/>
              </a:path>
              <a:path w="417830" h="46989">
                <a:moveTo>
                  <a:pt x="413809" y="0"/>
                </a:moveTo>
                <a:lnTo>
                  <a:pt x="361559" y="13407"/>
                </a:lnTo>
                <a:lnTo>
                  <a:pt x="311090" y="22543"/>
                </a:lnTo>
                <a:lnTo>
                  <a:pt x="260162" y="28161"/>
                </a:lnTo>
                <a:lnTo>
                  <a:pt x="208998" y="30072"/>
                </a:lnTo>
                <a:lnTo>
                  <a:pt x="348004" y="30072"/>
                </a:lnTo>
                <a:lnTo>
                  <a:pt x="389727" y="18178"/>
                </a:lnTo>
                <a:lnTo>
                  <a:pt x="417578" y="5926"/>
                </a:lnTo>
                <a:lnTo>
                  <a:pt x="416950" y="3706"/>
                </a:lnTo>
                <a:lnTo>
                  <a:pt x="416217" y="1350"/>
                </a:lnTo>
                <a:lnTo>
                  <a:pt x="413809" y="0"/>
                </a:lnTo>
                <a:close/>
              </a:path>
            </a:pathLst>
          </a:custGeom>
          <a:solidFill>
            <a:srgbClr val="CB8C8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13748272" y="5922444"/>
            <a:ext cx="325330" cy="325406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13096146" y="5902259"/>
            <a:ext cx="325330" cy="325394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13630664" y="5836503"/>
            <a:ext cx="44450" cy="187960"/>
          </a:xfrm>
          <a:custGeom>
            <a:avLst/>
            <a:gdLst/>
            <a:ahLst/>
            <a:cxnLst/>
            <a:rect l="l" t="t" r="r" b="b"/>
            <a:pathLst>
              <a:path w="44450" h="187960">
                <a:moveTo>
                  <a:pt x="37400" y="0"/>
                </a:moveTo>
                <a:lnTo>
                  <a:pt x="13073" y="34389"/>
                </a:lnTo>
                <a:lnTo>
                  <a:pt x="996" y="80226"/>
                </a:lnTo>
                <a:lnTo>
                  <a:pt x="0" y="103957"/>
                </a:lnTo>
                <a:lnTo>
                  <a:pt x="726" y="115788"/>
                </a:lnTo>
                <a:lnTo>
                  <a:pt x="11053" y="161641"/>
                </a:lnTo>
                <a:lnTo>
                  <a:pt x="25778" y="187711"/>
                </a:lnTo>
                <a:lnTo>
                  <a:pt x="32688" y="185083"/>
                </a:lnTo>
                <a:lnTo>
                  <a:pt x="34573" y="181052"/>
                </a:lnTo>
                <a:lnTo>
                  <a:pt x="33212" y="177439"/>
                </a:lnTo>
                <a:lnTo>
                  <a:pt x="29617" y="167126"/>
                </a:lnTo>
                <a:lnTo>
                  <a:pt x="20252" y="124944"/>
                </a:lnTo>
                <a:lnTo>
                  <a:pt x="18692" y="103570"/>
                </a:lnTo>
                <a:lnTo>
                  <a:pt x="18971" y="92887"/>
                </a:lnTo>
                <a:lnTo>
                  <a:pt x="25869" y="50925"/>
                </a:lnTo>
                <a:lnTo>
                  <a:pt x="42426" y="11287"/>
                </a:lnTo>
                <a:lnTo>
                  <a:pt x="44102" y="8282"/>
                </a:lnTo>
                <a:lnTo>
                  <a:pt x="43264" y="4429"/>
                </a:lnTo>
                <a:lnTo>
                  <a:pt x="40437" y="2324"/>
                </a:lnTo>
                <a:lnTo>
                  <a:pt x="37400" y="0"/>
                </a:lnTo>
                <a:close/>
              </a:path>
            </a:pathLst>
          </a:custGeom>
          <a:solidFill>
            <a:srgbClr val="F0BE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12936359" y="5089570"/>
            <a:ext cx="1172210" cy="557530"/>
          </a:xfrm>
          <a:custGeom>
            <a:avLst/>
            <a:gdLst/>
            <a:ahLst/>
            <a:cxnLst/>
            <a:rect l="l" t="t" r="r" b="b"/>
            <a:pathLst>
              <a:path w="1172209" h="557529">
                <a:moveTo>
                  <a:pt x="1136953" y="444370"/>
                </a:moveTo>
                <a:lnTo>
                  <a:pt x="788876" y="444370"/>
                </a:lnTo>
                <a:lnTo>
                  <a:pt x="830138" y="450817"/>
                </a:lnTo>
                <a:lnTo>
                  <a:pt x="888873" y="467820"/>
                </a:lnTo>
                <a:lnTo>
                  <a:pt x="943835" y="487584"/>
                </a:lnTo>
                <a:lnTo>
                  <a:pt x="989786" y="511096"/>
                </a:lnTo>
                <a:lnTo>
                  <a:pt x="1026667" y="535386"/>
                </a:lnTo>
                <a:lnTo>
                  <a:pt x="1054418" y="557482"/>
                </a:lnTo>
                <a:lnTo>
                  <a:pt x="1074517" y="537734"/>
                </a:lnTo>
                <a:lnTo>
                  <a:pt x="1097492" y="510758"/>
                </a:lnTo>
                <a:lnTo>
                  <a:pt x="1120841" y="476334"/>
                </a:lnTo>
                <a:lnTo>
                  <a:pt x="1136953" y="444370"/>
                </a:lnTo>
                <a:close/>
              </a:path>
              <a:path w="1172209" h="557529">
                <a:moveTo>
                  <a:pt x="1149048" y="416544"/>
                </a:moveTo>
                <a:lnTo>
                  <a:pt x="224914" y="416544"/>
                </a:lnTo>
                <a:lnTo>
                  <a:pt x="256072" y="421749"/>
                </a:lnTo>
                <a:lnTo>
                  <a:pt x="282410" y="438289"/>
                </a:lnTo>
                <a:lnTo>
                  <a:pt x="346782" y="484910"/>
                </a:lnTo>
                <a:lnTo>
                  <a:pt x="397893" y="504761"/>
                </a:lnTo>
                <a:lnTo>
                  <a:pt x="459658" y="515578"/>
                </a:lnTo>
                <a:lnTo>
                  <a:pt x="507106" y="514821"/>
                </a:lnTo>
                <a:lnTo>
                  <a:pt x="556213" y="501829"/>
                </a:lnTo>
                <a:lnTo>
                  <a:pt x="572809" y="494411"/>
                </a:lnTo>
                <a:lnTo>
                  <a:pt x="584985" y="489196"/>
                </a:lnTo>
                <a:lnTo>
                  <a:pt x="631682" y="472239"/>
                </a:lnTo>
                <a:lnTo>
                  <a:pt x="680712" y="460344"/>
                </a:lnTo>
                <a:lnTo>
                  <a:pt x="745572" y="447780"/>
                </a:lnTo>
                <a:lnTo>
                  <a:pt x="788876" y="444370"/>
                </a:lnTo>
                <a:lnTo>
                  <a:pt x="1136953" y="444370"/>
                </a:lnTo>
                <a:lnTo>
                  <a:pt x="1142059" y="434240"/>
                </a:lnTo>
                <a:lnTo>
                  <a:pt x="1149048" y="416544"/>
                </a:lnTo>
                <a:close/>
              </a:path>
              <a:path w="1172209" h="557529">
                <a:moveTo>
                  <a:pt x="595881" y="39156"/>
                </a:moveTo>
                <a:lnTo>
                  <a:pt x="534329" y="40723"/>
                </a:lnTo>
                <a:lnTo>
                  <a:pt x="475661" y="46528"/>
                </a:lnTo>
                <a:lnTo>
                  <a:pt x="434913" y="53239"/>
                </a:lnTo>
                <a:lnTo>
                  <a:pt x="388770" y="63929"/>
                </a:lnTo>
                <a:lnTo>
                  <a:pt x="338892" y="79675"/>
                </a:lnTo>
                <a:lnTo>
                  <a:pt x="286939" y="101557"/>
                </a:lnTo>
                <a:lnTo>
                  <a:pt x="234572" y="130651"/>
                </a:lnTo>
                <a:lnTo>
                  <a:pt x="183449" y="168039"/>
                </a:lnTo>
                <a:lnTo>
                  <a:pt x="143215" y="206217"/>
                </a:lnTo>
                <a:lnTo>
                  <a:pt x="112535" y="241507"/>
                </a:lnTo>
                <a:lnTo>
                  <a:pt x="79578" y="287187"/>
                </a:lnTo>
                <a:lnTo>
                  <a:pt x="47413" y="343961"/>
                </a:lnTo>
                <a:lnTo>
                  <a:pt x="24554" y="397181"/>
                </a:lnTo>
                <a:lnTo>
                  <a:pt x="9312" y="444664"/>
                </a:lnTo>
                <a:lnTo>
                  <a:pt x="0" y="484228"/>
                </a:lnTo>
                <a:lnTo>
                  <a:pt x="116122" y="502573"/>
                </a:lnTo>
                <a:lnTo>
                  <a:pt x="147580" y="460533"/>
                </a:lnTo>
                <a:lnTo>
                  <a:pt x="176565" y="434554"/>
                </a:lnTo>
                <a:lnTo>
                  <a:pt x="202526" y="421078"/>
                </a:lnTo>
                <a:lnTo>
                  <a:pt x="224914" y="416544"/>
                </a:lnTo>
                <a:lnTo>
                  <a:pt x="1149048" y="416544"/>
                </a:lnTo>
                <a:lnTo>
                  <a:pt x="1155508" y="400191"/>
                </a:lnTo>
                <a:lnTo>
                  <a:pt x="1167503" y="357123"/>
                </a:lnTo>
                <a:lnTo>
                  <a:pt x="1172038" y="306793"/>
                </a:lnTo>
                <a:lnTo>
                  <a:pt x="1163105" y="250958"/>
                </a:lnTo>
                <a:lnTo>
                  <a:pt x="1136344" y="194951"/>
                </a:lnTo>
                <a:lnTo>
                  <a:pt x="1099169" y="152549"/>
                </a:lnTo>
                <a:lnTo>
                  <a:pt x="1058381" y="122665"/>
                </a:lnTo>
                <a:lnTo>
                  <a:pt x="1051325" y="119202"/>
                </a:lnTo>
                <a:lnTo>
                  <a:pt x="904475" y="119202"/>
                </a:lnTo>
                <a:lnTo>
                  <a:pt x="910683" y="84161"/>
                </a:lnTo>
                <a:lnTo>
                  <a:pt x="912917" y="50562"/>
                </a:lnTo>
                <a:lnTo>
                  <a:pt x="912229" y="45975"/>
                </a:lnTo>
                <a:lnTo>
                  <a:pt x="728630" y="45975"/>
                </a:lnTo>
                <a:lnTo>
                  <a:pt x="689206" y="45349"/>
                </a:lnTo>
                <a:lnTo>
                  <a:pt x="646232" y="41886"/>
                </a:lnTo>
                <a:lnTo>
                  <a:pt x="595881" y="39156"/>
                </a:lnTo>
                <a:close/>
              </a:path>
              <a:path w="1172209" h="557529">
                <a:moveTo>
                  <a:pt x="976567" y="93962"/>
                </a:moveTo>
                <a:lnTo>
                  <a:pt x="935403" y="102516"/>
                </a:lnTo>
                <a:lnTo>
                  <a:pt x="904475" y="119202"/>
                </a:lnTo>
                <a:lnTo>
                  <a:pt x="1051325" y="119202"/>
                </a:lnTo>
                <a:lnTo>
                  <a:pt x="1020778" y="104212"/>
                </a:lnTo>
                <a:lnTo>
                  <a:pt x="993163" y="96104"/>
                </a:lnTo>
                <a:lnTo>
                  <a:pt x="983235" y="94560"/>
                </a:lnTo>
                <a:lnTo>
                  <a:pt x="976567" y="93962"/>
                </a:lnTo>
                <a:close/>
              </a:path>
              <a:path w="1172209" h="557529">
                <a:moveTo>
                  <a:pt x="877396" y="0"/>
                </a:moveTo>
                <a:lnTo>
                  <a:pt x="856138" y="4486"/>
                </a:lnTo>
                <a:lnTo>
                  <a:pt x="833762" y="13979"/>
                </a:lnTo>
                <a:lnTo>
                  <a:pt x="812121" y="24451"/>
                </a:lnTo>
                <a:lnTo>
                  <a:pt x="768326" y="40198"/>
                </a:lnTo>
                <a:lnTo>
                  <a:pt x="728630" y="45975"/>
                </a:lnTo>
                <a:lnTo>
                  <a:pt x="912229" y="45975"/>
                </a:lnTo>
                <a:lnTo>
                  <a:pt x="908730" y="22619"/>
                </a:lnTo>
                <a:lnTo>
                  <a:pt x="895679" y="4546"/>
                </a:lnTo>
                <a:lnTo>
                  <a:pt x="877396" y="0"/>
                </a:lnTo>
                <a:close/>
              </a:path>
            </a:pathLst>
          </a:custGeom>
          <a:solidFill>
            <a:srgbClr val="ECC19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13518960" y="6066495"/>
            <a:ext cx="153035" cy="33655"/>
          </a:xfrm>
          <a:custGeom>
            <a:avLst/>
            <a:gdLst/>
            <a:ahLst/>
            <a:cxnLst/>
            <a:rect l="l" t="t" r="r" b="b"/>
            <a:pathLst>
              <a:path w="153034" h="33654">
                <a:moveTo>
                  <a:pt x="9633" y="0"/>
                </a:moveTo>
                <a:lnTo>
                  <a:pt x="6073" y="94"/>
                </a:lnTo>
                <a:lnTo>
                  <a:pt x="418" y="4795"/>
                </a:lnTo>
                <a:lnTo>
                  <a:pt x="0" y="9434"/>
                </a:lnTo>
                <a:lnTo>
                  <a:pt x="2513" y="12565"/>
                </a:lnTo>
                <a:lnTo>
                  <a:pt x="38218" y="32847"/>
                </a:lnTo>
                <a:lnTo>
                  <a:pt x="48957" y="33448"/>
                </a:lnTo>
                <a:lnTo>
                  <a:pt x="59029" y="32504"/>
                </a:lnTo>
                <a:lnTo>
                  <a:pt x="68433" y="30723"/>
                </a:lnTo>
                <a:lnTo>
                  <a:pt x="85489" y="26952"/>
                </a:lnTo>
                <a:lnTo>
                  <a:pt x="93701" y="25414"/>
                </a:lnTo>
                <a:lnTo>
                  <a:pt x="101893" y="24199"/>
                </a:lnTo>
                <a:lnTo>
                  <a:pt x="110153" y="23308"/>
                </a:lnTo>
                <a:lnTo>
                  <a:pt x="118442" y="22833"/>
                </a:lnTo>
                <a:lnTo>
                  <a:pt x="126828" y="22645"/>
                </a:lnTo>
                <a:lnTo>
                  <a:pt x="148248" y="22645"/>
                </a:lnTo>
                <a:lnTo>
                  <a:pt x="150257" y="21392"/>
                </a:lnTo>
                <a:lnTo>
                  <a:pt x="151409" y="18240"/>
                </a:lnTo>
                <a:lnTo>
                  <a:pt x="152770" y="14418"/>
                </a:lnTo>
                <a:lnTo>
                  <a:pt x="151328" y="11360"/>
                </a:lnTo>
                <a:lnTo>
                  <a:pt x="40417" y="11360"/>
                </a:lnTo>
                <a:lnTo>
                  <a:pt x="33413" y="10552"/>
                </a:lnTo>
                <a:lnTo>
                  <a:pt x="26321" y="8684"/>
                </a:lnTo>
                <a:lnTo>
                  <a:pt x="19287" y="5769"/>
                </a:lnTo>
                <a:lnTo>
                  <a:pt x="12460" y="1821"/>
                </a:lnTo>
                <a:lnTo>
                  <a:pt x="12250" y="1738"/>
                </a:lnTo>
                <a:lnTo>
                  <a:pt x="9633" y="0"/>
                </a:lnTo>
                <a:close/>
              </a:path>
              <a:path w="153034" h="33654">
                <a:moveTo>
                  <a:pt x="148248" y="22645"/>
                </a:moveTo>
                <a:lnTo>
                  <a:pt x="126828" y="22645"/>
                </a:lnTo>
                <a:lnTo>
                  <a:pt x="135332" y="22736"/>
                </a:lnTo>
                <a:lnTo>
                  <a:pt x="143974" y="23109"/>
                </a:lnTo>
                <a:lnTo>
                  <a:pt x="147220" y="23287"/>
                </a:lnTo>
                <a:lnTo>
                  <a:pt x="148248" y="22645"/>
                </a:lnTo>
                <a:close/>
              </a:path>
              <a:path w="153034" h="33654">
                <a:moveTo>
                  <a:pt x="109630" y="1769"/>
                </a:moveTo>
                <a:lnTo>
                  <a:pt x="63255" y="7930"/>
                </a:lnTo>
                <a:lnTo>
                  <a:pt x="55116" y="9769"/>
                </a:lnTo>
                <a:lnTo>
                  <a:pt x="47506" y="11027"/>
                </a:lnTo>
                <a:lnTo>
                  <a:pt x="40417" y="11360"/>
                </a:lnTo>
                <a:lnTo>
                  <a:pt x="151328" y="11360"/>
                </a:lnTo>
                <a:lnTo>
                  <a:pt x="119224" y="2405"/>
                </a:lnTo>
                <a:lnTo>
                  <a:pt x="109630" y="1769"/>
                </a:lnTo>
                <a:close/>
              </a:path>
            </a:pathLst>
          </a:custGeom>
          <a:solidFill>
            <a:srgbClr val="F0BE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526993" y="5007753"/>
            <a:ext cx="610235" cy="789305"/>
          </a:xfrm>
          <a:custGeom>
            <a:avLst/>
            <a:gdLst/>
            <a:ahLst/>
            <a:cxnLst/>
            <a:rect l="l" t="t" r="r" b="b"/>
            <a:pathLst>
              <a:path w="610235" h="789304">
                <a:moveTo>
                  <a:pt x="464650" y="0"/>
                </a:moveTo>
                <a:lnTo>
                  <a:pt x="0" y="0"/>
                </a:lnTo>
                <a:lnTo>
                  <a:pt x="0" y="789222"/>
                </a:lnTo>
                <a:lnTo>
                  <a:pt x="610176" y="789222"/>
                </a:lnTo>
                <a:lnTo>
                  <a:pt x="610061" y="145409"/>
                </a:lnTo>
                <a:lnTo>
                  <a:pt x="464650" y="0"/>
                </a:lnTo>
                <a:close/>
              </a:path>
            </a:pathLst>
          </a:custGeom>
          <a:solidFill>
            <a:srgbClr val="E7E8E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596095" y="5655115"/>
            <a:ext cx="485140" cy="0"/>
          </a:xfrm>
          <a:custGeom>
            <a:avLst/>
            <a:gdLst/>
            <a:ahLst/>
            <a:cxnLst/>
            <a:rect l="l" t="t" r="r" b="b"/>
            <a:pathLst>
              <a:path w="485140">
                <a:moveTo>
                  <a:pt x="0" y="0"/>
                </a:moveTo>
                <a:lnTo>
                  <a:pt x="484678" y="0"/>
                </a:lnTo>
              </a:path>
            </a:pathLst>
          </a:custGeom>
          <a:ln w="7512">
            <a:solidFill>
              <a:srgbClr val="0065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596095" y="5619106"/>
            <a:ext cx="485140" cy="0"/>
          </a:xfrm>
          <a:custGeom>
            <a:avLst/>
            <a:gdLst/>
            <a:ahLst/>
            <a:cxnLst/>
            <a:rect l="l" t="t" r="r" b="b"/>
            <a:pathLst>
              <a:path w="485140">
                <a:moveTo>
                  <a:pt x="0" y="0"/>
                </a:moveTo>
                <a:lnTo>
                  <a:pt x="484678" y="0"/>
                </a:lnTo>
              </a:path>
            </a:pathLst>
          </a:custGeom>
          <a:ln w="7512">
            <a:solidFill>
              <a:srgbClr val="0065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596095" y="5583097"/>
            <a:ext cx="485140" cy="0"/>
          </a:xfrm>
          <a:custGeom>
            <a:avLst/>
            <a:gdLst/>
            <a:ahLst/>
            <a:cxnLst/>
            <a:rect l="l" t="t" r="r" b="b"/>
            <a:pathLst>
              <a:path w="485140">
                <a:moveTo>
                  <a:pt x="0" y="0"/>
                </a:moveTo>
                <a:lnTo>
                  <a:pt x="484678" y="0"/>
                </a:lnTo>
              </a:path>
            </a:pathLst>
          </a:custGeom>
          <a:ln w="7512">
            <a:solidFill>
              <a:srgbClr val="0065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154"/>
          <p:cNvSpPr/>
          <p:nvPr/>
        </p:nvSpPr>
        <p:spPr>
          <a:xfrm>
            <a:off x="596095" y="5547087"/>
            <a:ext cx="485140" cy="0"/>
          </a:xfrm>
          <a:custGeom>
            <a:avLst/>
            <a:gdLst/>
            <a:ahLst/>
            <a:cxnLst/>
            <a:rect l="l" t="t" r="r" b="b"/>
            <a:pathLst>
              <a:path w="485140">
                <a:moveTo>
                  <a:pt x="0" y="0"/>
                </a:moveTo>
                <a:lnTo>
                  <a:pt x="484678" y="0"/>
                </a:lnTo>
              </a:path>
            </a:pathLst>
          </a:custGeom>
          <a:ln w="7512">
            <a:solidFill>
              <a:srgbClr val="0065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object 155"/>
          <p:cNvSpPr/>
          <p:nvPr/>
        </p:nvSpPr>
        <p:spPr>
          <a:xfrm>
            <a:off x="596095" y="5691125"/>
            <a:ext cx="310515" cy="0"/>
          </a:xfrm>
          <a:custGeom>
            <a:avLst/>
            <a:gdLst/>
            <a:ahLst/>
            <a:cxnLst/>
            <a:rect l="l" t="t" r="r" b="b"/>
            <a:pathLst>
              <a:path w="310515">
                <a:moveTo>
                  <a:pt x="0" y="0"/>
                </a:moveTo>
                <a:lnTo>
                  <a:pt x="309892" y="0"/>
                </a:lnTo>
              </a:path>
            </a:pathLst>
          </a:custGeom>
          <a:ln w="7512">
            <a:solidFill>
              <a:srgbClr val="0065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object 156"/>
          <p:cNvSpPr/>
          <p:nvPr/>
        </p:nvSpPr>
        <p:spPr>
          <a:xfrm>
            <a:off x="596095" y="5619106"/>
            <a:ext cx="485140" cy="0"/>
          </a:xfrm>
          <a:custGeom>
            <a:avLst/>
            <a:gdLst/>
            <a:ahLst/>
            <a:cxnLst/>
            <a:rect l="l" t="t" r="r" b="b"/>
            <a:pathLst>
              <a:path w="485140">
                <a:moveTo>
                  <a:pt x="0" y="0"/>
                </a:moveTo>
                <a:lnTo>
                  <a:pt x="484678" y="0"/>
                </a:lnTo>
              </a:path>
            </a:pathLst>
          </a:custGeom>
          <a:ln w="7512">
            <a:solidFill>
              <a:srgbClr val="0065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object 157"/>
          <p:cNvSpPr/>
          <p:nvPr/>
        </p:nvSpPr>
        <p:spPr>
          <a:xfrm>
            <a:off x="596095" y="5143623"/>
            <a:ext cx="431800" cy="0"/>
          </a:xfrm>
          <a:custGeom>
            <a:avLst/>
            <a:gdLst/>
            <a:ahLst/>
            <a:cxnLst/>
            <a:rect l="l" t="t" r="r" b="b"/>
            <a:pathLst>
              <a:path w="431800">
                <a:moveTo>
                  <a:pt x="0" y="0"/>
                </a:moveTo>
                <a:lnTo>
                  <a:pt x="431780" y="0"/>
                </a:lnTo>
              </a:path>
            </a:pathLst>
          </a:custGeom>
          <a:ln w="7512">
            <a:solidFill>
              <a:srgbClr val="0065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object 158"/>
          <p:cNvSpPr/>
          <p:nvPr/>
        </p:nvSpPr>
        <p:spPr>
          <a:xfrm>
            <a:off x="596095" y="5179633"/>
            <a:ext cx="310515" cy="0"/>
          </a:xfrm>
          <a:custGeom>
            <a:avLst/>
            <a:gdLst/>
            <a:ahLst/>
            <a:cxnLst/>
            <a:rect l="l" t="t" r="r" b="b"/>
            <a:pathLst>
              <a:path w="310515">
                <a:moveTo>
                  <a:pt x="0" y="0"/>
                </a:moveTo>
                <a:lnTo>
                  <a:pt x="309892" y="0"/>
                </a:lnTo>
              </a:path>
            </a:pathLst>
          </a:custGeom>
          <a:ln w="7512">
            <a:solidFill>
              <a:srgbClr val="0065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" name="object 159"/>
          <p:cNvSpPr/>
          <p:nvPr/>
        </p:nvSpPr>
        <p:spPr>
          <a:xfrm>
            <a:off x="596095" y="5107614"/>
            <a:ext cx="431800" cy="0"/>
          </a:xfrm>
          <a:custGeom>
            <a:avLst/>
            <a:gdLst/>
            <a:ahLst/>
            <a:cxnLst/>
            <a:rect l="l" t="t" r="r" b="b"/>
            <a:pathLst>
              <a:path w="431800">
                <a:moveTo>
                  <a:pt x="0" y="0"/>
                </a:moveTo>
                <a:lnTo>
                  <a:pt x="431780" y="0"/>
                </a:lnTo>
              </a:path>
            </a:pathLst>
          </a:custGeom>
          <a:ln w="7512">
            <a:solidFill>
              <a:srgbClr val="0065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160"/>
          <p:cNvSpPr/>
          <p:nvPr/>
        </p:nvSpPr>
        <p:spPr>
          <a:xfrm>
            <a:off x="596095" y="5308477"/>
            <a:ext cx="431800" cy="0"/>
          </a:xfrm>
          <a:custGeom>
            <a:avLst/>
            <a:gdLst/>
            <a:ahLst/>
            <a:cxnLst/>
            <a:rect l="l" t="t" r="r" b="b"/>
            <a:pathLst>
              <a:path w="431800">
                <a:moveTo>
                  <a:pt x="0" y="0"/>
                </a:moveTo>
                <a:lnTo>
                  <a:pt x="431780" y="0"/>
                </a:lnTo>
              </a:path>
            </a:pathLst>
          </a:custGeom>
          <a:ln w="7512">
            <a:solidFill>
              <a:srgbClr val="0065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object 161"/>
          <p:cNvSpPr/>
          <p:nvPr/>
        </p:nvSpPr>
        <p:spPr>
          <a:xfrm>
            <a:off x="596095" y="5272467"/>
            <a:ext cx="431800" cy="0"/>
          </a:xfrm>
          <a:custGeom>
            <a:avLst/>
            <a:gdLst/>
            <a:ahLst/>
            <a:cxnLst/>
            <a:rect l="l" t="t" r="r" b="b"/>
            <a:pathLst>
              <a:path w="431800">
                <a:moveTo>
                  <a:pt x="0" y="0"/>
                </a:moveTo>
                <a:lnTo>
                  <a:pt x="431780" y="0"/>
                </a:lnTo>
              </a:path>
            </a:pathLst>
          </a:custGeom>
          <a:ln w="7512">
            <a:solidFill>
              <a:srgbClr val="0065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object 162"/>
          <p:cNvSpPr/>
          <p:nvPr/>
        </p:nvSpPr>
        <p:spPr>
          <a:xfrm>
            <a:off x="596095" y="5308477"/>
            <a:ext cx="431800" cy="0"/>
          </a:xfrm>
          <a:custGeom>
            <a:avLst/>
            <a:gdLst/>
            <a:ahLst/>
            <a:cxnLst/>
            <a:rect l="l" t="t" r="r" b="b"/>
            <a:pathLst>
              <a:path w="431800">
                <a:moveTo>
                  <a:pt x="0" y="0"/>
                </a:moveTo>
                <a:lnTo>
                  <a:pt x="431780" y="0"/>
                </a:lnTo>
              </a:path>
            </a:pathLst>
          </a:custGeom>
          <a:ln w="7512">
            <a:solidFill>
              <a:srgbClr val="0065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" name="object 163"/>
          <p:cNvSpPr/>
          <p:nvPr/>
        </p:nvSpPr>
        <p:spPr>
          <a:xfrm>
            <a:off x="596095" y="5344486"/>
            <a:ext cx="431800" cy="0"/>
          </a:xfrm>
          <a:custGeom>
            <a:avLst/>
            <a:gdLst/>
            <a:ahLst/>
            <a:cxnLst/>
            <a:rect l="l" t="t" r="r" b="b"/>
            <a:pathLst>
              <a:path w="431800">
                <a:moveTo>
                  <a:pt x="0" y="0"/>
                </a:moveTo>
                <a:lnTo>
                  <a:pt x="431780" y="0"/>
                </a:lnTo>
              </a:path>
            </a:pathLst>
          </a:custGeom>
          <a:ln w="7512">
            <a:solidFill>
              <a:srgbClr val="0065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object 164"/>
          <p:cNvSpPr/>
          <p:nvPr/>
        </p:nvSpPr>
        <p:spPr>
          <a:xfrm>
            <a:off x="596095" y="5380495"/>
            <a:ext cx="431800" cy="0"/>
          </a:xfrm>
          <a:custGeom>
            <a:avLst/>
            <a:gdLst/>
            <a:ahLst/>
            <a:cxnLst/>
            <a:rect l="l" t="t" r="r" b="b"/>
            <a:pathLst>
              <a:path w="431800">
                <a:moveTo>
                  <a:pt x="0" y="0"/>
                </a:moveTo>
                <a:lnTo>
                  <a:pt x="431780" y="0"/>
                </a:lnTo>
              </a:path>
            </a:pathLst>
          </a:custGeom>
          <a:ln w="7512">
            <a:solidFill>
              <a:srgbClr val="0065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object 165"/>
          <p:cNvSpPr/>
          <p:nvPr/>
        </p:nvSpPr>
        <p:spPr>
          <a:xfrm>
            <a:off x="596095" y="5416505"/>
            <a:ext cx="431800" cy="0"/>
          </a:xfrm>
          <a:custGeom>
            <a:avLst/>
            <a:gdLst/>
            <a:ahLst/>
            <a:cxnLst/>
            <a:rect l="l" t="t" r="r" b="b"/>
            <a:pathLst>
              <a:path w="431800">
                <a:moveTo>
                  <a:pt x="0" y="0"/>
                </a:moveTo>
                <a:lnTo>
                  <a:pt x="431780" y="0"/>
                </a:lnTo>
              </a:path>
            </a:pathLst>
          </a:custGeom>
          <a:ln w="7512">
            <a:solidFill>
              <a:srgbClr val="0065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" name="object 166"/>
          <p:cNvSpPr/>
          <p:nvPr/>
        </p:nvSpPr>
        <p:spPr>
          <a:xfrm>
            <a:off x="596095" y="5452514"/>
            <a:ext cx="310515" cy="0"/>
          </a:xfrm>
          <a:custGeom>
            <a:avLst/>
            <a:gdLst/>
            <a:ahLst/>
            <a:cxnLst/>
            <a:rect l="l" t="t" r="r" b="b"/>
            <a:pathLst>
              <a:path w="310515">
                <a:moveTo>
                  <a:pt x="0" y="0"/>
                </a:moveTo>
                <a:lnTo>
                  <a:pt x="309892" y="0"/>
                </a:lnTo>
              </a:path>
            </a:pathLst>
          </a:custGeom>
          <a:ln w="7512">
            <a:solidFill>
              <a:srgbClr val="0065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" name="object 167"/>
          <p:cNvSpPr/>
          <p:nvPr/>
        </p:nvSpPr>
        <p:spPr>
          <a:xfrm>
            <a:off x="992670" y="5008783"/>
            <a:ext cx="144496" cy="222952"/>
          </a:xfrm>
          <a:prstGeom prst="rect">
            <a:avLst/>
          </a:prstGeom>
          <a:blipFill>
            <a:blip r:embed="rId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" name="object 168"/>
          <p:cNvSpPr/>
          <p:nvPr/>
        </p:nvSpPr>
        <p:spPr>
          <a:xfrm>
            <a:off x="855116" y="5386977"/>
            <a:ext cx="282575" cy="325120"/>
          </a:xfrm>
          <a:custGeom>
            <a:avLst/>
            <a:gdLst/>
            <a:ahLst/>
            <a:cxnLst/>
            <a:rect l="l" t="t" r="r" b="b"/>
            <a:pathLst>
              <a:path w="282575" h="325120">
                <a:moveTo>
                  <a:pt x="282053" y="279017"/>
                </a:moveTo>
                <a:lnTo>
                  <a:pt x="252095" y="279017"/>
                </a:lnTo>
                <a:lnTo>
                  <a:pt x="262702" y="289635"/>
                </a:lnTo>
                <a:lnTo>
                  <a:pt x="266085" y="295771"/>
                </a:lnTo>
                <a:lnTo>
                  <a:pt x="269111" y="309184"/>
                </a:lnTo>
                <a:lnTo>
                  <a:pt x="272493" y="315320"/>
                </a:lnTo>
                <a:lnTo>
                  <a:pt x="282053" y="324880"/>
                </a:lnTo>
                <a:lnTo>
                  <a:pt x="282053" y="279017"/>
                </a:lnTo>
                <a:close/>
              </a:path>
              <a:path w="282575" h="325120">
                <a:moveTo>
                  <a:pt x="154635" y="0"/>
                </a:moveTo>
                <a:lnTo>
                  <a:pt x="94699" y="11837"/>
                </a:lnTo>
                <a:lnTo>
                  <a:pt x="43947" y="45852"/>
                </a:lnTo>
                <a:lnTo>
                  <a:pt x="14649" y="86449"/>
                </a:lnTo>
                <a:lnTo>
                  <a:pt x="0" y="132560"/>
                </a:lnTo>
                <a:lnTo>
                  <a:pt x="0" y="180511"/>
                </a:lnTo>
                <a:lnTo>
                  <a:pt x="14649" y="226625"/>
                </a:lnTo>
                <a:lnTo>
                  <a:pt x="43947" y="267227"/>
                </a:lnTo>
                <a:lnTo>
                  <a:pt x="94699" y="301242"/>
                </a:lnTo>
                <a:lnTo>
                  <a:pt x="154635" y="313079"/>
                </a:lnTo>
                <a:lnTo>
                  <a:pt x="181105" y="310858"/>
                </a:lnTo>
                <a:lnTo>
                  <a:pt x="206455" y="304317"/>
                </a:lnTo>
                <a:lnTo>
                  <a:pt x="230260" y="293642"/>
                </a:lnTo>
                <a:lnTo>
                  <a:pt x="252095" y="279017"/>
                </a:lnTo>
                <a:lnTo>
                  <a:pt x="282053" y="279017"/>
                </a:lnTo>
                <a:lnTo>
                  <a:pt x="282053" y="275719"/>
                </a:lnTo>
                <a:lnTo>
                  <a:pt x="154635" y="275719"/>
                </a:lnTo>
                <a:lnTo>
                  <a:pt x="131202" y="273430"/>
                </a:lnTo>
                <a:lnTo>
                  <a:pt x="88548" y="255761"/>
                </a:lnTo>
                <a:lnTo>
                  <a:pt x="44220" y="201403"/>
                </a:lnTo>
                <a:lnTo>
                  <a:pt x="35508" y="156529"/>
                </a:lnTo>
                <a:lnTo>
                  <a:pt x="44220" y="111665"/>
                </a:lnTo>
                <a:lnTo>
                  <a:pt x="70361" y="72259"/>
                </a:lnTo>
                <a:lnTo>
                  <a:pt x="109001" y="46362"/>
                </a:lnTo>
                <a:lnTo>
                  <a:pt x="154635" y="37349"/>
                </a:lnTo>
                <a:lnTo>
                  <a:pt x="254988" y="37349"/>
                </a:lnTo>
                <a:lnTo>
                  <a:pt x="241440" y="26212"/>
                </a:lnTo>
                <a:lnTo>
                  <a:pt x="214576" y="11837"/>
                </a:lnTo>
                <a:lnTo>
                  <a:pt x="185415" y="3006"/>
                </a:lnTo>
                <a:lnTo>
                  <a:pt x="154635" y="0"/>
                </a:lnTo>
                <a:close/>
              </a:path>
              <a:path w="282575" h="325120">
                <a:moveTo>
                  <a:pt x="254988" y="37349"/>
                </a:moveTo>
                <a:lnTo>
                  <a:pt x="154635" y="37349"/>
                </a:lnTo>
                <a:lnTo>
                  <a:pt x="178068" y="39638"/>
                </a:lnTo>
                <a:lnTo>
                  <a:pt x="200270" y="46362"/>
                </a:lnTo>
                <a:lnTo>
                  <a:pt x="238913" y="72259"/>
                </a:lnTo>
                <a:lnTo>
                  <a:pt x="264810" y="110899"/>
                </a:lnTo>
                <a:lnTo>
                  <a:pt x="273822" y="156534"/>
                </a:lnTo>
                <a:lnTo>
                  <a:pt x="271534" y="179965"/>
                </a:lnTo>
                <a:lnTo>
                  <a:pt x="253865" y="222621"/>
                </a:lnTo>
                <a:lnTo>
                  <a:pt x="220724" y="255761"/>
                </a:lnTo>
                <a:lnTo>
                  <a:pt x="178068" y="273430"/>
                </a:lnTo>
                <a:lnTo>
                  <a:pt x="154635" y="275719"/>
                </a:lnTo>
                <a:lnTo>
                  <a:pt x="282053" y="275719"/>
                </a:lnTo>
                <a:lnTo>
                  <a:pt x="282053" y="256023"/>
                </a:lnTo>
                <a:lnTo>
                  <a:pt x="278482" y="252453"/>
                </a:lnTo>
                <a:lnTo>
                  <a:pt x="279644" y="250756"/>
                </a:lnTo>
                <a:lnTo>
                  <a:pt x="280859" y="249112"/>
                </a:lnTo>
                <a:lnTo>
                  <a:pt x="282053" y="247447"/>
                </a:lnTo>
                <a:lnTo>
                  <a:pt x="282053" y="65600"/>
                </a:lnTo>
                <a:lnTo>
                  <a:pt x="278201" y="60448"/>
                </a:lnTo>
                <a:lnTo>
                  <a:pt x="274135" y="55431"/>
                </a:lnTo>
                <a:lnTo>
                  <a:pt x="269847" y="50561"/>
                </a:lnTo>
                <a:lnTo>
                  <a:pt x="265331" y="45852"/>
                </a:lnTo>
                <a:lnTo>
                  <a:pt x="254988" y="37349"/>
                </a:lnTo>
                <a:close/>
              </a:path>
            </a:pathLst>
          </a:custGeom>
          <a:solidFill>
            <a:srgbClr val="DFE1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9" name="object 169"/>
          <p:cNvSpPr/>
          <p:nvPr/>
        </p:nvSpPr>
        <p:spPr>
          <a:xfrm>
            <a:off x="991658" y="5007753"/>
            <a:ext cx="146050" cy="146050"/>
          </a:xfrm>
          <a:custGeom>
            <a:avLst/>
            <a:gdLst/>
            <a:ahLst/>
            <a:cxnLst/>
            <a:rect l="l" t="t" r="r" b="b"/>
            <a:pathLst>
              <a:path w="146050" h="146050">
                <a:moveTo>
                  <a:pt x="0" y="0"/>
                </a:moveTo>
                <a:lnTo>
                  <a:pt x="0" y="145524"/>
                </a:lnTo>
                <a:lnTo>
                  <a:pt x="145521" y="145524"/>
                </a:lnTo>
                <a:lnTo>
                  <a:pt x="0" y="0"/>
                </a:lnTo>
                <a:close/>
              </a:path>
            </a:pathLst>
          </a:custGeom>
          <a:solidFill>
            <a:srgbClr val="F4F5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0" name="object 170"/>
          <p:cNvSpPr/>
          <p:nvPr/>
        </p:nvSpPr>
        <p:spPr>
          <a:xfrm>
            <a:off x="1125384" y="5606536"/>
            <a:ext cx="159178" cy="159170"/>
          </a:xfrm>
          <a:prstGeom prst="rect">
            <a:avLst/>
          </a:prstGeom>
          <a:blipFill>
            <a:blip r:embed="rId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" name="object 171"/>
          <p:cNvSpPr/>
          <p:nvPr/>
        </p:nvSpPr>
        <p:spPr>
          <a:xfrm>
            <a:off x="878820" y="5359512"/>
            <a:ext cx="311785" cy="313690"/>
          </a:xfrm>
          <a:custGeom>
            <a:avLst/>
            <a:gdLst/>
            <a:ahLst/>
            <a:cxnLst/>
            <a:rect l="l" t="t" r="r" b="b"/>
            <a:pathLst>
              <a:path w="311784" h="313689">
                <a:moveTo>
                  <a:pt x="154633" y="0"/>
                </a:moveTo>
                <a:lnTo>
                  <a:pt x="94698" y="11837"/>
                </a:lnTo>
                <a:lnTo>
                  <a:pt x="43945" y="45851"/>
                </a:lnTo>
                <a:lnTo>
                  <a:pt x="14648" y="86452"/>
                </a:lnTo>
                <a:lnTo>
                  <a:pt x="0" y="132564"/>
                </a:lnTo>
                <a:lnTo>
                  <a:pt x="0" y="180514"/>
                </a:lnTo>
                <a:lnTo>
                  <a:pt x="14648" y="226626"/>
                </a:lnTo>
                <a:lnTo>
                  <a:pt x="43945" y="267227"/>
                </a:lnTo>
                <a:lnTo>
                  <a:pt x="94696" y="301241"/>
                </a:lnTo>
                <a:lnTo>
                  <a:pt x="154635" y="313079"/>
                </a:lnTo>
                <a:lnTo>
                  <a:pt x="185412" y="310073"/>
                </a:lnTo>
                <a:lnTo>
                  <a:pt x="214572" y="301241"/>
                </a:lnTo>
                <a:lnTo>
                  <a:pt x="241436" y="286866"/>
                </a:lnTo>
                <a:lnTo>
                  <a:pt x="254981" y="275729"/>
                </a:lnTo>
                <a:lnTo>
                  <a:pt x="154635" y="275729"/>
                </a:lnTo>
                <a:lnTo>
                  <a:pt x="131202" y="273440"/>
                </a:lnTo>
                <a:lnTo>
                  <a:pt x="88547" y="255771"/>
                </a:lnTo>
                <a:lnTo>
                  <a:pt x="44218" y="201412"/>
                </a:lnTo>
                <a:lnTo>
                  <a:pt x="35504" y="156539"/>
                </a:lnTo>
                <a:lnTo>
                  <a:pt x="44218" y="111666"/>
                </a:lnTo>
                <a:lnTo>
                  <a:pt x="70357" y="72259"/>
                </a:lnTo>
                <a:lnTo>
                  <a:pt x="109000" y="46367"/>
                </a:lnTo>
                <a:lnTo>
                  <a:pt x="154635" y="37359"/>
                </a:lnTo>
                <a:lnTo>
                  <a:pt x="254995" y="37359"/>
                </a:lnTo>
                <a:lnTo>
                  <a:pt x="241438" y="26212"/>
                </a:lnTo>
                <a:lnTo>
                  <a:pt x="214576" y="11837"/>
                </a:lnTo>
                <a:lnTo>
                  <a:pt x="185416" y="3005"/>
                </a:lnTo>
                <a:lnTo>
                  <a:pt x="154633" y="0"/>
                </a:lnTo>
                <a:close/>
              </a:path>
              <a:path w="311784" h="313689">
                <a:moveTo>
                  <a:pt x="254995" y="37359"/>
                </a:moveTo>
                <a:lnTo>
                  <a:pt x="154635" y="37359"/>
                </a:lnTo>
                <a:lnTo>
                  <a:pt x="178071" y="39647"/>
                </a:lnTo>
                <a:lnTo>
                  <a:pt x="200273" y="46368"/>
                </a:lnTo>
                <a:lnTo>
                  <a:pt x="238915" y="72269"/>
                </a:lnTo>
                <a:lnTo>
                  <a:pt x="264812" y="110906"/>
                </a:lnTo>
                <a:lnTo>
                  <a:pt x="273824" y="156539"/>
                </a:lnTo>
                <a:lnTo>
                  <a:pt x="271536" y="179975"/>
                </a:lnTo>
                <a:lnTo>
                  <a:pt x="253867" y="222631"/>
                </a:lnTo>
                <a:lnTo>
                  <a:pt x="220726" y="255771"/>
                </a:lnTo>
                <a:lnTo>
                  <a:pt x="178071" y="273440"/>
                </a:lnTo>
                <a:lnTo>
                  <a:pt x="154635" y="275729"/>
                </a:lnTo>
                <a:lnTo>
                  <a:pt x="254981" y="275729"/>
                </a:lnTo>
                <a:lnTo>
                  <a:pt x="284961" y="243341"/>
                </a:lnTo>
                <a:lnTo>
                  <a:pt x="308168" y="187316"/>
                </a:lnTo>
                <a:lnTo>
                  <a:pt x="311174" y="156539"/>
                </a:lnTo>
                <a:lnTo>
                  <a:pt x="308168" y="125764"/>
                </a:lnTo>
                <a:lnTo>
                  <a:pt x="299337" y="96605"/>
                </a:lnTo>
                <a:lnTo>
                  <a:pt x="284961" y="69741"/>
                </a:lnTo>
                <a:lnTo>
                  <a:pt x="265322" y="45851"/>
                </a:lnTo>
                <a:lnTo>
                  <a:pt x="254995" y="37359"/>
                </a:lnTo>
                <a:close/>
              </a:path>
            </a:pathLst>
          </a:custGeom>
          <a:solidFill>
            <a:srgbClr val="34456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" name="object 172"/>
          <p:cNvSpPr/>
          <p:nvPr/>
        </p:nvSpPr>
        <p:spPr>
          <a:xfrm>
            <a:off x="914277" y="5396882"/>
            <a:ext cx="238367" cy="238369"/>
          </a:xfrm>
          <a:prstGeom prst="rect">
            <a:avLst/>
          </a:prstGeom>
          <a:blipFill>
            <a:blip r:embed="rId5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" name="object 173"/>
          <p:cNvSpPr/>
          <p:nvPr/>
        </p:nvSpPr>
        <p:spPr>
          <a:xfrm>
            <a:off x="526993" y="5007753"/>
            <a:ext cx="610235" cy="789305"/>
          </a:xfrm>
          <a:custGeom>
            <a:avLst/>
            <a:gdLst/>
            <a:ahLst/>
            <a:cxnLst/>
            <a:rect l="l" t="t" r="r" b="b"/>
            <a:pathLst>
              <a:path w="610235" h="789304">
                <a:moveTo>
                  <a:pt x="464650" y="0"/>
                </a:moveTo>
                <a:lnTo>
                  <a:pt x="0" y="0"/>
                </a:lnTo>
                <a:lnTo>
                  <a:pt x="0" y="789222"/>
                </a:lnTo>
                <a:lnTo>
                  <a:pt x="610176" y="789222"/>
                </a:lnTo>
                <a:lnTo>
                  <a:pt x="610061" y="145409"/>
                </a:lnTo>
                <a:lnTo>
                  <a:pt x="464650" y="0"/>
                </a:lnTo>
                <a:close/>
              </a:path>
            </a:pathLst>
          </a:custGeom>
          <a:solidFill>
            <a:srgbClr val="E7E8E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4" name="object 174"/>
          <p:cNvSpPr/>
          <p:nvPr/>
        </p:nvSpPr>
        <p:spPr>
          <a:xfrm>
            <a:off x="596095" y="5655115"/>
            <a:ext cx="485140" cy="0"/>
          </a:xfrm>
          <a:custGeom>
            <a:avLst/>
            <a:gdLst/>
            <a:ahLst/>
            <a:cxnLst/>
            <a:rect l="l" t="t" r="r" b="b"/>
            <a:pathLst>
              <a:path w="485140">
                <a:moveTo>
                  <a:pt x="0" y="0"/>
                </a:moveTo>
                <a:lnTo>
                  <a:pt x="484678" y="0"/>
                </a:lnTo>
              </a:path>
            </a:pathLst>
          </a:custGeom>
          <a:ln w="7512">
            <a:solidFill>
              <a:srgbClr val="0065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5" name="object 175"/>
          <p:cNvSpPr/>
          <p:nvPr/>
        </p:nvSpPr>
        <p:spPr>
          <a:xfrm>
            <a:off x="596095" y="5619106"/>
            <a:ext cx="485140" cy="0"/>
          </a:xfrm>
          <a:custGeom>
            <a:avLst/>
            <a:gdLst/>
            <a:ahLst/>
            <a:cxnLst/>
            <a:rect l="l" t="t" r="r" b="b"/>
            <a:pathLst>
              <a:path w="485140">
                <a:moveTo>
                  <a:pt x="0" y="0"/>
                </a:moveTo>
                <a:lnTo>
                  <a:pt x="484678" y="0"/>
                </a:lnTo>
              </a:path>
            </a:pathLst>
          </a:custGeom>
          <a:ln w="7512">
            <a:solidFill>
              <a:srgbClr val="0065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6" name="object 176"/>
          <p:cNvSpPr/>
          <p:nvPr/>
        </p:nvSpPr>
        <p:spPr>
          <a:xfrm>
            <a:off x="596095" y="5583097"/>
            <a:ext cx="485140" cy="0"/>
          </a:xfrm>
          <a:custGeom>
            <a:avLst/>
            <a:gdLst/>
            <a:ahLst/>
            <a:cxnLst/>
            <a:rect l="l" t="t" r="r" b="b"/>
            <a:pathLst>
              <a:path w="485140">
                <a:moveTo>
                  <a:pt x="0" y="0"/>
                </a:moveTo>
                <a:lnTo>
                  <a:pt x="484678" y="0"/>
                </a:lnTo>
              </a:path>
            </a:pathLst>
          </a:custGeom>
          <a:ln w="7512">
            <a:solidFill>
              <a:srgbClr val="0065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7" name="object 177"/>
          <p:cNvSpPr/>
          <p:nvPr/>
        </p:nvSpPr>
        <p:spPr>
          <a:xfrm>
            <a:off x="596095" y="5547087"/>
            <a:ext cx="485140" cy="0"/>
          </a:xfrm>
          <a:custGeom>
            <a:avLst/>
            <a:gdLst/>
            <a:ahLst/>
            <a:cxnLst/>
            <a:rect l="l" t="t" r="r" b="b"/>
            <a:pathLst>
              <a:path w="485140">
                <a:moveTo>
                  <a:pt x="0" y="0"/>
                </a:moveTo>
                <a:lnTo>
                  <a:pt x="484678" y="0"/>
                </a:lnTo>
              </a:path>
            </a:pathLst>
          </a:custGeom>
          <a:ln w="7512">
            <a:solidFill>
              <a:srgbClr val="0065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8" name="object 178"/>
          <p:cNvSpPr/>
          <p:nvPr/>
        </p:nvSpPr>
        <p:spPr>
          <a:xfrm>
            <a:off x="596095" y="5691125"/>
            <a:ext cx="310515" cy="0"/>
          </a:xfrm>
          <a:custGeom>
            <a:avLst/>
            <a:gdLst/>
            <a:ahLst/>
            <a:cxnLst/>
            <a:rect l="l" t="t" r="r" b="b"/>
            <a:pathLst>
              <a:path w="310515">
                <a:moveTo>
                  <a:pt x="0" y="0"/>
                </a:moveTo>
                <a:lnTo>
                  <a:pt x="309892" y="0"/>
                </a:lnTo>
              </a:path>
            </a:pathLst>
          </a:custGeom>
          <a:ln w="7512">
            <a:solidFill>
              <a:srgbClr val="0065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9" name="object 179"/>
          <p:cNvSpPr/>
          <p:nvPr/>
        </p:nvSpPr>
        <p:spPr>
          <a:xfrm>
            <a:off x="596095" y="5619106"/>
            <a:ext cx="485140" cy="0"/>
          </a:xfrm>
          <a:custGeom>
            <a:avLst/>
            <a:gdLst/>
            <a:ahLst/>
            <a:cxnLst/>
            <a:rect l="l" t="t" r="r" b="b"/>
            <a:pathLst>
              <a:path w="485140">
                <a:moveTo>
                  <a:pt x="0" y="0"/>
                </a:moveTo>
                <a:lnTo>
                  <a:pt x="484678" y="0"/>
                </a:lnTo>
              </a:path>
            </a:pathLst>
          </a:custGeom>
          <a:ln w="7512">
            <a:solidFill>
              <a:srgbClr val="0065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0" name="object 180"/>
          <p:cNvSpPr/>
          <p:nvPr/>
        </p:nvSpPr>
        <p:spPr>
          <a:xfrm>
            <a:off x="596095" y="5143623"/>
            <a:ext cx="431800" cy="0"/>
          </a:xfrm>
          <a:custGeom>
            <a:avLst/>
            <a:gdLst/>
            <a:ahLst/>
            <a:cxnLst/>
            <a:rect l="l" t="t" r="r" b="b"/>
            <a:pathLst>
              <a:path w="431800">
                <a:moveTo>
                  <a:pt x="0" y="0"/>
                </a:moveTo>
                <a:lnTo>
                  <a:pt x="431780" y="0"/>
                </a:lnTo>
              </a:path>
            </a:pathLst>
          </a:custGeom>
          <a:ln w="7512">
            <a:solidFill>
              <a:srgbClr val="0065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1" name="object 181"/>
          <p:cNvSpPr/>
          <p:nvPr/>
        </p:nvSpPr>
        <p:spPr>
          <a:xfrm>
            <a:off x="596095" y="5179633"/>
            <a:ext cx="310515" cy="0"/>
          </a:xfrm>
          <a:custGeom>
            <a:avLst/>
            <a:gdLst/>
            <a:ahLst/>
            <a:cxnLst/>
            <a:rect l="l" t="t" r="r" b="b"/>
            <a:pathLst>
              <a:path w="310515">
                <a:moveTo>
                  <a:pt x="0" y="0"/>
                </a:moveTo>
                <a:lnTo>
                  <a:pt x="309892" y="0"/>
                </a:lnTo>
              </a:path>
            </a:pathLst>
          </a:custGeom>
          <a:ln w="7512">
            <a:solidFill>
              <a:srgbClr val="0065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2" name="object 182"/>
          <p:cNvSpPr/>
          <p:nvPr/>
        </p:nvSpPr>
        <p:spPr>
          <a:xfrm>
            <a:off x="596095" y="5107614"/>
            <a:ext cx="431800" cy="0"/>
          </a:xfrm>
          <a:custGeom>
            <a:avLst/>
            <a:gdLst/>
            <a:ahLst/>
            <a:cxnLst/>
            <a:rect l="l" t="t" r="r" b="b"/>
            <a:pathLst>
              <a:path w="431800">
                <a:moveTo>
                  <a:pt x="0" y="0"/>
                </a:moveTo>
                <a:lnTo>
                  <a:pt x="431780" y="0"/>
                </a:lnTo>
              </a:path>
            </a:pathLst>
          </a:custGeom>
          <a:ln w="7512">
            <a:solidFill>
              <a:srgbClr val="0065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3" name="object 183"/>
          <p:cNvSpPr/>
          <p:nvPr/>
        </p:nvSpPr>
        <p:spPr>
          <a:xfrm>
            <a:off x="596095" y="5308477"/>
            <a:ext cx="431800" cy="0"/>
          </a:xfrm>
          <a:custGeom>
            <a:avLst/>
            <a:gdLst/>
            <a:ahLst/>
            <a:cxnLst/>
            <a:rect l="l" t="t" r="r" b="b"/>
            <a:pathLst>
              <a:path w="431800">
                <a:moveTo>
                  <a:pt x="0" y="0"/>
                </a:moveTo>
                <a:lnTo>
                  <a:pt x="431780" y="0"/>
                </a:lnTo>
              </a:path>
            </a:pathLst>
          </a:custGeom>
          <a:ln w="7512">
            <a:solidFill>
              <a:srgbClr val="0065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4" name="object 184"/>
          <p:cNvSpPr/>
          <p:nvPr/>
        </p:nvSpPr>
        <p:spPr>
          <a:xfrm>
            <a:off x="596095" y="5272467"/>
            <a:ext cx="431800" cy="0"/>
          </a:xfrm>
          <a:custGeom>
            <a:avLst/>
            <a:gdLst/>
            <a:ahLst/>
            <a:cxnLst/>
            <a:rect l="l" t="t" r="r" b="b"/>
            <a:pathLst>
              <a:path w="431800">
                <a:moveTo>
                  <a:pt x="0" y="0"/>
                </a:moveTo>
                <a:lnTo>
                  <a:pt x="431780" y="0"/>
                </a:lnTo>
              </a:path>
            </a:pathLst>
          </a:custGeom>
          <a:ln w="7512">
            <a:solidFill>
              <a:srgbClr val="0065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5" name="object 185"/>
          <p:cNvSpPr/>
          <p:nvPr/>
        </p:nvSpPr>
        <p:spPr>
          <a:xfrm>
            <a:off x="596095" y="5308477"/>
            <a:ext cx="431800" cy="0"/>
          </a:xfrm>
          <a:custGeom>
            <a:avLst/>
            <a:gdLst/>
            <a:ahLst/>
            <a:cxnLst/>
            <a:rect l="l" t="t" r="r" b="b"/>
            <a:pathLst>
              <a:path w="431800">
                <a:moveTo>
                  <a:pt x="0" y="0"/>
                </a:moveTo>
                <a:lnTo>
                  <a:pt x="431780" y="0"/>
                </a:lnTo>
              </a:path>
            </a:pathLst>
          </a:custGeom>
          <a:ln w="7512">
            <a:solidFill>
              <a:srgbClr val="0065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6" name="object 186"/>
          <p:cNvSpPr/>
          <p:nvPr/>
        </p:nvSpPr>
        <p:spPr>
          <a:xfrm>
            <a:off x="596095" y="5344486"/>
            <a:ext cx="431800" cy="0"/>
          </a:xfrm>
          <a:custGeom>
            <a:avLst/>
            <a:gdLst/>
            <a:ahLst/>
            <a:cxnLst/>
            <a:rect l="l" t="t" r="r" b="b"/>
            <a:pathLst>
              <a:path w="431800">
                <a:moveTo>
                  <a:pt x="0" y="0"/>
                </a:moveTo>
                <a:lnTo>
                  <a:pt x="431780" y="0"/>
                </a:lnTo>
              </a:path>
            </a:pathLst>
          </a:custGeom>
          <a:ln w="7512">
            <a:solidFill>
              <a:srgbClr val="0065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7" name="object 187"/>
          <p:cNvSpPr/>
          <p:nvPr/>
        </p:nvSpPr>
        <p:spPr>
          <a:xfrm>
            <a:off x="596095" y="5380495"/>
            <a:ext cx="431800" cy="0"/>
          </a:xfrm>
          <a:custGeom>
            <a:avLst/>
            <a:gdLst/>
            <a:ahLst/>
            <a:cxnLst/>
            <a:rect l="l" t="t" r="r" b="b"/>
            <a:pathLst>
              <a:path w="431800">
                <a:moveTo>
                  <a:pt x="0" y="0"/>
                </a:moveTo>
                <a:lnTo>
                  <a:pt x="431780" y="0"/>
                </a:lnTo>
              </a:path>
            </a:pathLst>
          </a:custGeom>
          <a:ln w="7512">
            <a:solidFill>
              <a:srgbClr val="0065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8" name="object 188"/>
          <p:cNvSpPr/>
          <p:nvPr/>
        </p:nvSpPr>
        <p:spPr>
          <a:xfrm>
            <a:off x="596095" y="5416505"/>
            <a:ext cx="431800" cy="0"/>
          </a:xfrm>
          <a:custGeom>
            <a:avLst/>
            <a:gdLst/>
            <a:ahLst/>
            <a:cxnLst/>
            <a:rect l="l" t="t" r="r" b="b"/>
            <a:pathLst>
              <a:path w="431800">
                <a:moveTo>
                  <a:pt x="0" y="0"/>
                </a:moveTo>
                <a:lnTo>
                  <a:pt x="431780" y="0"/>
                </a:lnTo>
              </a:path>
            </a:pathLst>
          </a:custGeom>
          <a:ln w="7512">
            <a:solidFill>
              <a:srgbClr val="0065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9" name="object 189"/>
          <p:cNvSpPr/>
          <p:nvPr/>
        </p:nvSpPr>
        <p:spPr>
          <a:xfrm>
            <a:off x="596095" y="5452514"/>
            <a:ext cx="310515" cy="0"/>
          </a:xfrm>
          <a:custGeom>
            <a:avLst/>
            <a:gdLst/>
            <a:ahLst/>
            <a:cxnLst/>
            <a:rect l="l" t="t" r="r" b="b"/>
            <a:pathLst>
              <a:path w="310515">
                <a:moveTo>
                  <a:pt x="0" y="0"/>
                </a:moveTo>
                <a:lnTo>
                  <a:pt x="309892" y="0"/>
                </a:lnTo>
              </a:path>
            </a:pathLst>
          </a:custGeom>
          <a:ln w="7512">
            <a:solidFill>
              <a:srgbClr val="0065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0" name="object 190"/>
          <p:cNvSpPr/>
          <p:nvPr/>
        </p:nvSpPr>
        <p:spPr>
          <a:xfrm>
            <a:off x="992670" y="5008783"/>
            <a:ext cx="144496" cy="222952"/>
          </a:xfrm>
          <a:prstGeom prst="rect">
            <a:avLst/>
          </a:prstGeom>
          <a:blipFill>
            <a:blip r:embed="rId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1" name="object 191"/>
          <p:cNvSpPr/>
          <p:nvPr/>
        </p:nvSpPr>
        <p:spPr>
          <a:xfrm>
            <a:off x="855116" y="5386977"/>
            <a:ext cx="282575" cy="325120"/>
          </a:xfrm>
          <a:custGeom>
            <a:avLst/>
            <a:gdLst/>
            <a:ahLst/>
            <a:cxnLst/>
            <a:rect l="l" t="t" r="r" b="b"/>
            <a:pathLst>
              <a:path w="282575" h="325120">
                <a:moveTo>
                  <a:pt x="282053" y="279017"/>
                </a:moveTo>
                <a:lnTo>
                  <a:pt x="252095" y="279017"/>
                </a:lnTo>
                <a:lnTo>
                  <a:pt x="262702" y="289635"/>
                </a:lnTo>
                <a:lnTo>
                  <a:pt x="266085" y="295771"/>
                </a:lnTo>
                <a:lnTo>
                  <a:pt x="269111" y="309184"/>
                </a:lnTo>
                <a:lnTo>
                  <a:pt x="272493" y="315320"/>
                </a:lnTo>
                <a:lnTo>
                  <a:pt x="282053" y="324880"/>
                </a:lnTo>
                <a:lnTo>
                  <a:pt x="282053" y="279017"/>
                </a:lnTo>
                <a:close/>
              </a:path>
              <a:path w="282575" h="325120">
                <a:moveTo>
                  <a:pt x="154635" y="0"/>
                </a:moveTo>
                <a:lnTo>
                  <a:pt x="94699" y="11837"/>
                </a:lnTo>
                <a:lnTo>
                  <a:pt x="43947" y="45852"/>
                </a:lnTo>
                <a:lnTo>
                  <a:pt x="14649" y="86449"/>
                </a:lnTo>
                <a:lnTo>
                  <a:pt x="0" y="132560"/>
                </a:lnTo>
                <a:lnTo>
                  <a:pt x="0" y="180511"/>
                </a:lnTo>
                <a:lnTo>
                  <a:pt x="14649" y="226625"/>
                </a:lnTo>
                <a:lnTo>
                  <a:pt x="43947" y="267227"/>
                </a:lnTo>
                <a:lnTo>
                  <a:pt x="94699" y="301242"/>
                </a:lnTo>
                <a:lnTo>
                  <a:pt x="154635" y="313079"/>
                </a:lnTo>
                <a:lnTo>
                  <a:pt x="181105" y="310858"/>
                </a:lnTo>
                <a:lnTo>
                  <a:pt x="206455" y="304317"/>
                </a:lnTo>
                <a:lnTo>
                  <a:pt x="230260" y="293642"/>
                </a:lnTo>
                <a:lnTo>
                  <a:pt x="252095" y="279017"/>
                </a:lnTo>
                <a:lnTo>
                  <a:pt x="282053" y="279017"/>
                </a:lnTo>
                <a:lnTo>
                  <a:pt x="282053" y="275719"/>
                </a:lnTo>
                <a:lnTo>
                  <a:pt x="154635" y="275719"/>
                </a:lnTo>
                <a:lnTo>
                  <a:pt x="131202" y="273430"/>
                </a:lnTo>
                <a:lnTo>
                  <a:pt x="88548" y="255761"/>
                </a:lnTo>
                <a:lnTo>
                  <a:pt x="44220" y="201403"/>
                </a:lnTo>
                <a:lnTo>
                  <a:pt x="35508" y="156529"/>
                </a:lnTo>
                <a:lnTo>
                  <a:pt x="44220" y="111665"/>
                </a:lnTo>
                <a:lnTo>
                  <a:pt x="70361" y="72259"/>
                </a:lnTo>
                <a:lnTo>
                  <a:pt x="109001" y="46362"/>
                </a:lnTo>
                <a:lnTo>
                  <a:pt x="154635" y="37349"/>
                </a:lnTo>
                <a:lnTo>
                  <a:pt x="254988" y="37349"/>
                </a:lnTo>
                <a:lnTo>
                  <a:pt x="241440" y="26212"/>
                </a:lnTo>
                <a:lnTo>
                  <a:pt x="214576" y="11837"/>
                </a:lnTo>
                <a:lnTo>
                  <a:pt x="185415" y="3006"/>
                </a:lnTo>
                <a:lnTo>
                  <a:pt x="154635" y="0"/>
                </a:lnTo>
                <a:close/>
              </a:path>
              <a:path w="282575" h="325120">
                <a:moveTo>
                  <a:pt x="254988" y="37349"/>
                </a:moveTo>
                <a:lnTo>
                  <a:pt x="154635" y="37349"/>
                </a:lnTo>
                <a:lnTo>
                  <a:pt x="178068" y="39638"/>
                </a:lnTo>
                <a:lnTo>
                  <a:pt x="200270" y="46362"/>
                </a:lnTo>
                <a:lnTo>
                  <a:pt x="238913" y="72259"/>
                </a:lnTo>
                <a:lnTo>
                  <a:pt x="264810" y="110899"/>
                </a:lnTo>
                <a:lnTo>
                  <a:pt x="273822" y="156534"/>
                </a:lnTo>
                <a:lnTo>
                  <a:pt x="271534" y="179965"/>
                </a:lnTo>
                <a:lnTo>
                  <a:pt x="253865" y="222621"/>
                </a:lnTo>
                <a:lnTo>
                  <a:pt x="220724" y="255761"/>
                </a:lnTo>
                <a:lnTo>
                  <a:pt x="178068" y="273430"/>
                </a:lnTo>
                <a:lnTo>
                  <a:pt x="154635" y="275719"/>
                </a:lnTo>
                <a:lnTo>
                  <a:pt x="282053" y="275719"/>
                </a:lnTo>
                <a:lnTo>
                  <a:pt x="282053" y="256023"/>
                </a:lnTo>
                <a:lnTo>
                  <a:pt x="278482" y="252453"/>
                </a:lnTo>
                <a:lnTo>
                  <a:pt x="279644" y="250756"/>
                </a:lnTo>
                <a:lnTo>
                  <a:pt x="280859" y="249112"/>
                </a:lnTo>
                <a:lnTo>
                  <a:pt x="282053" y="247447"/>
                </a:lnTo>
                <a:lnTo>
                  <a:pt x="282053" y="65600"/>
                </a:lnTo>
                <a:lnTo>
                  <a:pt x="278201" y="60448"/>
                </a:lnTo>
                <a:lnTo>
                  <a:pt x="274135" y="55431"/>
                </a:lnTo>
                <a:lnTo>
                  <a:pt x="269847" y="50561"/>
                </a:lnTo>
                <a:lnTo>
                  <a:pt x="265331" y="45852"/>
                </a:lnTo>
                <a:lnTo>
                  <a:pt x="254988" y="37349"/>
                </a:lnTo>
                <a:close/>
              </a:path>
            </a:pathLst>
          </a:custGeom>
          <a:solidFill>
            <a:srgbClr val="DFE1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2" name="object 192"/>
          <p:cNvSpPr/>
          <p:nvPr/>
        </p:nvSpPr>
        <p:spPr>
          <a:xfrm>
            <a:off x="991658" y="5007753"/>
            <a:ext cx="146050" cy="146050"/>
          </a:xfrm>
          <a:custGeom>
            <a:avLst/>
            <a:gdLst/>
            <a:ahLst/>
            <a:cxnLst/>
            <a:rect l="l" t="t" r="r" b="b"/>
            <a:pathLst>
              <a:path w="146050" h="146050">
                <a:moveTo>
                  <a:pt x="0" y="0"/>
                </a:moveTo>
                <a:lnTo>
                  <a:pt x="0" y="145524"/>
                </a:lnTo>
                <a:lnTo>
                  <a:pt x="145521" y="145524"/>
                </a:lnTo>
                <a:lnTo>
                  <a:pt x="0" y="0"/>
                </a:lnTo>
                <a:close/>
              </a:path>
            </a:pathLst>
          </a:custGeom>
          <a:solidFill>
            <a:srgbClr val="F4F5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3" name="object 193"/>
          <p:cNvSpPr/>
          <p:nvPr/>
        </p:nvSpPr>
        <p:spPr>
          <a:xfrm>
            <a:off x="1125384" y="5606536"/>
            <a:ext cx="159178" cy="159170"/>
          </a:xfrm>
          <a:prstGeom prst="rect">
            <a:avLst/>
          </a:prstGeom>
          <a:blipFill>
            <a:blip r:embed="rId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4" name="object 194"/>
          <p:cNvSpPr/>
          <p:nvPr/>
        </p:nvSpPr>
        <p:spPr>
          <a:xfrm>
            <a:off x="878820" y="5359512"/>
            <a:ext cx="311785" cy="313690"/>
          </a:xfrm>
          <a:custGeom>
            <a:avLst/>
            <a:gdLst/>
            <a:ahLst/>
            <a:cxnLst/>
            <a:rect l="l" t="t" r="r" b="b"/>
            <a:pathLst>
              <a:path w="311784" h="313689">
                <a:moveTo>
                  <a:pt x="154633" y="0"/>
                </a:moveTo>
                <a:lnTo>
                  <a:pt x="94698" y="11837"/>
                </a:lnTo>
                <a:lnTo>
                  <a:pt x="43945" y="45851"/>
                </a:lnTo>
                <a:lnTo>
                  <a:pt x="14648" y="86452"/>
                </a:lnTo>
                <a:lnTo>
                  <a:pt x="0" y="132564"/>
                </a:lnTo>
                <a:lnTo>
                  <a:pt x="0" y="180514"/>
                </a:lnTo>
                <a:lnTo>
                  <a:pt x="14648" y="226626"/>
                </a:lnTo>
                <a:lnTo>
                  <a:pt x="43945" y="267227"/>
                </a:lnTo>
                <a:lnTo>
                  <a:pt x="94696" y="301241"/>
                </a:lnTo>
                <a:lnTo>
                  <a:pt x="154635" y="313079"/>
                </a:lnTo>
                <a:lnTo>
                  <a:pt x="185412" y="310073"/>
                </a:lnTo>
                <a:lnTo>
                  <a:pt x="214572" y="301241"/>
                </a:lnTo>
                <a:lnTo>
                  <a:pt x="241436" y="286866"/>
                </a:lnTo>
                <a:lnTo>
                  <a:pt x="254981" y="275729"/>
                </a:lnTo>
                <a:lnTo>
                  <a:pt x="154635" y="275729"/>
                </a:lnTo>
                <a:lnTo>
                  <a:pt x="131202" y="273440"/>
                </a:lnTo>
                <a:lnTo>
                  <a:pt x="88547" y="255771"/>
                </a:lnTo>
                <a:lnTo>
                  <a:pt x="44218" y="201412"/>
                </a:lnTo>
                <a:lnTo>
                  <a:pt x="35504" y="156539"/>
                </a:lnTo>
                <a:lnTo>
                  <a:pt x="44218" y="111666"/>
                </a:lnTo>
                <a:lnTo>
                  <a:pt x="70357" y="72259"/>
                </a:lnTo>
                <a:lnTo>
                  <a:pt x="109000" y="46367"/>
                </a:lnTo>
                <a:lnTo>
                  <a:pt x="154635" y="37359"/>
                </a:lnTo>
                <a:lnTo>
                  <a:pt x="254995" y="37359"/>
                </a:lnTo>
                <a:lnTo>
                  <a:pt x="241438" y="26212"/>
                </a:lnTo>
                <a:lnTo>
                  <a:pt x="214576" y="11837"/>
                </a:lnTo>
                <a:lnTo>
                  <a:pt x="185416" y="3005"/>
                </a:lnTo>
                <a:lnTo>
                  <a:pt x="154633" y="0"/>
                </a:lnTo>
                <a:close/>
              </a:path>
              <a:path w="311784" h="313689">
                <a:moveTo>
                  <a:pt x="254995" y="37359"/>
                </a:moveTo>
                <a:lnTo>
                  <a:pt x="154635" y="37359"/>
                </a:lnTo>
                <a:lnTo>
                  <a:pt x="178071" y="39647"/>
                </a:lnTo>
                <a:lnTo>
                  <a:pt x="200273" y="46368"/>
                </a:lnTo>
                <a:lnTo>
                  <a:pt x="238915" y="72269"/>
                </a:lnTo>
                <a:lnTo>
                  <a:pt x="264812" y="110906"/>
                </a:lnTo>
                <a:lnTo>
                  <a:pt x="273824" y="156539"/>
                </a:lnTo>
                <a:lnTo>
                  <a:pt x="271536" y="179975"/>
                </a:lnTo>
                <a:lnTo>
                  <a:pt x="253867" y="222631"/>
                </a:lnTo>
                <a:lnTo>
                  <a:pt x="220726" y="255771"/>
                </a:lnTo>
                <a:lnTo>
                  <a:pt x="178071" y="273440"/>
                </a:lnTo>
                <a:lnTo>
                  <a:pt x="154635" y="275729"/>
                </a:lnTo>
                <a:lnTo>
                  <a:pt x="254981" y="275729"/>
                </a:lnTo>
                <a:lnTo>
                  <a:pt x="284961" y="243341"/>
                </a:lnTo>
                <a:lnTo>
                  <a:pt x="308168" y="187316"/>
                </a:lnTo>
                <a:lnTo>
                  <a:pt x="311174" y="156539"/>
                </a:lnTo>
                <a:lnTo>
                  <a:pt x="308168" y="125764"/>
                </a:lnTo>
                <a:lnTo>
                  <a:pt x="299337" y="96605"/>
                </a:lnTo>
                <a:lnTo>
                  <a:pt x="284961" y="69741"/>
                </a:lnTo>
                <a:lnTo>
                  <a:pt x="265322" y="45851"/>
                </a:lnTo>
                <a:lnTo>
                  <a:pt x="254995" y="37359"/>
                </a:lnTo>
                <a:close/>
              </a:path>
            </a:pathLst>
          </a:custGeom>
          <a:solidFill>
            <a:srgbClr val="34456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5" name="object 195"/>
          <p:cNvSpPr/>
          <p:nvPr/>
        </p:nvSpPr>
        <p:spPr>
          <a:xfrm>
            <a:off x="914277" y="5396882"/>
            <a:ext cx="238367" cy="238369"/>
          </a:xfrm>
          <a:prstGeom prst="rect">
            <a:avLst/>
          </a:prstGeom>
          <a:blipFill>
            <a:blip r:embed="rId5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6" name="object 196"/>
          <p:cNvSpPr/>
          <p:nvPr/>
        </p:nvSpPr>
        <p:spPr>
          <a:xfrm>
            <a:off x="526993" y="5007753"/>
            <a:ext cx="610235" cy="789305"/>
          </a:xfrm>
          <a:custGeom>
            <a:avLst/>
            <a:gdLst/>
            <a:ahLst/>
            <a:cxnLst/>
            <a:rect l="l" t="t" r="r" b="b"/>
            <a:pathLst>
              <a:path w="610235" h="789304">
                <a:moveTo>
                  <a:pt x="464650" y="0"/>
                </a:moveTo>
                <a:lnTo>
                  <a:pt x="0" y="0"/>
                </a:lnTo>
                <a:lnTo>
                  <a:pt x="0" y="789222"/>
                </a:lnTo>
                <a:lnTo>
                  <a:pt x="610176" y="789222"/>
                </a:lnTo>
                <a:lnTo>
                  <a:pt x="610061" y="145409"/>
                </a:lnTo>
                <a:lnTo>
                  <a:pt x="464650" y="0"/>
                </a:lnTo>
                <a:close/>
              </a:path>
            </a:pathLst>
          </a:custGeom>
          <a:solidFill>
            <a:srgbClr val="E7E8E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7" name="object 197"/>
          <p:cNvSpPr/>
          <p:nvPr/>
        </p:nvSpPr>
        <p:spPr>
          <a:xfrm>
            <a:off x="596095" y="5655115"/>
            <a:ext cx="485140" cy="0"/>
          </a:xfrm>
          <a:custGeom>
            <a:avLst/>
            <a:gdLst/>
            <a:ahLst/>
            <a:cxnLst/>
            <a:rect l="l" t="t" r="r" b="b"/>
            <a:pathLst>
              <a:path w="485140">
                <a:moveTo>
                  <a:pt x="0" y="0"/>
                </a:moveTo>
                <a:lnTo>
                  <a:pt x="484678" y="0"/>
                </a:lnTo>
              </a:path>
            </a:pathLst>
          </a:custGeom>
          <a:ln w="7512">
            <a:solidFill>
              <a:srgbClr val="0065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8" name="object 198"/>
          <p:cNvSpPr/>
          <p:nvPr/>
        </p:nvSpPr>
        <p:spPr>
          <a:xfrm>
            <a:off x="596095" y="5619106"/>
            <a:ext cx="485140" cy="0"/>
          </a:xfrm>
          <a:custGeom>
            <a:avLst/>
            <a:gdLst/>
            <a:ahLst/>
            <a:cxnLst/>
            <a:rect l="l" t="t" r="r" b="b"/>
            <a:pathLst>
              <a:path w="485140">
                <a:moveTo>
                  <a:pt x="0" y="0"/>
                </a:moveTo>
                <a:lnTo>
                  <a:pt x="484678" y="0"/>
                </a:lnTo>
              </a:path>
            </a:pathLst>
          </a:custGeom>
          <a:ln w="7512">
            <a:solidFill>
              <a:srgbClr val="0065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9" name="object 199"/>
          <p:cNvSpPr/>
          <p:nvPr/>
        </p:nvSpPr>
        <p:spPr>
          <a:xfrm>
            <a:off x="596095" y="5583097"/>
            <a:ext cx="485140" cy="0"/>
          </a:xfrm>
          <a:custGeom>
            <a:avLst/>
            <a:gdLst/>
            <a:ahLst/>
            <a:cxnLst/>
            <a:rect l="l" t="t" r="r" b="b"/>
            <a:pathLst>
              <a:path w="485140">
                <a:moveTo>
                  <a:pt x="0" y="0"/>
                </a:moveTo>
                <a:lnTo>
                  <a:pt x="484678" y="0"/>
                </a:lnTo>
              </a:path>
            </a:pathLst>
          </a:custGeom>
          <a:ln w="7512">
            <a:solidFill>
              <a:srgbClr val="0065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0" name="object 200"/>
          <p:cNvSpPr/>
          <p:nvPr/>
        </p:nvSpPr>
        <p:spPr>
          <a:xfrm>
            <a:off x="596095" y="5547087"/>
            <a:ext cx="485140" cy="0"/>
          </a:xfrm>
          <a:custGeom>
            <a:avLst/>
            <a:gdLst/>
            <a:ahLst/>
            <a:cxnLst/>
            <a:rect l="l" t="t" r="r" b="b"/>
            <a:pathLst>
              <a:path w="485140">
                <a:moveTo>
                  <a:pt x="0" y="0"/>
                </a:moveTo>
                <a:lnTo>
                  <a:pt x="484678" y="0"/>
                </a:lnTo>
              </a:path>
            </a:pathLst>
          </a:custGeom>
          <a:ln w="7512">
            <a:solidFill>
              <a:srgbClr val="0065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1" name="object 201"/>
          <p:cNvSpPr/>
          <p:nvPr/>
        </p:nvSpPr>
        <p:spPr>
          <a:xfrm>
            <a:off x="596095" y="5691125"/>
            <a:ext cx="310515" cy="0"/>
          </a:xfrm>
          <a:custGeom>
            <a:avLst/>
            <a:gdLst/>
            <a:ahLst/>
            <a:cxnLst/>
            <a:rect l="l" t="t" r="r" b="b"/>
            <a:pathLst>
              <a:path w="310515">
                <a:moveTo>
                  <a:pt x="0" y="0"/>
                </a:moveTo>
                <a:lnTo>
                  <a:pt x="309892" y="0"/>
                </a:lnTo>
              </a:path>
            </a:pathLst>
          </a:custGeom>
          <a:ln w="7512">
            <a:solidFill>
              <a:srgbClr val="0065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2" name="object 202"/>
          <p:cNvSpPr/>
          <p:nvPr/>
        </p:nvSpPr>
        <p:spPr>
          <a:xfrm>
            <a:off x="596095" y="5619106"/>
            <a:ext cx="485140" cy="0"/>
          </a:xfrm>
          <a:custGeom>
            <a:avLst/>
            <a:gdLst/>
            <a:ahLst/>
            <a:cxnLst/>
            <a:rect l="l" t="t" r="r" b="b"/>
            <a:pathLst>
              <a:path w="485140">
                <a:moveTo>
                  <a:pt x="0" y="0"/>
                </a:moveTo>
                <a:lnTo>
                  <a:pt x="484678" y="0"/>
                </a:lnTo>
              </a:path>
            </a:pathLst>
          </a:custGeom>
          <a:ln w="7512">
            <a:solidFill>
              <a:srgbClr val="0065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3" name="object 203"/>
          <p:cNvSpPr/>
          <p:nvPr/>
        </p:nvSpPr>
        <p:spPr>
          <a:xfrm>
            <a:off x="596095" y="5143623"/>
            <a:ext cx="431800" cy="0"/>
          </a:xfrm>
          <a:custGeom>
            <a:avLst/>
            <a:gdLst/>
            <a:ahLst/>
            <a:cxnLst/>
            <a:rect l="l" t="t" r="r" b="b"/>
            <a:pathLst>
              <a:path w="431800">
                <a:moveTo>
                  <a:pt x="0" y="0"/>
                </a:moveTo>
                <a:lnTo>
                  <a:pt x="431780" y="0"/>
                </a:lnTo>
              </a:path>
            </a:pathLst>
          </a:custGeom>
          <a:ln w="7512">
            <a:solidFill>
              <a:srgbClr val="0065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4" name="object 204"/>
          <p:cNvSpPr/>
          <p:nvPr/>
        </p:nvSpPr>
        <p:spPr>
          <a:xfrm>
            <a:off x="596095" y="5179633"/>
            <a:ext cx="310515" cy="0"/>
          </a:xfrm>
          <a:custGeom>
            <a:avLst/>
            <a:gdLst/>
            <a:ahLst/>
            <a:cxnLst/>
            <a:rect l="l" t="t" r="r" b="b"/>
            <a:pathLst>
              <a:path w="310515">
                <a:moveTo>
                  <a:pt x="0" y="0"/>
                </a:moveTo>
                <a:lnTo>
                  <a:pt x="309892" y="0"/>
                </a:lnTo>
              </a:path>
            </a:pathLst>
          </a:custGeom>
          <a:ln w="7512">
            <a:solidFill>
              <a:srgbClr val="0065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5" name="object 205"/>
          <p:cNvSpPr/>
          <p:nvPr/>
        </p:nvSpPr>
        <p:spPr>
          <a:xfrm>
            <a:off x="596095" y="5107614"/>
            <a:ext cx="431800" cy="0"/>
          </a:xfrm>
          <a:custGeom>
            <a:avLst/>
            <a:gdLst/>
            <a:ahLst/>
            <a:cxnLst/>
            <a:rect l="l" t="t" r="r" b="b"/>
            <a:pathLst>
              <a:path w="431800">
                <a:moveTo>
                  <a:pt x="0" y="0"/>
                </a:moveTo>
                <a:lnTo>
                  <a:pt x="431780" y="0"/>
                </a:lnTo>
              </a:path>
            </a:pathLst>
          </a:custGeom>
          <a:ln w="7512">
            <a:solidFill>
              <a:srgbClr val="0065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6" name="object 206"/>
          <p:cNvSpPr/>
          <p:nvPr/>
        </p:nvSpPr>
        <p:spPr>
          <a:xfrm>
            <a:off x="596095" y="5308477"/>
            <a:ext cx="431800" cy="0"/>
          </a:xfrm>
          <a:custGeom>
            <a:avLst/>
            <a:gdLst/>
            <a:ahLst/>
            <a:cxnLst/>
            <a:rect l="l" t="t" r="r" b="b"/>
            <a:pathLst>
              <a:path w="431800">
                <a:moveTo>
                  <a:pt x="0" y="0"/>
                </a:moveTo>
                <a:lnTo>
                  <a:pt x="431780" y="0"/>
                </a:lnTo>
              </a:path>
            </a:pathLst>
          </a:custGeom>
          <a:ln w="7512">
            <a:solidFill>
              <a:srgbClr val="0065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7" name="object 207"/>
          <p:cNvSpPr/>
          <p:nvPr/>
        </p:nvSpPr>
        <p:spPr>
          <a:xfrm>
            <a:off x="596095" y="5272467"/>
            <a:ext cx="431800" cy="0"/>
          </a:xfrm>
          <a:custGeom>
            <a:avLst/>
            <a:gdLst/>
            <a:ahLst/>
            <a:cxnLst/>
            <a:rect l="l" t="t" r="r" b="b"/>
            <a:pathLst>
              <a:path w="431800">
                <a:moveTo>
                  <a:pt x="0" y="0"/>
                </a:moveTo>
                <a:lnTo>
                  <a:pt x="431780" y="0"/>
                </a:lnTo>
              </a:path>
            </a:pathLst>
          </a:custGeom>
          <a:ln w="7512">
            <a:solidFill>
              <a:srgbClr val="0065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8" name="object 208"/>
          <p:cNvSpPr/>
          <p:nvPr/>
        </p:nvSpPr>
        <p:spPr>
          <a:xfrm>
            <a:off x="596095" y="5308477"/>
            <a:ext cx="431800" cy="0"/>
          </a:xfrm>
          <a:custGeom>
            <a:avLst/>
            <a:gdLst/>
            <a:ahLst/>
            <a:cxnLst/>
            <a:rect l="l" t="t" r="r" b="b"/>
            <a:pathLst>
              <a:path w="431800">
                <a:moveTo>
                  <a:pt x="0" y="0"/>
                </a:moveTo>
                <a:lnTo>
                  <a:pt x="431780" y="0"/>
                </a:lnTo>
              </a:path>
            </a:pathLst>
          </a:custGeom>
          <a:ln w="7512">
            <a:solidFill>
              <a:srgbClr val="0065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9" name="object 209"/>
          <p:cNvSpPr/>
          <p:nvPr/>
        </p:nvSpPr>
        <p:spPr>
          <a:xfrm>
            <a:off x="596095" y="5344486"/>
            <a:ext cx="431800" cy="0"/>
          </a:xfrm>
          <a:custGeom>
            <a:avLst/>
            <a:gdLst/>
            <a:ahLst/>
            <a:cxnLst/>
            <a:rect l="l" t="t" r="r" b="b"/>
            <a:pathLst>
              <a:path w="431800">
                <a:moveTo>
                  <a:pt x="0" y="0"/>
                </a:moveTo>
                <a:lnTo>
                  <a:pt x="431780" y="0"/>
                </a:lnTo>
              </a:path>
            </a:pathLst>
          </a:custGeom>
          <a:ln w="7512">
            <a:solidFill>
              <a:srgbClr val="0065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0" name="object 210"/>
          <p:cNvSpPr/>
          <p:nvPr/>
        </p:nvSpPr>
        <p:spPr>
          <a:xfrm>
            <a:off x="596095" y="5380495"/>
            <a:ext cx="431800" cy="0"/>
          </a:xfrm>
          <a:custGeom>
            <a:avLst/>
            <a:gdLst/>
            <a:ahLst/>
            <a:cxnLst/>
            <a:rect l="l" t="t" r="r" b="b"/>
            <a:pathLst>
              <a:path w="431800">
                <a:moveTo>
                  <a:pt x="0" y="0"/>
                </a:moveTo>
                <a:lnTo>
                  <a:pt x="431780" y="0"/>
                </a:lnTo>
              </a:path>
            </a:pathLst>
          </a:custGeom>
          <a:ln w="7512">
            <a:solidFill>
              <a:srgbClr val="0065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1" name="object 211"/>
          <p:cNvSpPr/>
          <p:nvPr/>
        </p:nvSpPr>
        <p:spPr>
          <a:xfrm>
            <a:off x="596095" y="5416505"/>
            <a:ext cx="431800" cy="0"/>
          </a:xfrm>
          <a:custGeom>
            <a:avLst/>
            <a:gdLst/>
            <a:ahLst/>
            <a:cxnLst/>
            <a:rect l="l" t="t" r="r" b="b"/>
            <a:pathLst>
              <a:path w="431800">
                <a:moveTo>
                  <a:pt x="0" y="0"/>
                </a:moveTo>
                <a:lnTo>
                  <a:pt x="431780" y="0"/>
                </a:lnTo>
              </a:path>
            </a:pathLst>
          </a:custGeom>
          <a:ln w="7512">
            <a:solidFill>
              <a:srgbClr val="0065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2" name="object 212"/>
          <p:cNvSpPr/>
          <p:nvPr/>
        </p:nvSpPr>
        <p:spPr>
          <a:xfrm>
            <a:off x="596095" y="5452514"/>
            <a:ext cx="310515" cy="0"/>
          </a:xfrm>
          <a:custGeom>
            <a:avLst/>
            <a:gdLst/>
            <a:ahLst/>
            <a:cxnLst/>
            <a:rect l="l" t="t" r="r" b="b"/>
            <a:pathLst>
              <a:path w="310515">
                <a:moveTo>
                  <a:pt x="0" y="0"/>
                </a:moveTo>
                <a:lnTo>
                  <a:pt x="309892" y="0"/>
                </a:lnTo>
              </a:path>
            </a:pathLst>
          </a:custGeom>
          <a:ln w="7512">
            <a:solidFill>
              <a:srgbClr val="0065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3" name="object 213"/>
          <p:cNvSpPr/>
          <p:nvPr/>
        </p:nvSpPr>
        <p:spPr>
          <a:xfrm>
            <a:off x="992670" y="5008783"/>
            <a:ext cx="144496" cy="222952"/>
          </a:xfrm>
          <a:prstGeom prst="rect">
            <a:avLst/>
          </a:prstGeom>
          <a:blipFill>
            <a:blip r:embed="rId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4" name="object 214"/>
          <p:cNvSpPr/>
          <p:nvPr/>
        </p:nvSpPr>
        <p:spPr>
          <a:xfrm>
            <a:off x="855116" y="5386977"/>
            <a:ext cx="282575" cy="325120"/>
          </a:xfrm>
          <a:custGeom>
            <a:avLst/>
            <a:gdLst/>
            <a:ahLst/>
            <a:cxnLst/>
            <a:rect l="l" t="t" r="r" b="b"/>
            <a:pathLst>
              <a:path w="282575" h="325120">
                <a:moveTo>
                  <a:pt x="282053" y="279017"/>
                </a:moveTo>
                <a:lnTo>
                  <a:pt x="252095" y="279017"/>
                </a:lnTo>
                <a:lnTo>
                  <a:pt x="262702" y="289635"/>
                </a:lnTo>
                <a:lnTo>
                  <a:pt x="266085" y="295771"/>
                </a:lnTo>
                <a:lnTo>
                  <a:pt x="269111" y="309184"/>
                </a:lnTo>
                <a:lnTo>
                  <a:pt x="272493" y="315320"/>
                </a:lnTo>
                <a:lnTo>
                  <a:pt x="282053" y="324880"/>
                </a:lnTo>
                <a:lnTo>
                  <a:pt x="282053" y="279017"/>
                </a:lnTo>
                <a:close/>
              </a:path>
              <a:path w="282575" h="325120">
                <a:moveTo>
                  <a:pt x="154635" y="0"/>
                </a:moveTo>
                <a:lnTo>
                  <a:pt x="94699" y="11837"/>
                </a:lnTo>
                <a:lnTo>
                  <a:pt x="43947" y="45852"/>
                </a:lnTo>
                <a:lnTo>
                  <a:pt x="14649" y="86449"/>
                </a:lnTo>
                <a:lnTo>
                  <a:pt x="0" y="132560"/>
                </a:lnTo>
                <a:lnTo>
                  <a:pt x="0" y="180511"/>
                </a:lnTo>
                <a:lnTo>
                  <a:pt x="14649" y="226625"/>
                </a:lnTo>
                <a:lnTo>
                  <a:pt x="43947" y="267227"/>
                </a:lnTo>
                <a:lnTo>
                  <a:pt x="94699" y="301242"/>
                </a:lnTo>
                <a:lnTo>
                  <a:pt x="154635" y="313079"/>
                </a:lnTo>
                <a:lnTo>
                  <a:pt x="181105" y="310858"/>
                </a:lnTo>
                <a:lnTo>
                  <a:pt x="206455" y="304317"/>
                </a:lnTo>
                <a:lnTo>
                  <a:pt x="230260" y="293642"/>
                </a:lnTo>
                <a:lnTo>
                  <a:pt x="252095" y="279017"/>
                </a:lnTo>
                <a:lnTo>
                  <a:pt x="282053" y="279017"/>
                </a:lnTo>
                <a:lnTo>
                  <a:pt x="282053" y="275719"/>
                </a:lnTo>
                <a:lnTo>
                  <a:pt x="154635" y="275719"/>
                </a:lnTo>
                <a:lnTo>
                  <a:pt x="131202" y="273430"/>
                </a:lnTo>
                <a:lnTo>
                  <a:pt x="88548" y="255761"/>
                </a:lnTo>
                <a:lnTo>
                  <a:pt x="44220" y="201403"/>
                </a:lnTo>
                <a:lnTo>
                  <a:pt x="35508" y="156529"/>
                </a:lnTo>
                <a:lnTo>
                  <a:pt x="44220" y="111665"/>
                </a:lnTo>
                <a:lnTo>
                  <a:pt x="70361" y="72259"/>
                </a:lnTo>
                <a:lnTo>
                  <a:pt x="109001" y="46362"/>
                </a:lnTo>
                <a:lnTo>
                  <a:pt x="154635" y="37349"/>
                </a:lnTo>
                <a:lnTo>
                  <a:pt x="254988" y="37349"/>
                </a:lnTo>
                <a:lnTo>
                  <a:pt x="241440" y="26212"/>
                </a:lnTo>
                <a:lnTo>
                  <a:pt x="214576" y="11837"/>
                </a:lnTo>
                <a:lnTo>
                  <a:pt x="185415" y="3006"/>
                </a:lnTo>
                <a:lnTo>
                  <a:pt x="154635" y="0"/>
                </a:lnTo>
                <a:close/>
              </a:path>
              <a:path w="282575" h="325120">
                <a:moveTo>
                  <a:pt x="254988" y="37349"/>
                </a:moveTo>
                <a:lnTo>
                  <a:pt x="154635" y="37349"/>
                </a:lnTo>
                <a:lnTo>
                  <a:pt x="178068" y="39638"/>
                </a:lnTo>
                <a:lnTo>
                  <a:pt x="200270" y="46362"/>
                </a:lnTo>
                <a:lnTo>
                  <a:pt x="238913" y="72259"/>
                </a:lnTo>
                <a:lnTo>
                  <a:pt x="264810" y="110899"/>
                </a:lnTo>
                <a:lnTo>
                  <a:pt x="273822" y="156534"/>
                </a:lnTo>
                <a:lnTo>
                  <a:pt x="271534" y="179965"/>
                </a:lnTo>
                <a:lnTo>
                  <a:pt x="253865" y="222621"/>
                </a:lnTo>
                <a:lnTo>
                  <a:pt x="220724" y="255761"/>
                </a:lnTo>
                <a:lnTo>
                  <a:pt x="178068" y="273430"/>
                </a:lnTo>
                <a:lnTo>
                  <a:pt x="154635" y="275719"/>
                </a:lnTo>
                <a:lnTo>
                  <a:pt x="282053" y="275719"/>
                </a:lnTo>
                <a:lnTo>
                  <a:pt x="282053" y="256023"/>
                </a:lnTo>
                <a:lnTo>
                  <a:pt x="278482" y="252453"/>
                </a:lnTo>
                <a:lnTo>
                  <a:pt x="279644" y="250756"/>
                </a:lnTo>
                <a:lnTo>
                  <a:pt x="280859" y="249112"/>
                </a:lnTo>
                <a:lnTo>
                  <a:pt x="282053" y="247447"/>
                </a:lnTo>
                <a:lnTo>
                  <a:pt x="282053" y="65600"/>
                </a:lnTo>
                <a:lnTo>
                  <a:pt x="278201" y="60448"/>
                </a:lnTo>
                <a:lnTo>
                  <a:pt x="274135" y="55431"/>
                </a:lnTo>
                <a:lnTo>
                  <a:pt x="269847" y="50561"/>
                </a:lnTo>
                <a:lnTo>
                  <a:pt x="265331" y="45852"/>
                </a:lnTo>
                <a:lnTo>
                  <a:pt x="254988" y="37349"/>
                </a:lnTo>
                <a:close/>
              </a:path>
            </a:pathLst>
          </a:custGeom>
          <a:solidFill>
            <a:srgbClr val="DFE1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5" name="object 215"/>
          <p:cNvSpPr/>
          <p:nvPr/>
        </p:nvSpPr>
        <p:spPr>
          <a:xfrm>
            <a:off x="991658" y="5007753"/>
            <a:ext cx="146050" cy="146050"/>
          </a:xfrm>
          <a:custGeom>
            <a:avLst/>
            <a:gdLst/>
            <a:ahLst/>
            <a:cxnLst/>
            <a:rect l="l" t="t" r="r" b="b"/>
            <a:pathLst>
              <a:path w="146050" h="146050">
                <a:moveTo>
                  <a:pt x="0" y="0"/>
                </a:moveTo>
                <a:lnTo>
                  <a:pt x="0" y="145524"/>
                </a:lnTo>
                <a:lnTo>
                  <a:pt x="145521" y="145524"/>
                </a:lnTo>
                <a:lnTo>
                  <a:pt x="0" y="0"/>
                </a:lnTo>
                <a:close/>
              </a:path>
            </a:pathLst>
          </a:custGeom>
          <a:solidFill>
            <a:srgbClr val="F4F5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6" name="object 216"/>
          <p:cNvSpPr/>
          <p:nvPr/>
        </p:nvSpPr>
        <p:spPr>
          <a:xfrm>
            <a:off x="1125384" y="5606536"/>
            <a:ext cx="159178" cy="159170"/>
          </a:xfrm>
          <a:prstGeom prst="rect">
            <a:avLst/>
          </a:prstGeom>
          <a:blipFill>
            <a:blip r:embed="rId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7" name="object 217"/>
          <p:cNvSpPr/>
          <p:nvPr/>
        </p:nvSpPr>
        <p:spPr>
          <a:xfrm>
            <a:off x="878820" y="5359512"/>
            <a:ext cx="311785" cy="313690"/>
          </a:xfrm>
          <a:custGeom>
            <a:avLst/>
            <a:gdLst/>
            <a:ahLst/>
            <a:cxnLst/>
            <a:rect l="l" t="t" r="r" b="b"/>
            <a:pathLst>
              <a:path w="311784" h="313689">
                <a:moveTo>
                  <a:pt x="154633" y="0"/>
                </a:moveTo>
                <a:lnTo>
                  <a:pt x="94698" y="11837"/>
                </a:lnTo>
                <a:lnTo>
                  <a:pt x="43945" y="45851"/>
                </a:lnTo>
                <a:lnTo>
                  <a:pt x="14648" y="86452"/>
                </a:lnTo>
                <a:lnTo>
                  <a:pt x="0" y="132564"/>
                </a:lnTo>
                <a:lnTo>
                  <a:pt x="0" y="180514"/>
                </a:lnTo>
                <a:lnTo>
                  <a:pt x="14648" y="226626"/>
                </a:lnTo>
                <a:lnTo>
                  <a:pt x="43945" y="267227"/>
                </a:lnTo>
                <a:lnTo>
                  <a:pt x="94696" y="301241"/>
                </a:lnTo>
                <a:lnTo>
                  <a:pt x="154635" y="313079"/>
                </a:lnTo>
                <a:lnTo>
                  <a:pt x="185412" y="310073"/>
                </a:lnTo>
                <a:lnTo>
                  <a:pt x="214572" y="301241"/>
                </a:lnTo>
                <a:lnTo>
                  <a:pt x="241436" y="286866"/>
                </a:lnTo>
                <a:lnTo>
                  <a:pt x="254981" y="275729"/>
                </a:lnTo>
                <a:lnTo>
                  <a:pt x="154635" y="275729"/>
                </a:lnTo>
                <a:lnTo>
                  <a:pt x="131202" y="273440"/>
                </a:lnTo>
                <a:lnTo>
                  <a:pt x="88547" y="255771"/>
                </a:lnTo>
                <a:lnTo>
                  <a:pt x="44218" y="201412"/>
                </a:lnTo>
                <a:lnTo>
                  <a:pt x="35504" y="156539"/>
                </a:lnTo>
                <a:lnTo>
                  <a:pt x="44218" y="111666"/>
                </a:lnTo>
                <a:lnTo>
                  <a:pt x="70357" y="72259"/>
                </a:lnTo>
                <a:lnTo>
                  <a:pt x="109000" y="46367"/>
                </a:lnTo>
                <a:lnTo>
                  <a:pt x="154635" y="37359"/>
                </a:lnTo>
                <a:lnTo>
                  <a:pt x="254995" y="37359"/>
                </a:lnTo>
                <a:lnTo>
                  <a:pt x="241438" y="26212"/>
                </a:lnTo>
                <a:lnTo>
                  <a:pt x="214576" y="11837"/>
                </a:lnTo>
                <a:lnTo>
                  <a:pt x="185416" y="3005"/>
                </a:lnTo>
                <a:lnTo>
                  <a:pt x="154633" y="0"/>
                </a:lnTo>
                <a:close/>
              </a:path>
              <a:path w="311784" h="313689">
                <a:moveTo>
                  <a:pt x="254995" y="37359"/>
                </a:moveTo>
                <a:lnTo>
                  <a:pt x="154635" y="37359"/>
                </a:lnTo>
                <a:lnTo>
                  <a:pt x="178071" y="39647"/>
                </a:lnTo>
                <a:lnTo>
                  <a:pt x="200273" y="46368"/>
                </a:lnTo>
                <a:lnTo>
                  <a:pt x="238915" y="72269"/>
                </a:lnTo>
                <a:lnTo>
                  <a:pt x="264812" y="110906"/>
                </a:lnTo>
                <a:lnTo>
                  <a:pt x="273824" y="156539"/>
                </a:lnTo>
                <a:lnTo>
                  <a:pt x="271536" y="179975"/>
                </a:lnTo>
                <a:lnTo>
                  <a:pt x="253867" y="222631"/>
                </a:lnTo>
                <a:lnTo>
                  <a:pt x="220726" y="255771"/>
                </a:lnTo>
                <a:lnTo>
                  <a:pt x="178071" y="273440"/>
                </a:lnTo>
                <a:lnTo>
                  <a:pt x="154635" y="275729"/>
                </a:lnTo>
                <a:lnTo>
                  <a:pt x="254981" y="275729"/>
                </a:lnTo>
                <a:lnTo>
                  <a:pt x="284961" y="243341"/>
                </a:lnTo>
                <a:lnTo>
                  <a:pt x="308168" y="187316"/>
                </a:lnTo>
                <a:lnTo>
                  <a:pt x="311174" y="156539"/>
                </a:lnTo>
                <a:lnTo>
                  <a:pt x="308168" y="125764"/>
                </a:lnTo>
                <a:lnTo>
                  <a:pt x="299337" y="96605"/>
                </a:lnTo>
                <a:lnTo>
                  <a:pt x="284961" y="69741"/>
                </a:lnTo>
                <a:lnTo>
                  <a:pt x="265322" y="45851"/>
                </a:lnTo>
                <a:lnTo>
                  <a:pt x="254995" y="37359"/>
                </a:lnTo>
                <a:close/>
              </a:path>
            </a:pathLst>
          </a:custGeom>
          <a:solidFill>
            <a:srgbClr val="34456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8" name="object 218"/>
          <p:cNvSpPr/>
          <p:nvPr/>
        </p:nvSpPr>
        <p:spPr>
          <a:xfrm>
            <a:off x="914277" y="5396882"/>
            <a:ext cx="238367" cy="238369"/>
          </a:xfrm>
          <a:prstGeom prst="rect">
            <a:avLst/>
          </a:prstGeom>
          <a:blipFill>
            <a:blip r:embed="rId5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9" name="object 219"/>
          <p:cNvSpPr txBox="1"/>
          <p:nvPr/>
        </p:nvSpPr>
        <p:spPr>
          <a:xfrm>
            <a:off x="4856261" y="6898084"/>
            <a:ext cx="187198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spc="-130" dirty="0">
                <a:solidFill>
                  <a:srgbClr val="091E42"/>
                </a:solidFill>
                <a:latin typeface="Verdana"/>
                <a:cs typeface="Verdana"/>
              </a:rPr>
              <a:t>Queue</a:t>
            </a:r>
            <a:r>
              <a:rPr sz="2300" spc="-360" dirty="0">
                <a:solidFill>
                  <a:srgbClr val="091E42"/>
                </a:solidFill>
                <a:latin typeface="Verdana"/>
                <a:cs typeface="Verdana"/>
              </a:rPr>
              <a:t> </a:t>
            </a:r>
            <a:r>
              <a:rPr sz="2300" spc="-100" dirty="0">
                <a:solidFill>
                  <a:srgbClr val="091E42"/>
                </a:solidFill>
                <a:latin typeface="Verdana"/>
                <a:cs typeface="Verdana"/>
              </a:rPr>
              <a:t>Master</a:t>
            </a:r>
            <a:endParaRPr sz="2300">
              <a:latin typeface="Verdana"/>
              <a:cs typeface="Verdana"/>
            </a:endParaRPr>
          </a:p>
        </p:txBody>
      </p:sp>
      <p:sp>
        <p:nvSpPr>
          <p:cNvPr id="220" name="object 220"/>
          <p:cNvSpPr/>
          <p:nvPr/>
        </p:nvSpPr>
        <p:spPr>
          <a:xfrm>
            <a:off x="4447990" y="3980978"/>
            <a:ext cx="2680970" cy="2680970"/>
          </a:xfrm>
          <a:custGeom>
            <a:avLst/>
            <a:gdLst/>
            <a:ahLst/>
            <a:cxnLst/>
            <a:rect l="l" t="t" r="r" b="b"/>
            <a:pathLst>
              <a:path w="2680970" h="2680970">
                <a:moveTo>
                  <a:pt x="1340273" y="0"/>
                </a:moveTo>
                <a:lnTo>
                  <a:pt x="1292202" y="846"/>
                </a:lnTo>
                <a:lnTo>
                  <a:pt x="1244557" y="3365"/>
                </a:lnTo>
                <a:lnTo>
                  <a:pt x="1197365" y="7529"/>
                </a:lnTo>
                <a:lnTo>
                  <a:pt x="1150657" y="13309"/>
                </a:lnTo>
                <a:lnTo>
                  <a:pt x="1104459" y="20678"/>
                </a:lnTo>
                <a:lnTo>
                  <a:pt x="1058800" y="29606"/>
                </a:lnTo>
                <a:lnTo>
                  <a:pt x="1013708" y="40066"/>
                </a:lnTo>
                <a:lnTo>
                  <a:pt x="969213" y="52029"/>
                </a:lnTo>
                <a:lnTo>
                  <a:pt x="925341" y="65466"/>
                </a:lnTo>
                <a:lnTo>
                  <a:pt x="882123" y="80350"/>
                </a:lnTo>
                <a:lnTo>
                  <a:pt x="839585" y="96652"/>
                </a:lnTo>
                <a:lnTo>
                  <a:pt x="797756" y="114343"/>
                </a:lnTo>
                <a:lnTo>
                  <a:pt x="756665" y="133396"/>
                </a:lnTo>
                <a:lnTo>
                  <a:pt x="716340" y="153782"/>
                </a:lnTo>
                <a:lnTo>
                  <a:pt x="676809" y="175472"/>
                </a:lnTo>
                <a:lnTo>
                  <a:pt x="638101" y="198439"/>
                </a:lnTo>
                <a:lnTo>
                  <a:pt x="600243" y="222653"/>
                </a:lnTo>
                <a:lnTo>
                  <a:pt x="563265" y="248087"/>
                </a:lnTo>
                <a:lnTo>
                  <a:pt x="527195" y="274712"/>
                </a:lnTo>
                <a:lnTo>
                  <a:pt x="492061" y="302500"/>
                </a:lnTo>
                <a:lnTo>
                  <a:pt x="457891" y="331423"/>
                </a:lnTo>
                <a:lnTo>
                  <a:pt x="424714" y="361452"/>
                </a:lnTo>
                <a:lnTo>
                  <a:pt x="392558" y="392558"/>
                </a:lnTo>
                <a:lnTo>
                  <a:pt x="361452" y="424714"/>
                </a:lnTo>
                <a:lnTo>
                  <a:pt x="331423" y="457891"/>
                </a:lnTo>
                <a:lnTo>
                  <a:pt x="302500" y="492061"/>
                </a:lnTo>
                <a:lnTo>
                  <a:pt x="274712" y="527195"/>
                </a:lnTo>
                <a:lnTo>
                  <a:pt x="248087" y="563265"/>
                </a:lnTo>
                <a:lnTo>
                  <a:pt x="222653" y="600243"/>
                </a:lnTo>
                <a:lnTo>
                  <a:pt x="198439" y="638101"/>
                </a:lnTo>
                <a:lnTo>
                  <a:pt x="175472" y="676809"/>
                </a:lnTo>
                <a:lnTo>
                  <a:pt x="153782" y="716340"/>
                </a:lnTo>
                <a:lnTo>
                  <a:pt x="133396" y="756665"/>
                </a:lnTo>
                <a:lnTo>
                  <a:pt x="114343" y="797756"/>
                </a:lnTo>
                <a:lnTo>
                  <a:pt x="96652" y="839585"/>
                </a:lnTo>
                <a:lnTo>
                  <a:pt x="80350" y="882123"/>
                </a:lnTo>
                <a:lnTo>
                  <a:pt x="65466" y="925341"/>
                </a:lnTo>
                <a:lnTo>
                  <a:pt x="52029" y="969213"/>
                </a:lnTo>
                <a:lnTo>
                  <a:pt x="40066" y="1013708"/>
                </a:lnTo>
                <a:lnTo>
                  <a:pt x="29606" y="1058800"/>
                </a:lnTo>
                <a:lnTo>
                  <a:pt x="20678" y="1104459"/>
                </a:lnTo>
                <a:lnTo>
                  <a:pt x="13309" y="1150657"/>
                </a:lnTo>
                <a:lnTo>
                  <a:pt x="7529" y="1197365"/>
                </a:lnTo>
                <a:lnTo>
                  <a:pt x="3365" y="1244557"/>
                </a:lnTo>
                <a:lnTo>
                  <a:pt x="846" y="1292202"/>
                </a:lnTo>
                <a:lnTo>
                  <a:pt x="0" y="1340273"/>
                </a:lnTo>
                <a:lnTo>
                  <a:pt x="846" y="1388344"/>
                </a:lnTo>
                <a:lnTo>
                  <a:pt x="3365" y="1435990"/>
                </a:lnTo>
                <a:lnTo>
                  <a:pt x="7529" y="1483182"/>
                </a:lnTo>
                <a:lnTo>
                  <a:pt x="13309" y="1529891"/>
                </a:lnTo>
                <a:lnTo>
                  <a:pt x="20678" y="1576089"/>
                </a:lnTo>
                <a:lnTo>
                  <a:pt x="29606" y="1621749"/>
                </a:lnTo>
                <a:lnTo>
                  <a:pt x="40066" y="1666840"/>
                </a:lnTo>
                <a:lnTo>
                  <a:pt x="52029" y="1711336"/>
                </a:lnTo>
                <a:lnTo>
                  <a:pt x="65466" y="1755207"/>
                </a:lnTo>
                <a:lnTo>
                  <a:pt x="80350" y="1798426"/>
                </a:lnTo>
                <a:lnTo>
                  <a:pt x="96652" y="1840964"/>
                </a:lnTo>
                <a:lnTo>
                  <a:pt x="114343" y="1882792"/>
                </a:lnTo>
                <a:lnTo>
                  <a:pt x="133396" y="1923883"/>
                </a:lnTo>
                <a:lnTo>
                  <a:pt x="153782" y="1964208"/>
                </a:lnTo>
                <a:lnTo>
                  <a:pt x="175472" y="2003739"/>
                </a:lnTo>
                <a:lnTo>
                  <a:pt x="198439" y="2042447"/>
                </a:lnTo>
                <a:lnTo>
                  <a:pt x="222653" y="2080304"/>
                </a:lnTo>
                <a:lnTo>
                  <a:pt x="248087" y="2117281"/>
                </a:lnTo>
                <a:lnTo>
                  <a:pt x="274712" y="2153351"/>
                </a:lnTo>
                <a:lnTo>
                  <a:pt x="302500" y="2188485"/>
                </a:lnTo>
                <a:lnTo>
                  <a:pt x="331423" y="2222654"/>
                </a:lnTo>
                <a:lnTo>
                  <a:pt x="361452" y="2255831"/>
                </a:lnTo>
                <a:lnTo>
                  <a:pt x="392558" y="2287986"/>
                </a:lnTo>
                <a:lnTo>
                  <a:pt x="424714" y="2319092"/>
                </a:lnTo>
                <a:lnTo>
                  <a:pt x="457891" y="2349120"/>
                </a:lnTo>
                <a:lnTo>
                  <a:pt x="492061" y="2378042"/>
                </a:lnTo>
                <a:lnTo>
                  <a:pt x="527195" y="2405830"/>
                </a:lnTo>
                <a:lnTo>
                  <a:pt x="563265" y="2432455"/>
                </a:lnTo>
                <a:lnTo>
                  <a:pt x="600243" y="2457888"/>
                </a:lnTo>
                <a:lnTo>
                  <a:pt x="638101" y="2482102"/>
                </a:lnTo>
                <a:lnTo>
                  <a:pt x="676809" y="2505068"/>
                </a:lnTo>
                <a:lnTo>
                  <a:pt x="716340" y="2526758"/>
                </a:lnTo>
                <a:lnTo>
                  <a:pt x="756665" y="2547143"/>
                </a:lnTo>
                <a:lnTo>
                  <a:pt x="797756" y="2566195"/>
                </a:lnTo>
                <a:lnTo>
                  <a:pt x="839585" y="2583886"/>
                </a:lnTo>
                <a:lnTo>
                  <a:pt x="882123" y="2600188"/>
                </a:lnTo>
                <a:lnTo>
                  <a:pt x="925341" y="2615071"/>
                </a:lnTo>
                <a:lnTo>
                  <a:pt x="969213" y="2628508"/>
                </a:lnTo>
                <a:lnTo>
                  <a:pt x="1013708" y="2640471"/>
                </a:lnTo>
                <a:lnTo>
                  <a:pt x="1058800" y="2650930"/>
                </a:lnTo>
                <a:lnTo>
                  <a:pt x="1104459" y="2659858"/>
                </a:lnTo>
                <a:lnTo>
                  <a:pt x="1150657" y="2667226"/>
                </a:lnTo>
                <a:lnTo>
                  <a:pt x="1197365" y="2673007"/>
                </a:lnTo>
                <a:lnTo>
                  <a:pt x="1244557" y="2677171"/>
                </a:lnTo>
                <a:lnTo>
                  <a:pt x="1292202" y="2679690"/>
                </a:lnTo>
                <a:lnTo>
                  <a:pt x="1340273" y="2680536"/>
                </a:lnTo>
                <a:lnTo>
                  <a:pt x="1388344" y="2679690"/>
                </a:lnTo>
                <a:lnTo>
                  <a:pt x="1435989" y="2677171"/>
                </a:lnTo>
                <a:lnTo>
                  <a:pt x="1483180" y="2673007"/>
                </a:lnTo>
                <a:lnTo>
                  <a:pt x="1529889" y="2667226"/>
                </a:lnTo>
                <a:lnTo>
                  <a:pt x="1576087" y="2659858"/>
                </a:lnTo>
                <a:lnTo>
                  <a:pt x="1621746" y="2650930"/>
                </a:lnTo>
                <a:lnTo>
                  <a:pt x="1666837" y="2640471"/>
                </a:lnTo>
                <a:lnTo>
                  <a:pt x="1711333" y="2628508"/>
                </a:lnTo>
                <a:lnTo>
                  <a:pt x="1755204" y="2615071"/>
                </a:lnTo>
                <a:lnTo>
                  <a:pt x="1798423" y="2600188"/>
                </a:lnTo>
                <a:lnTo>
                  <a:pt x="1840961" y="2583886"/>
                </a:lnTo>
                <a:lnTo>
                  <a:pt x="1882790" y="2566195"/>
                </a:lnTo>
                <a:lnTo>
                  <a:pt x="1923881" y="2547143"/>
                </a:lnTo>
                <a:lnTo>
                  <a:pt x="1964206" y="2526758"/>
                </a:lnTo>
                <a:lnTo>
                  <a:pt x="2003737" y="2505068"/>
                </a:lnTo>
                <a:lnTo>
                  <a:pt x="2042445" y="2482102"/>
                </a:lnTo>
                <a:lnTo>
                  <a:pt x="2080302" y="2457888"/>
                </a:lnTo>
                <a:lnTo>
                  <a:pt x="2117280" y="2432455"/>
                </a:lnTo>
                <a:lnTo>
                  <a:pt x="2153350" y="2405830"/>
                </a:lnTo>
                <a:lnTo>
                  <a:pt x="2188485" y="2378042"/>
                </a:lnTo>
                <a:lnTo>
                  <a:pt x="2222654" y="2349120"/>
                </a:lnTo>
                <a:lnTo>
                  <a:pt x="2255831" y="2319092"/>
                </a:lnTo>
                <a:lnTo>
                  <a:pt x="2287987" y="2287986"/>
                </a:lnTo>
                <a:lnTo>
                  <a:pt x="2319094" y="2255831"/>
                </a:lnTo>
                <a:lnTo>
                  <a:pt x="2349123" y="2222654"/>
                </a:lnTo>
                <a:lnTo>
                  <a:pt x="2378045" y="2188485"/>
                </a:lnTo>
                <a:lnTo>
                  <a:pt x="2405833" y="2153351"/>
                </a:lnTo>
                <a:lnTo>
                  <a:pt x="2432459" y="2117281"/>
                </a:lnTo>
                <a:lnTo>
                  <a:pt x="2457893" y="2080304"/>
                </a:lnTo>
                <a:lnTo>
                  <a:pt x="2482107" y="2042447"/>
                </a:lnTo>
                <a:lnTo>
                  <a:pt x="2505074" y="2003739"/>
                </a:lnTo>
                <a:lnTo>
                  <a:pt x="2526764" y="1964208"/>
                </a:lnTo>
                <a:lnTo>
                  <a:pt x="2547150" y="1923883"/>
                </a:lnTo>
                <a:lnTo>
                  <a:pt x="2566202" y="1882792"/>
                </a:lnTo>
                <a:lnTo>
                  <a:pt x="2583894" y="1840964"/>
                </a:lnTo>
                <a:lnTo>
                  <a:pt x="2600196" y="1798426"/>
                </a:lnTo>
                <a:lnTo>
                  <a:pt x="2615080" y="1755207"/>
                </a:lnTo>
                <a:lnTo>
                  <a:pt x="2628517" y="1711336"/>
                </a:lnTo>
                <a:lnTo>
                  <a:pt x="2640480" y="1666840"/>
                </a:lnTo>
                <a:lnTo>
                  <a:pt x="2650940" y="1621749"/>
                </a:lnTo>
                <a:lnTo>
                  <a:pt x="2659868" y="1576089"/>
                </a:lnTo>
                <a:lnTo>
                  <a:pt x="2667236" y="1529891"/>
                </a:lnTo>
                <a:lnTo>
                  <a:pt x="2673017" y="1483182"/>
                </a:lnTo>
                <a:lnTo>
                  <a:pt x="2677181" y="1435990"/>
                </a:lnTo>
                <a:lnTo>
                  <a:pt x="2679700" y="1388344"/>
                </a:lnTo>
                <a:lnTo>
                  <a:pt x="2680546" y="1340273"/>
                </a:lnTo>
                <a:lnTo>
                  <a:pt x="2679700" y="1292202"/>
                </a:lnTo>
                <a:lnTo>
                  <a:pt x="2677181" y="1244557"/>
                </a:lnTo>
                <a:lnTo>
                  <a:pt x="2673017" y="1197365"/>
                </a:lnTo>
                <a:lnTo>
                  <a:pt x="2667236" y="1150657"/>
                </a:lnTo>
                <a:lnTo>
                  <a:pt x="2659868" y="1104459"/>
                </a:lnTo>
                <a:lnTo>
                  <a:pt x="2650940" y="1058800"/>
                </a:lnTo>
                <a:lnTo>
                  <a:pt x="2640480" y="1013708"/>
                </a:lnTo>
                <a:lnTo>
                  <a:pt x="2628517" y="969213"/>
                </a:lnTo>
                <a:lnTo>
                  <a:pt x="2615080" y="925341"/>
                </a:lnTo>
                <a:lnTo>
                  <a:pt x="2600196" y="882123"/>
                </a:lnTo>
                <a:lnTo>
                  <a:pt x="2583894" y="839585"/>
                </a:lnTo>
                <a:lnTo>
                  <a:pt x="2566202" y="797756"/>
                </a:lnTo>
                <a:lnTo>
                  <a:pt x="2547150" y="756665"/>
                </a:lnTo>
                <a:lnTo>
                  <a:pt x="2526764" y="716340"/>
                </a:lnTo>
                <a:lnTo>
                  <a:pt x="2505074" y="676809"/>
                </a:lnTo>
                <a:lnTo>
                  <a:pt x="2482107" y="638101"/>
                </a:lnTo>
                <a:lnTo>
                  <a:pt x="2457893" y="600243"/>
                </a:lnTo>
                <a:lnTo>
                  <a:pt x="2432459" y="563265"/>
                </a:lnTo>
                <a:lnTo>
                  <a:pt x="2405833" y="527195"/>
                </a:lnTo>
                <a:lnTo>
                  <a:pt x="2378045" y="492061"/>
                </a:lnTo>
                <a:lnTo>
                  <a:pt x="2349123" y="457891"/>
                </a:lnTo>
                <a:lnTo>
                  <a:pt x="2319094" y="424714"/>
                </a:lnTo>
                <a:lnTo>
                  <a:pt x="2287987" y="392558"/>
                </a:lnTo>
                <a:lnTo>
                  <a:pt x="2255831" y="361452"/>
                </a:lnTo>
                <a:lnTo>
                  <a:pt x="2222654" y="331423"/>
                </a:lnTo>
                <a:lnTo>
                  <a:pt x="2188485" y="302500"/>
                </a:lnTo>
                <a:lnTo>
                  <a:pt x="2153350" y="274712"/>
                </a:lnTo>
                <a:lnTo>
                  <a:pt x="2117280" y="248087"/>
                </a:lnTo>
                <a:lnTo>
                  <a:pt x="2080302" y="222653"/>
                </a:lnTo>
                <a:lnTo>
                  <a:pt x="2042445" y="198439"/>
                </a:lnTo>
                <a:lnTo>
                  <a:pt x="2003737" y="175472"/>
                </a:lnTo>
                <a:lnTo>
                  <a:pt x="1964206" y="153782"/>
                </a:lnTo>
                <a:lnTo>
                  <a:pt x="1923881" y="133396"/>
                </a:lnTo>
                <a:lnTo>
                  <a:pt x="1882790" y="114343"/>
                </a:lnTo>
                <a:lnTo>
                  <a:pt x="1840961" y="96652"/>
                </a:lnTo>
                <a:lnTo>
                  <a:pt x="1798423" y="80350"/>
                </a:lnTo>
                <a:lnTo>
                  <a:pt x="1755204" y="65466"/>
                </a:lnTo>
                <a:lnTo>
                  <a:pt x="1711333" y="52029"/>
                </a:lnTo>
                <a:lnTo>
                  <a:pt x="1666837" y="40066"/>
                </a:lnTo>
                <a:lnTo>
                  <a:pt x="1621746" y="29606"/>
                </a:lnTo>
                <a:lnTo>
                  <a:pt x="1576087" y="20678"/>
                </a:lnTo>
                <a:lnTo>
                  <a:pt x="1529889" y="13309"/>
                </a:lnTo>
                <a:lnTo>
                  <a:pt x="1483180" y="7529"/>
                </a:lnTo>
                <a:lnTo>
                  <a:pt x="1435989" y="3365"/>
                </a:lnTo>
                <a:lnTo>
                  <a:pt x="1388344" y="846"/>
                </a:lnTo>
                <a:lnTo>
                  <a:pt x="1340273" y="0"/>
                </a:lnTo>
                <a:close/>
              </a:path>
            </a:pathLst>
          </a:custGeom>
          <a:solidFill>
            <a:srgbClr val="57D9A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1" name="object 221"/>
          <p:cNvSpPr/>
          <p:nvPr/>
        </p:nvSpPr>
        <p:spPr>
          <a:xfrm>
            <a:off x="4846637" y="5961724"/>
            <a:ext cx="1883410" cy="699770"/>
          </a:xfrm>
          <a:custGeom>
            <a:avLst/>
            <a:gdLst/>
            <a:ahLst/>
            <a:cxnLst/>
            <a:rect l="l" t="t" r="r" b="b"/>
            <a:pathLst>
              <a:path w="1883409" h="699770">
                <a:moveTo>
                  <a:pt x="941625" y="0"/>
                </a:moveTo>
                <a:lnTo>
                  <a:pt x="447682" y="25747"/>
                </a:lnTo>
                <a:lnTo>
                  <a:pt x="0" y="312849"/>
                </a:lnTo>
                <a:lnTo>
                  <a:pt x="35187" y="346366"/>
                </a:lnTo>
                <a:lnTo>
                  <a:pt x="71569" y="378604"/>
                </a:lnTo>
                <a:lnTo>
                  <a:pt x="109111" y="409524"/>
                </a:lnTo>
                <a:lnTo>
                  <a:pt x="147774" y="439092"/>
                </a:lnTo>
                <a:lnTo>
                  <a:pt x="187524" y="467270"/>
                </a:lnTo>
                <a:lnTo>
                  <a:pt x="228324" y="494023"/>
                </a:lnTo>
                <a:lnTo>
                  <a:pt x="270137" y="519313"/>
                </a:lnTo>
                <a:lnTo>
                  <a:pt x="312927" y="543105"/>
                </a:lnTo>
                <a:lnTo>
                  <a:pt x="356659" y="565362"/>
                </a:lnTo>
                <a:lnTo>
                  <a:pt x="401295" y="586047"/>
                </a:lnTo>
                <a:lnTo>
                  <a:pt x="446799" y="605124"/>
                </a:lnTo>
                <a:lnTo>
                  <a:pt x="493136" y="622558"/>
                </a:lnTo>
                <a:lnTo>
                  <a:pt x="540269" y="638311"/>
                </a:lnTo>
                <a:lnTo>
                  <a:pt x="588161" y="652347"/>
                </a:lnTo>
                <a:lnTo>
                  <a:pt x="636776" y="664629"/>
                </a:lnTo>
                <a:lnTo>
                  <a:pt x="686079" y="675122"/>
                </a:lnTo>
                <a:lnTo>
                  <a:pt x="736032" y="683788"/>
                </a:lnTo>
                <a:lnTo>
                  <a:pt x="786599" y="690592"/>
                </a:lnTo>
                <a:lnTo>
                  <a:pt x="837745" y="695497"/>
                </a:lnTo>
                <a:lnTo>
                  <a:pt x="889432" y="698467"/>
                </a:lnTo>
                <a:lnTo>
                  <a:pt x="941625" y="699465"/>
                </a:lnTo>
                <a:lnTo>
                  <a:pt x="993821" y="698467"/>
                </a:lnTo>
                <a:lnTo>
                  <a:pt x="1045511" y="695497"/>
                </a:lnTo>
                <a:lnTo>
                  <a:pt x="1096659" y="690592"/>
                </a:lnTo>
                <a:lnTo>
                  <a:pt x="1147228" y="683788"/>
                </a:lnTo>
                <a:lnTo>
                  <a:pt x="1197182" y="675122"/>
                </a:lnTo>
                <a:lnTo>
                  <a:pt x="1246486" y="664629"/>
                </a:lnTo>
                <a:lnTo>
                  <a:pt x="1295102" y="652347"/>
                </a:lnTo>
                <a:lnTo>
                  <a:pt x="1342994" y="638311"/>
                </a:lnTo>
                <a:lnTo>
                  <a:pt x="1390127" y="622558"/>
                </a:lnTo>
                <a:lnTo>
                  <a:pt x="1436464" y="605124"/>
                </a:lnTo>
                <a:lnTo>
                  <a:pt x="1481969" y="586047"/>
                </a:lnTo>
                <a:lnTo>
                  <a:pt x="1526605" y="565362"/>
                </a:lnTo>
                <a:lnTo>
                  <a:pt x="1570336" y="543105"/>
                </a:lnTo>
                <a:lnTo>
                  <a:pt x="1613126" y="519313"/>
                </a:lnTo>
                <a:lnTo>
                  <a:pt x="1654939" y="494023"/>
                </a:lnTo>
                <a:lnTo>
                  <a:pt x="1695738" y="467270"/>
                </a:lnTo>
                <a:lnTo>
                  <a:pt x="1735488" y="439092"/>
                </a:lnTo>
                <a:lnTo>
                  <a:pt x="1774151" y="409524"/>
                </a:lnTo>
                <a:lnTo>
                  <a:pt x="1811692" y="378604"/>
                </a:lnTo>
                <a:lnTo>
                  <a:pt x="1848074" y="346366"/>
                </a:lnTo>
                <a:lnTo>
                  <a:pt x="1883262" y="312849"/>
                </a:lnTo>
                <a:lnTo>
                  <a:pt x="1462028" y="34459"/>
                </a:lnTo>
                <a:lnTo>
                  <a:pt x="941625" y="0"/>
                </a:lnTo>
                <a:close/>
              </a:path>
            </a:pathLst>
          </a:custGeom>
          <a:solidFill>
            <a:srgbClr val="00875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2" name="object 222"/>
          <p:cNvSpPr/>
          <p:nvPr/>
        </p:nvSpPr>
        <p:spPr>
          <a:xfrm>
            <a:off x="5361479" y="5778860"/>
            <a:ext cx="848571" cy="760806"/>
          </a:xfrm>
          <a:prstGeom prst="rect">
            <a:avLst/>
          </a:prstGeom>
          <a:blipFill>
            <a:blip r:embed="rId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3" name="object 223"/>
          <p:cNvSpPr/>
          <p:nvPr/>
        </p:nvSpPr>
        <p:spPr>
          <a:xfrm>
            <a:off x="6218187" y="5007366"/>
            <a:ext cx="240665" cy="325755"/>
          </a:xfrm>
          <a:custGeom>
            <a:avLst/>
            <a:gdLst/>
            <a:ahLst/>
            <a:cxnLst/>
            <a:rect l="l" t="t" r="r" b="b"/>
            <a:pathLst>
              <a:path w="240664" h="325754">
                <a:moveTo>
                  <a:pt x="115975" y="0"/>
                </a:moveTo>
                <a:lnTo>
                  <a:pt x="69525" y="11081"/>
                </a:lnTo>
                <a:lnTo>
                  <a:pt x="32225" y="38172"/>
                </a:lnTo>
                <a:lnTo>
                  <a:pt x="7806" y="77273"/>
                </a:lnTo>
                <a:lnTo>
                  <a:pt x="0" y="124383"/>
                </a:lnTo>
                <a:lnTo>
                  <a:pt x="1350" y="171006"/>
                </a:lnTo>
                <a:lnTo>
                  <a:pt x="5004" y="224504"/>
                </a:lnTo>
                <a:lnTo>
                  <a:pt x="14549" y="274798"/>
                </a:lnTo>
                <a:lnTo>
                  <a:pt x="33573" y="311809"/>
                </a:lnTo>
                <a:lnTo>
                  <a:pt x="65662" y="325456"/>
                </a:lnTo>
                <a:lnTo>
                  <a:pt x="101811" y="313741"/>
                </a:lnTo>
                <a:lnTo>
                  <a:pt x="140971" y="284863"/>
                </a:lnTo>
                <a:lnTo>
                  <a:pt x="178773" y="244734"/>
                </a:lnTo>
                <a:lnTo>
                  <a:pt x="210850" y="199268"/>
                </a:lnTo>
                <a:lnTo>
                  <a:pt x="232835" y="154378"/>
                </a:lnTo>
                <a:lnTo>
                  <a:pt x="240359" y="115975"/>
                </a:lnTo>
                <a:lnTo>
                  <a:pt x="229277" y="69525"/>
                </a:lnTo>
                <a:lnTo>
                  <a:pt x="202186" y="32225"/>
                </a:lnTo>
                <a:lnTo>
                  <a:pt x="163085" y="7806"/>
                </a:lnTo>
                <a:lnTo>
                  <a:pt x="115975" y="0"/>
                </a:lnTo>
                <a:close/>
              </a:path>
            </a:pathLst>
          </a:custGeom>
          <a:solidFill>
            <a:srgbClr val="F7D0C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4" name="object 224"/>
          <p:cNvSpPr/>
          <p:nvPr/>
        </p:nvSpPr>
        <p:spPr>
          <a:xfrm>
            <a:off x="5094923" y="5007366"/>
            <a:ext cx="240665" cy="325755"/>
          </a:xfrm>
          <a:custGeom>
            <a:avLst/>
            <a:gdLst/>
            <a:ahLst/>
            <a:cxnLst/>
            <a:rect l="l" t="t" r="r" b="b"/>
            <a:pathLst>
              <a:path w="240664" h="325754">
                <a:moveTo>
                  <a:pt x="124373" y="0"/>
                </a:moveTo>
                <a:lnTo>
                  <a:pt x="77263" y="7806"/>
                </a:lnTo>
                <a:lnTo>
                  <a:pt x="38163" y="32225"/>
                </a:lnTo>
                <a:lnTo>
                  <a:pt x="11075" y="69525"/>
                </a:lnTo>
                <a:lnTo>
                  <a:pt x="0" y="115975"/>
                </a:lnTo>
                <a:lnTo>
                  <a:pt x="7519" y="154378"/>
                </a:lnTo>
                <a:lnTo>
                  <a:pt x="29501" y="199268"/>
                </a:lnTo>
                <a:lnTo>
                  <a:pt x="61576" y="244734"/>
                </a:lnTo>
                <a:lnTo>
                  <a:pt x="99378" y="284863"/>
                </a:lnTo>
                <a:lnTo>
                  <a:pt x="138537" y="313741"/>
                </a:lnTo>
                <a:lnTo>
                  <a:pt x="174685" y="325456"/>
                </a:lnTo>
                <a:lnTo>
                  <a:pt x="206775" y="311809"/>
                </a:lnTo>
                <a:lnTo>
                  <a:pt x="225799" y="274798"/>
                </a:lnTo>
                <a:lnTo>
                  <a:pt x="235344" y="224504"/>
                </a:lnTo>
                <a:lnTo>
                  <a:pt x="238998" y="171006"/>
                </a:lnTo>
                <a:lnTo>
                  <a:pt x="240348" y="124383"/>
                </a:lnTo>
                <a:lnTo>
                  <a:pt x="232542" y="77273"/>
                </a:lnTo>
                <a:lnTo>
                  <a:pt x="208123" y="38172"/>
                </a:lnTo>
                <a:lnTo>
                  <a:pt x="170823" y="11081"/>
                </a:lnTo>
                <a:lnTo>
                  <a:pt x="124373" y="0"/>
                </a:lnTo>
                <a:close/>
              </a:path>
            </a:pathLst>
          </a:custGeom>
          <a:solidFill>
            <a:srgbClr val="F7D0C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5" name="object 225"/>
          <p:cNvSpPr/>
          <p:nvPr/>
        </p:nvSpPr>
        <p:spPr>
          <a:xfrm>
            <a:off x="5163344" y="4216160"/>
            <a:ext cx="1230630" cy="1694180"/>
          </a:xfrm>
          <a:custGeom>
            <a:avLst/>
            <a:gdLst/>
            <a:ahLst/>
            <a:cxnLst/>
            <a:rect l="l" t="t" r="r" b="b"/>
            <a:pathLst>
              <a:path w="1230629" h="1694179">
                <a:moveTo>
                  <a:pt x="554358" y="0"/>
                </a:moveTo>
                <a:lnTo>
                  <a:pt x="497185" y="2932"/>
                </a:lnTo>
                <a:lnTo>
                  <a:pt x="443692" y="8937"/>
                </a:lnTo>
                <a:lnTo>
                  <a:pt x="393783" y="17888"/>
                </a:lnTo>
                <a:lnTo>
                  <a:pt x="347363" y="29658"/>
                </a:lnTo>
                <a:lnTo>
                  <a:pt x="304337" y="44121"/>
                </a:lnTo>
                <a:lnTo>
                  <a:pt x="264611" y="61152"/>
                </a:lnTo>
                <a:lnTo>
                  <a:pt x="228089" y="80623"/>
                </a:lnTo>
                <a:lnTo>
                  <a:pt x="194676" y="102408"/>
                </a:lnTo>
                <a:lnTo>
                  <a:pt x="164278" y="126381"/>
                </a:lnTo>
                <a:lnTo>
                  <a:pt x="112142" y="180386"/>
                </a:lnTo>
                <a:lnTo>
                  <a:pt x="70923" y="241626"/>
                </a:lnTo>
                <a:lnTo>
                  <a:pt x="39860" y="309090"/>
                </a:lnTo>
                <a:lnTo>
                  <a:pt x="18192" y="381768"/>
                </a:lnTo>
                <a:lnTo>
                  <a:pt x="10643" y="419747"/>
                </a:lnTo>
                <a:lnTo>
                  <a:pt x="5158" y="458649"/>
                </a:lnTo>
                <a:lnTo>
                  <a:pt x="1642" y="498350"/>
                </a:lnTo>
                <a:lnTo>
                  <a:pt x="0" y="538723"/>
                </a:lnTo>
                <a:lnTo>
                  <a:pt x="135" y="579641"/>
                </a:lnTo>
                <a:lnTo>
                  <a:pt x="1955" y="620979"/>
                </a:lnTo>
                <a:lnTo>
                  <a:pt x="5363" y="662608"/>
                </a:lnTo>
                <a:lnTo>
                  <a:pt x="10264" y="704405"/>
                </a:lnTo>
                <a:lnTo>
                  <a:pt x="16564" y="746241"/>
                </a:lnTo>
                <a:lnTo>
                  <a:pt x="24167" y="787991"/>
                </a:lnTo>
                <a:lnTo>
                  <a:pt x="32978" y="829528"/>
                </a:lnTo>
                <a:lnTo>
                  <a:pt x="51621" y="913309"/>
                </a:lnTo>
                <a:lnTo>
                  <a:pt x="68235" y="990573"/>
                </a:lnTo>
                <a:lnTo>
                  <a:pt x="83124" y="1061636"/>
                </a:lnTo>
                <a:lnTo>
                  <a:pt x="96593" y="1126816"/>
                </a:lnTo>
                <a:lnTo>
                  <a:pt x="108945" y="1186429"/>
                </a:lnTo>
                <a:lnTo>
                  <a:pt x="120484" y="1240793"/>
                </a:lnTo>
                <a:lnTo>
                  <a:pt x="131515" y="1290224"/>
                </a:lnTo>
                <a:lnTo>
                  <a:pt x="142342" y="1335039"/>
                </a:lnTo>
                <a:lnTo>
                  <a:pt x="153269" y="1375555"/>
                </a:lnTo>
                <a:lnTo>
                  <a:pt x="164600" y="1412089"/>
                </a:lnTo>
                <a:lnTo>
                  <a:pt x="189689" y="1474479"/>
                </a:lnTo>
                <a:lnTo>
                  <a:pt x="220044" y="1524743"/>
                </a:lnTo>
                <a:lnTo>
                  <a:pt x="258096" y="1565418"/>
                </a:lnTo>
                <a:lnTo>
                  <a:pt x="306278" y="1599039"/>
                </a:lnTo>
                <a:lnTo>
                  <a:pt x="367024" y="1628140"/>
                </a:lnTo>
                <a:lnTo>
                  <a:pt x="402869" y="1641788"/>
                </a:lnTo>
                <a:lnTo>
                  <a:pt x="442766" y="1655258"/>
                </a:lnTo>
                <a:lnTo>
                  <a:pt x="487021" y="1668865"/>
                </a:lnTo>
                <a:lnTo>
                  <a:pt x="535937" y="1682926"/>
                </a:lnTo>
                <a:lnTo>
                  <a:pt x="575342" y="1691113"/>
                </a:lnTo>
                <a:lnTo>
                  <a:pt x="615311" y="1693842"/>
                </a:lnTo>
                <a:lnTo>
                  <a:pt x="655280" y="1691113"/>
                </a:lnTo>
                <a:lnTo>
                  <a:pt x="694686" y="1682926"/>
                </a:lnTo>
                <a:lnTo>
                  <a:pt x="743603" y="1668865"/>
                </a:lnTo>
                <a:lnTo>
                  <a:pt x="787858" y="1655258"/>
                </a:lnTo>
                <a:lnTo>
                  <a:pt x="827757" y="1641788"/>
                </a:lnTo>
                <a:lnTo>
                  <a:pt x="863602" y="1628140"/>
                </a:lnTo>
                <a:lnTo>
                  <a:pt x="924348" y="1599039"/>
                </a:lnTo>
                <a:lnTo>
                  <a:pt x="972531" y="1565418"/>
                </a:lnTo>
                <a:lnTo>
                  <a:pt x="1010583" y="1524743"/>
                </a:lnTo>
                <a:lnTo>
                  <a:pt x="1040937" y="1474479"/>
                </a:lnTo>
                <a:lnTo>
                  <a:pt x="1066026" y="1412089"/>
                </a:lnTo>
                <a:lnTo>
                  <a:pt x="1077356" y="1375555"/>
                </a:lnTo>
                <a:lnTo>
                  <a:pt x="1088282" y="1335039"/>
                </a:lnTo>
                <a:lnTo>
                  <a:pt x="1099109" y="1290224"/>
                </a:lnTo>
                <a:lnTo>
                  <a:pt x="1110140" y="1240793"/>
                </a:lnTo>
                <a:lnTo>
                  <a:pt x="1121679" y="1186429"/>
                </a:lnTo>
                <a:lnTo>
                  <a:pt x="1134030" y="1126816"/>
                </a:lnTo>
                <a:lnTo>
                  <a:pt x="1147499" y="1061636"/>
                </a:lnTo>
                <a:lnTo>
                  <a:pt x="1162388" y="990573"/>
                </a:lnTo>
                <a:lnTo>
                  <a:pt x="1179001" y="913309"/>
                </a:lnTo>
                <a:lnTo>
                  <a:pt x="1197644" y="829528"/>
                </a:lnTo>
                <a:lnTo>
                  <a:pt x="1206455" y="787991"/>
                </a:lnTo>
                <a:lnTo>
                  <a:pt x="1214058" y="746241"/>
                </a:lnTo>
                <a:lnTo>
                  <a:pt x="1220358" y="704405"/>
                </a:lnTo>
                <a:lnTo>
                  <a:pt x="1225259" y="662608"/>
                </a:lnTo>
                <a:lnTo>
                  <a:pt x="1228667" y="620979"/>
                </a:lnTo>
                <a:lnTo>
                  <a:pt x="1230487" y="579641"/>
                </a:lnTo>
                <a:lnTo>
                  <a:pt x="1230623" y="538723"/>
                </a:lnTo>
                <a:lnTo>
                  <a:pt x="1228980" y="498350"/>
                </a:lnTo>
                <a:lnTo>
                  <a:pt x="1225464" y="458649"/>
                </a:lnTo>
                <a:lnTo>
                  <a:pt x="1219979" y="419747"/>
                </a:lnTo>
                <a:lnTo>
                  <a:pt x="1212430" y="381768"/>
                </a:lnTo>
                <a:lnTo>
                  <a:pt x="1202723" y="344840"/>
                </a:lnTo>
                <a:lnTo>
                  <a:pt x="1176451" y="274643"/>
                </a:lnTo>
                <a:lnTo>
                  <a:pt x="1140405" y="210164"/>
                </a:lnTo>
                <a:lnTo>
                  <a:pt x="1093822" y="152416"/>
                </a:lnTo>
                <a:lnTo>
                  <a:pt x="1035943" y="102408"/>
                </a:lnTo>
                <a:lnTo>
                  <a:pt x="1002529" y="80623"/>
                </a:lnTo>
                <a:lnTo>
                  <a:pt x="966007" y="61152"/>
                </a:lnTo>
                <a:lnTo>
                  <a:pt x="926280" y="44121"/>
                </a:lnTo>
                <a:lnTo>
                  <a:pt x="883254" y="29658"/>
                </a:lnTo>
                <a:lnTo>
                  <a:pt x="836833" y="17888"/>
                </a:lnTo>
                <a:lnTo>
                  <a:pt x="786923" y="8937"/>
                </a:lnTo>
                <a:lnTo>
                  <a:pt x="733428" y="2932"/>
                </a:lnTo>
                <a:lnTo>
                  <a:pt x="681442" y="266"/>
                </a:lnTo>
                <a:lnTo>
                  <a:pt x="615306" y="266"/>
                </a:lnTo>
                <a:lnTo>
                  <a:pt x="554358" y="0"/>
                </a:lnTo>
                <a:close/>
              </a:path>
              <a:path w="1230629" h="1694179">
                <a:moveTo>
                  <a:pt x="676254" y="0"/>
                </a:moveTo>
                <a:lnTo>
                  <a:pt x="615306" y="266"/>
                </a:lnTo>
                <a:lnTo>
                  <a:pt x="681442" y="266"/>
                </a:lnTo>
                <a:lnTo>
                  <a:pt x="676254" y="0"/>
                </a:lnTo>
                <a:close/>
              </a:path>
            </a:pathLst>
          </a:custGeom>
          <a:solidFill>
            <a:srgbClr val="FF88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6" name="object 226"/>
          <p:cNvSpPr/>
          <p:nvPr/>
        </p:nvSpPr>
        <p:spPr>
          <a:xfrm>
            <a:off x="5543509" y="5527182"/>
            <a:ext cx="468398" cy="165192"/>
          </a:xfrm>
          <a:prstGeom prst="rect">
            <a:avLst/>
          </a:prstGeom>
          <a:blipFill>
            <a:blip r:embed="rId5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7" name="object 227"/>
          <p:cNvSpPr/>
          <p:nvPr/>
        </p:nvSpPr>
        <p:spPr>
          <a:xfrm>
            <a:off x="5229123" y="4654777"/>
            <a:ext cx="1100455" cy="768350"/>
          </a:xfrm>
          <a:custGeom>
            <a:avLst/>
            <a:gdLst/>
            <a:ahLst/>
            <a:cxnLst/>
            <a:rect l="l" t="t" r="r" b="b"/>
            <a:pathLst>
              <a:path w="1100454" h="768350">
                <a:moveTo>
                  <a:pt x="84923" y="13154"/>
                </a:moveTo>
                <a:lnTo>
                  <a:pt x="49764" y="63082"/>
                </a:lnTo>
                <a:lnTo>
                  <a:pt x="30161" y="102657"/>
                </a:lnTo>
                <a:lnTo>
                  <a:pt x="12474" y="158826"/>
                </a:lnTo>
                <a:lnTo>
                  <a:pt x="5198" y="198541"/>
                </a:lnTo>
                <a:lnTo>
                  <a:pt x="0" y="267765"/>
                </a:lnTo>
                <a:lnTo>
                  <a:pt x="2390" y="329354"/>
                </a:lnTo>
                <a:lnTo>
                  <a:pt x="9475" y="379916"/>
                </a:lnTo>
                <a:lnTo>
                  <a:pt x="18360" y="416063"/>
                </a:lnTo>
                <a:lnTo>
                  <a:pt x="28513" y="450015"/>
                </a:lnTo>
                <a:lnTo>
                  <a:pt x="41050" y="492868"/>
                </a:lnTo>
                <a:lnTo>
                  <a:pt x="56117" y="541321"/>
                </a:lnTo>
                <a:lnTo>
                  <a:pt x="73862" y="592071"/>
                </a:lnTo>
                <a:lnTo>
                  <a:pt x="94433" y="641816"/>
                </a:lnTo>
                <a:lnTo>
                  <a:pt x="117977" y="687256"/>
                </a:lnTo>
                <a:lnTo>
                  <a:pt x="144641" y="725088"/>
                </a:lnTo>
                <a:lnTo>
                  <a:pt x="174575" y="752011"/>
                </a:lnTo>
                <a:lnTo>
                  <a:pt x="244854" y="768203"/>
                </a:lnTo>
                <a:lnTo>
                  <a:pt x="285488" y="762257"/>
                </a:lnTo>
                <a:lnTo>
                  <a:pt x="329982" y="750828"/>
                </a:lnTo>
                <a:lnTo>
                  <a:pt x="378485" y="736824"/>
                </a:lnTo>
                <a:lnTo>
                  <a:pt x="431145" y="723156"/>
                </a:lnTo>
                <a:lnTo>
                  <a:pt x="488109" y="712733"/>
                </a:lnTo>
                <a:lnTo>
                  <a:pt x="549527" y="708462"/>
                </a:lnTo>
                <a:lnTo>
                  <a:pt x="966141" y="708462"/>
                </a:lnTo>
                <a:lnTo>
                  <a:pt x="981087" y="687256"/>
                </a:lnTo>
                <a:lnTo>
                  <a:pt x="1004631" y="641816"/>
                </a:lnTo>
                <a:lnTo>
                  <a:pt x="1025202" y="592071"/>
                </a:lnTo>
                <a:lnTo>
                  <a:pt x="1042947" y="541321"/>
                </a:lnTo>
                <a:lnTo>
                  <a:pt x="1058014" y="492868"/>
                </a:lnTo>
                <a:lnTo>
                  <a:pt x="1070551" y="450015"/>
                </a:lnTo>
                <a:lnTo>
                  <a:pt x="1080704" y="416063"/>
                </a:lnTo>
                <a:lnTo>
                  <a:pt x="1094443" y="359077"/>
                </a:lnTo>
                <a:lnTo>
                  <a:pt x="1100431" y="302782"/>
                </a:lnTo>
                <a:lnTo>
                  <a:pt x="1099846" y="248748"/>
                </a:lnTo>
                <a:lnTo>
                  <a:pt x="1093866" y="198541"/>
                </a:lnTo>
                <a:lnTo>
                  <a:pt x="1085454" y="175368"/>
                </a:lnTo>
                <a:lnTo>
                  <a:pt x="1070617" y="147163"/>
                </a:lnTo>
                <a:lnTo>
                  <a:pt x="1061943" y="128894"/>
                </a:lnTo>
                <a:lnTo>
                  <a:pt x="318380" y="128894"/>
                </a:lnTo>
                <a:lnTo>
                  <a:pt x="280157" y="126003"/>
                </a:lnTo>
                <a:lnTo>
                  <a:pt x="240751" y="117171"/>
                </a:lnTo>
                <a:lnTo>
                  <a:pt x="209354" y="105715"/>
                </a:lnTo>
                <a:lnTo>
                  <a:pt x="171848" y="86315"/>
                </a:lnTo>
                <a:lnTo>
                  <a:pt x="129837" y="56339"/>
                </a:lnTo>
                <a:lnTo>
                  <a:pt x="84923" y="13154"/>
                </a:lnTo>
                <a:close/>
              </a:path>
              <a:path w="1100454" h="768350">
                <a:moveTo>
                  <a:pt x="966141" y="708462"/>
                </a:moveTo>
                <a:lnTo>
                  <a:pt x="549527" y="708462"/>
                </a:lnTo>
                <a:lnTo>
                  <a:pt x="610948" y="712733"/>
                </a:lnTo>
                <a:lnTo>
                  <a:pt x="667915" y="723156"/>
                </a:lnTo>
                <a:lnTo>
                  <a:pt x="720576" y="736824"/>
                </a:lnTo>
                <a:lnTo>
                  <a:pt x="769080" y="750828"/>
                </a:lnTo>
                <a:lnTo>
                  <a:pt x="813576" y="762257"/>
                </a:lnTo>
                <a:lnTo>
                  <a:pt x="854210" y="768203"/>
                </a:lnTo>
                <a:lnTo>
                  <a:pt x="891132" y="765758"/>
                </a:lnTo>
                <a:lnTo>
                  <a:pt x="924489" y="752011"/>
                </a:lnTo>
                <a:lnTo>
                  <a:pt x="954423" y="725088"/>
                </a:lnTo>
                <a:lnTo>
                  <a:pt x="966141" y="708462"/>
                </a:lnTo>
                <a:close/>
              </a:path>
              <a:path w="1100454" h="768350">
                <a:moveTo>
                  <a:pt x="883714" y="0"/>
                </a:moveTo>
                <a:lnTo>
                  <a:pt x="817320" y="4128"/>
                </a:lnTo>
                <a:lnTo>
                  <a:pt x="755984" y="12230"/>
                </a:lnTo>
                <a:lnTo>
                  <a:pt x="699485" y="23451"/>
                </a:lnTo>
                <a:lnTo>
                  <a:pt x="647276" y="36968"/>
                </a:lnTo>
                <a:lnTo>
                  <a:pt x="598811" y="51956"/>
                </a:lnTo>
                <a:lnTo>
                  <a:pt x="553540" y="67592"/>
                </a:lnTo>
                <a:lnTo>
                  <a:pt x="470397" y="97515"/>
                </a:lnTo>
                <a:lnTo>
                  <a:pt x="431430" y="110153"/>
                </a:lnTo>
                <a:lnTo>
                  <a:pt x="393470" y="120145"/>
                </a:lnTo>
                <a:lnTo>
                  <a:pt x="355969" y="126666"/>
                </a:lnTo>
                <a:lnTo>
                  <a:pt x="318380" y="128894"/>
                </a:lnTo>
                <a:lnTo>
                  <a:pt x="1061943" y="128894"/>
                </a:lnTo>
                <a:lnTo>
                  <a:pt x="1039679" y="67403"/>
                </a:lnTo>
                <a:lnTo>
                  <a:pt x="1031685" y="19204"/>
                </a:lnTo>
                <a:lnTo>
                  <a:pt x="1030633" y="7458"/>
                </a:lnTo>
                <a:lnTo>
                  <a:pt x="991773" y="3252"/>
                </a:lnTo>
                <a:lnTo>
                  <a:pt x="942333" y="237"/>
                </a:lnTo>
                <a:lnTo>
                  <a:pt x="883714" y="0"/>
                </a:lnTo>
                <a:close/>
              </a:path>
            </a:pathLst>
          </a:custGeom>
          <a:solidFill>
            <a:srgbClr val="FFE2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8" name="object 228"/>
          <p:cNvSpPr/>
          <p:nvPr/>
        </p:nvSpPr>
        <p:spPr>
          <a:xfrm>
            <a:off x="5258578" y="4920604"/>
            <a:ext cx="485016" cy="502375"/>
          </a:xfrm>
          <a:prstGeom prst="rect">
            <a:avLst/>
          </a:prstGeom>
          <a:blipFill>
            <a:blip r:embed="rId5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9" name="object 229"/>
          <p:cNvSpPr/>
          <p:nvPr/>
        </p:nvSpPr>
        <p:spPr>
          <a:xfrm>
            <a:off x="5835529" y="4922729"/>
            <a:ext cx="475113" cy="500249"/>
          </a:xfrm>
          <a:prstGeom prst="rect">
            <a:avLst/>
          </a:prstGeom>
          <a:blipFill>
            <a:blip r:embed="rId5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0" name="object 230"/>
          <p:cNvSpPr/>
          <p:nvPr/>
        </p:nvSpPr>
        <p:spPr>
          <a:xfrm>
            <a:off x="5547401" y="5523099"/>
            <a:ext cx="455295" cy="125095"/>
          </a:xfrm>
          <a:custGeom>
            <a:avLst/>
            <a:gdLst/>
            <a:ahLst/>
            <a:cxnLst/>
            <a:rect l="l" t="t" r="r" b="b"/>
            <a:pathLst>
              <a:path w="455295" h="125095">
                <a:moveTo>
                  <a:pt x="155096" y="0"/>
                </a:moveTo>
                <a:lnTo>
                  <a:pt x="125104" y="2930"/>
                </a:lnTo>
                <a:lnTo>
                  <a:pt x="92000" y="9529"/>
                </a:lnTo>
                <a:lnTo>
                  <a:pt x="53359" y="17967"/>
                </a:lnTo>
                <a:lnTo>
                  <a:pt x="43287" y="20008"/>
                </a:lnTo>
                <a:lnTo>
                  <a:pt x="30912" y="22388"/>
                </a:lnTo>
                <a:lnTo>
                  <a:pt x="16421" y="24999"/>
                </a:lnTo>
                <a:lnTo>
                  <a:pt x="0" y="27736"/>
                </a:lnTo>
                <a:lnTo>
                  <a:pt x="11660" y="39881"/>
                </a:lnTo>
                <a:lnTo>
                  <a:pt x="40887" y="64246"/>
                </a:lnTo>
                <a:lnTo>
                  <a:pt x="87026" y="92222"/>
                </a:lnTo>
                <a:lnTo>
                  <a:pt x="149418" y="115199"/>
                </a:lnTo>
                <a:lnTo>
                  <a:pt x="227406" y="124571"/>
                </a:lnTo>
                <a:lnTo>
                  <a:pt x="305399" y="115199"/>
                </a:lnTo>
                <a:lnTo>
                  <a:pt x="367792" y="92222"/>
                </a:lnTo>
                <a:lnTo>
                  <a:pt x="413930" y="64246"/>
                </a:lnTo>
                <a:lnTo>
                  <a:pt x="443159" y="39881"/>
                </a:lnTo>
                <a:lnTo>
                  <a:pt x="454823" y="27736"/>
                </a:lnTo>
                <a:lnTo>
                  <a:pt x="439214" y="25589"/>
                </a:lnTo>
                <a:lnTo>
                  <a:pt x="425382" y="23407"/>
                </a:lnTo>
                <a:lnTo>
                  <a:pt x="413485" y="21314"/>
                </a:lnTo>
                <a:lnTo>
                  <a:pt x="403684" y="19432"/>
                </a:lnTo>
                <a:lnTo>
                  <a:pt x="356455" y="9085"/>
                </a:lnTo>
                <a:lnTo>
                  <a:pt x="227407" y="9085"/>
                </a:lnTo>
                <a:lnTo>
                  <a:pt x="209817" y="7873"/>
                </a:lnTo>
                <a:lnTo>
                  <a:pt x="192611" y="4239"/>
                </a:lnTo>
                <a:lnTo>
                  <a:pt x="188934" y="3182"/>
                </a:lnTo>
                <a:lnTo>
                  <a:pt x="187502" y="3182"/>
                </a:lnTo>
                <a:lnTo>
                  <a:pt x="184402" y="2564"/>
                </a:lnTo>
                <a:lnTo>
                  <a:pt x="155096" y="0"/>
                </a:lnTo>
                <a:close/>
              </a:path>
              <a:path w="455295" h="125095">
                <a:moveTo>
                  <a:pt x="266253" y="3077"/>
                </a:moveTo>
                <a:lnTo>
                  <a:pt x="262211" y="4239"/>
                </a:lnTo>
                <a:lnTo>
                  <a:pt x="245000" y="7873"/>
                </a:lnTo>
                <a:lnTo>
                  <a:pt x="227407" y="9085"/>
                </a:lnTo>
                <a:lnTo>
                  <a:pt x="356455" y="9085"/>
                </a:lnTo>
                <a:lnTo>
                  <a:pt x="331750" y="3769"/>
                </a:lnTo>
                <a:lnTo>
                  <a:pt x="326786" y="3192"/>
                </a:lnTo>
                <a:lnTo>
                  <a:pt x="267119" y="3182"/>
                </a:lnTo>
                <a:lnTo>
                  <a:pt x="266253" y="3077"/>
                </a:lnTo>
                <a:close/>
              </a:path>
              <a:path w="455295" h="125095">
                <a:moveTo>
                  <a:pt x="300957" y="189"/>
                </a:moveTo>
                <a:lnTo>
                  <a:pt x="270410" y="2564"/>
                </a:lnTo>
                <a:lnTo>
                  <a:pt x="267206" y="3192"/>
                </a:lnTo>
                <a:lnTo>
                  <a:pt x="326786" y="3192"/>
                </a:lnTo>
                <a:lnTo>
                  <a:pt x="300957" y="189"/>
                </a:lnTo>
                <a:close/>
              </a:path>
              <a:path w="455295" h="125095">
                <a:moveTo>
                  <a:pt x="188643" y="3098"/>
                </a:moveTo>
                <a:lnTo>
                  <a:pt x="187502" y="3182"/>
                </a:lnTo>
                <a:lnTo>
                  <a:pt x="188934" y="3182"/>
                </a:lnTo>
                <a:lnTo>
                  <a:pt x="188643" y="3098"/>
                </a:lnTo>
                <a:close/>
              </a:path>
            </a:pathLst>
          </a:custGeom>
          <a:solidFill>
            <a:srgbClr val="DD6C4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1" name="object 231"/>
          <p:cNvSpPr/>
          <p:nvPr/>
        </p:nvSpPr>
        <p:spPr>
          <a:xfrm>
            <a:off x="5517549" y="5531569"/>
            <a:ext cx="514984" cy="66675"/>
          </a:xfrm>
          <a:custGeom>
            <a:avLst/>
            <a:gdLst/>
            <a:ahLst/>
            <a:cxnLst/>
            <a:rect l="l" t="t" r="r" b="b"/>
            <a:pathLst>
              <a:path w="514985" h="66675">
                <a:moveTo>
                  <a:pt x="4984" y="2062"/>
                </a:moveTo>
                <a:lnTo>
                  <a:pt x="2272" y="3120"/>
                </a:lnTo>
                <a:lnTo>
                  <a:pt x="0" y="7926"/>
                </a:lnTo>
                <a:lnTo>
                  <a:pt x="1047" y="10868"/>
                </a:lnTo>
                <a:lnTo>
                  <a:pt x="64202" y="36120"/>
                </a:lnTo>
                <a:lnTo>
                  <a:pt x="127367" y="53118"/>
                </a:lnTo>
                <a:lnTo>
                  <a:pt x="175784" y="61369"/>
                </a:lnTo>
                <a:lnTo>
                  <a:pt x="224741" y="65717"/>
                </a:lnTo>
                <a:lnTo>
                  <a:pt x="257510" y="66542"/>
                </a:lnTo>
                <a:lnTo>
                  <a:pt x="290276" y="65610"/>
                </a:lnTo>
                <a:lnTo>
                  <a:pt x="322941" y="62907"/>
                </a:lnTo>
                <a:lnTo>
                  <a:pt x="355416" y="58507"/>
                </a:lnTo>
                <a:lnTo>
                  <a:pt x="387611" y="52480"/>
                </a:lnTo>
                <a:lnTo>
                  <a:pt x="406379" y="47778"/>
                </a:lnTo>
                <a:lnTo>
                  <a:pt x="257447" y="47778"/>
                </a:lnTo>
                <a:lnTo>
                  <a:pt x="225575" y="47381"/>
                </a:lnTo>
                <a:lnTo>
                  <a:pt x="162081" y="41725"/>
                </a:lnTo>
                <a:lnTo>
                  <a:pt x="99268" y="30476"/>
                </a:lnTo>
                <a:lnTo>
                  <a:pt x="37617" y="13523"/>
                </a:lnTo>
                <a:lnTo>
                  <a:pt x="7371" y="2942"/>
                </a:lnTo>
                <a:lnTo>
                  <a:pt x="4984" y="2062"/>
                </a:lnTo>
                <a:close/>
              </a:path>
              <a:path w="514985" h="66675">
                <a:moveTo>
                  <a:pt x="509670" y="0"/>
                </a:moveTo>
                <a:lnTo>
                  <a:pt x="461688" y="16595"/>
                </a:lnTo>
                <a:lnTo>
                  <a:pt x="415437" y="29182"/>
                </a:lnTo>
                <a:lnTo>
                  <a:pt x="352736" y="40928"/>
                </a:lnTo>
                <a:lnTo>
                  <a:pt x="289297" y="46984"/>
                </a:lnTo>
                <a:lnTo>
                  <a:pt x="257447" y="47778"/>
                </a:lnTo>
                <a:lnTo>
                  <a:pt x="406379" y="47778"/>
                </a:lnTo>
                <a:lnTo>
                  <a:pt x="450643" y="34852"/>
                </a:lnTo>
                <a:lnTo>
                  <a:pt x="511052" y="10031"/>
                </a:lnTo>
                <a:lnTo>
                  <a:pt x="514413" y="6219"/>
                </a:lnTo>
                <a:lnTo>
                  <a:pt x="512528" y="1277"/>
                </a:lnTo>
                <a:lnTo>
                  <a:pt x="509670" y="0"/>
                </a:lnTo>
                <a:close/>
              </a:path>
            </a:pathLst>
          </a:custGeom>
          <a:solidFill>
            <a:srgbClr val="7A4F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2" name="object 232"/>
          <p:cNvSpPr/>
          <p:nvPr/>
        </p:nvSpPr>
        <p:spPr>
          <a:xfrm>
            <a:off x="5677387" y="5316414"/>
            <a:ext cx="219075" cy="59055"/>
          </a:xfrm>
          <a:custGeom>
            <a:avLst/>
            <a:gdLst/>
            <a:ahLst/>
            <a:cxnLst/>
            <a:rect l="l" t="t" r="r" b="b"/>
            <a:pathLst>
              <a:path w="219075" h="59054">
                <a:moveTo>
                  <a:pt x="7811" y="0"/>
                </a:moveTo>
                <a:lnTo>
                  <a:pt x="3947" y="1465"/>
                </a:lnTo>
                <a:lnTo>
                  <a:pt x="0" y="8575"/>
                </a:lnTo>
                <a:lnTo>
                  <a:pt x="1371" y="13381"/>
                </a:lnTo>
                <a:lnTo>
                  <a:pt x="5172" y="15496"/>
                </a:lnTo>
                <a:lnTo>
                  <a:pt x="17484" y="22025"/>
                </a:lnTo>
                <a:lnTo>
                  <a:pt x="29492" y="27942"/>
                </a:lnTo>
                <a:lnTo>
                  <a:pt x="42604" y="34250"/>
                </a:lnTo>
                <a:lnTo>
                  <a:pt x="53485" y="39590"/>
                </a:lnTo>
                <a:lnTo>
                  <a:pt x="77191" y="51506"/>
                </a:lnTo>
                <a:lnTo>
                  <a:pt x="81138" y="53370"/>
                </a:lnTo>
                <a:lnTo>
                  <a:pt x="85421" y="56239"/>
                </a:lnTo>
                <a:lnTo>
                  <a:pt x="92625" y="57725"/>
                </a:lnTo>
                <a:lnTo>
                  <a:pt x="98824" y="58783"/>
                </a:lnTo>
                <a:lnTo>
                  <a:pt x="103850" y="58752"/>
                </a:lnTo>
                <a:lnTo>
                  <a:pt x="144401" y="44835"/>
                </a:lnTo>
                <a:lnTo>
                  <a:pt x="150212" y="42065"/>
                </a:lnTo>
                <a:lnTo>
                  <a:pt x="156028" y="39458"/>
                </a:lnTo>
                <a:lnTo>
                  <a:pt x="161932" y="37056"/>
                </a:lnTo>
                <a:lnTo>
                  <a:pt x="167432" y="35140"/>
                </a:lnTo>
                <a:lnTo>
                  <a:pt x="103913" y="35140"/>
                </a:lnTo>
                <a:lnTo>
                  <a:pt x="99829" y="35035"/>
                </a:lnTo>
                <a:lnTo>
                  <a:pt x="97190" y="34512"/>
                </a:lnTo>
                <a:lnTo>
                  <a:pt x="95504" y="34239"/>
                </a:lnTo>
                <a:lnTo>
                  <a:pt x="91871" y="32522"/>
                </a:lnTo>
                <a:lnTo>
                  <a:pt x="81636" y="27466"/>
                </a:lnTo>
                <a:lnTo>
                  <a:pt x="75412" y="24560"/>
                </a:lnTo>
                <a:lnTo>
                  <a:pt x="37252" y="9464"/>
                </a:lnTo>
                <a:lnTo>
                  <a:pt x="24311" y="5128"/>
                </a:lnTo>
                <a:lnTo>
                  <a:pt x="7811" y="0"/>
                </a:lnTo>
                <a:close/>
              </a:path>
              <a:path w="219075" h="59054">
                <a:moveTo>
                  <a:pt x="214695" y="7779"/>
                </a:moveTo>
                <a:lnTo>
                  <a:pt x="168650" y="13239"/>
                </a:lnTo>
                <a:lnTo>
                  <a:pt x="120341" y="30920"/>
                </a:lnTo>
                <a:lnTo>
                  <a:pt x="113221" y="34250"/>
                </a:lnTo>
                <a:lnTo>
                  <a:pt x="106949" y="34805"/>
                </a:lnTo>
                <a:lnTo>
                  <a:pt x="103913" y="35140"/>
                </a:lnTo>
                <a:lnTo>
                  <a:pt x="167432" y="35140"/>
                </a:lnTo>
                <a:lnTo>
                  <a:pt x="174042" y="32837"/>
                </a:lnTo>
                <a:lnTo>
                  <a:pt x="186432" y="29179"/>
                </a:lnTo>
                <a:lnTo>
                  <a:pt x="199048" y="26083"/>
                </a:lnTo>
                <a:lnTo>
                  <a:pt x="211836" y="23549"/>
                </a:lnTo>
                <a:lnTo>
                  <a:pt x="215616" y="22889"/>
                </a:lnTo>
                <a:lnTo>
                  <a:pt x="218475" y="19549"/>
                </a:lnTo>
                <a:lnTo>
                  <a:pt x="218307" y="11245"/>
                </a:lnTo>
                <a:lnTo>
                  <a:pt x="214695" y="7779"/>
                </a:lnTo>
                <a:close/>
              </a:path>
            </a:pathLst>
          </a:custGeom>
          <a:solidFill>
            <a:srgbClr val="F0BE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3" name="object 233"/>
          <p:cNvSpPr/>
          <p:nvPr/>
        </p:nvSpPr>
        <p:spPr>
          <a:xfrm>
            <a:off x="5701648" y="4971220"/>
            <a:ext cx="46990" cy="279400"/>
          </a:xfrm>
          <a:custGeom>
            <a:avLst/>
            <a:gdLst/>
            <a:ahLst/>
            <a:cxnLst/>
            <a:rect l="l" t="t" r="r" b="b"/>
            <a:pathLst>
              <a:path w="46989" h="279400">
                <a:moveTo>
                  <a:pt x="19936" y="0"/>
                </a:moveTo>
                <a:lnTo>
                  <a:pt x="10921" y="2188"/>
                </a:lnTo>
                <a:lnTo>
                  <a:pt x="8052" y="6910"/>
                </a:lnTo>
                <a:lnTo>
                  <a:pt x="9182" y="11591"/>
                </a:lnTo>
                <a:lnTo>
                  <a:pt x="12756" y="27392"/>
                </a:lnTo>
                <a:lnTo>
                  <a:pt x="20418" y="75149"/>
                </a:lnTo>
                <a:lnTo>
                  <a:pt x="23123" y="123284"/>
                </a:lnTo>
                <a:lnTo>
                  <a:pt x="22753" y="139357"/>
                </a:lnTo>
                <a:lnTo>
                  <a:pt x="18494" y="187449"/>
                </a:lnTo>
                <a:lnTo>
                  <a:pt x="9478" y="235071"/>
                </a:lnTo>
                <a:lnTo>
                  <a:pt x="0" y="270703"/>
                </a:lnTo>
                <a:lnTo>
                  <a:pt x="2115" y="275279"/>
                </a:lnTo>
                <a:lnTo>
                  <a:pt x="10711" y="278839"/>
                </a:lnTo>
                <a:lnTo>
                  <a:pt x="15811" y="276724"/>
                </a:lnTo>
                <a:lnTo>
                  <a:pt x="17653" y="272263"/>
                </a:lnTo>
                <a:lnTo>
                  <a:pt x="33753" y="224155"/>
                </a:lnTo>
                <a:lnTo>
                  <a:pt x="43460" y="174159"/>
                </a:lnTo>
                <a:lnTo>
                  <a:pt x="46365" y="140236"/>
                </a:lnTo>
                <a:lnTo>
                  <a:pt x="46025" y="106162"/>
                </a:lnTo>
                <a:lnTo>
                  <a:pt x="42616" y="72246"/>
                </a:lnTo>
                <a:lnTo>
                  <a:pt x="35948" y="38883"/>
                </a:lnTo>
                <a:lnTo>
                  <a:pt x="25831" y="6471"/>
                </a:lnTo>
                <a:lnTo>
                  <a:pt x="24302" y="2408"/>
                </a:lnTo>
                <a:lnTo>
                  <a:pt x="19936" y="0"/>
                </a:lnTo>
                <a:close/>
              </a:path>
            </a:pathLst>
          </a:custGeom>
          <a:solidFill>
            <a:srgbClr val="F0BE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4" name="object 234"/>
          <p:cNvSpPr/>
          <p:nvPr/>
        </p:nvSpPr>
        <p:spPr>
          <a:xfrm>
            <a:off x="5312319" y="4901953"/>
            <a:ext cx="355600" cy="113030"/>
          </a:xfrm>
          <a:custGeom>
            <a:avLst/>
            <a:gdLst/>
            <a:ahLst/>
            <a:cxnLst/>
            <a:rect l="l" t="t" r="r" b="b"/>
            <a:pathLst>
              <a:path w="355600" h="113029">
                <a:moveTo>
                  <a:pt x="189771" y="0"/>
                </a:moveTo>
                <a:lnTo>
                  <a:pt x="141323" y="5569"/>
                </a:lnTo>
                <a:lnTo>
                  <a:pt x="95207" y="20473"/>
                </a:lnTo>
                <a:lnTo>
                  <a:pt x="53175" y="43824"/>
                </a:lnTo>
                <a:lnTo>
                  <a:pt x="17088" y="75565"/>
                </a:lnTo>
                <a:lnTo>
                  <a:pt x="0" y="99768"/>
                </a:lnTo>
                <a:lnTo>
                  <a:pt x="680" y="105161"/>
                </a:lnTo>
                <a:lnTo>
                  <a:pt x="8565" y="112449"/>
                </a:lnTo>
                <a:lnTo>
                  <a:pt x="15161" y="112187"/>
                </a:lnTo>
                <a:lnTo>
                  <a:pt x="19664" y="107307"/>
                </a:lnTo>
                <a:lnTo>
                  <a:pt x="26689" y="100250"/>
                </a:lnTo>
                <a:lnTo>
                  <a:pt x="60449" y="75806"/>
                </a:lnTo>
                <a:lnTo>
                  <a:pt x="108273" y="54532"/>
                </a:lnTo>
                <a:lnTo>
                  <a:pt x="148592" y="45105"/>
                </a:lnTo>
                <a:lnTo>
                  <a:pt x="189593" y="42766"/>
                </a:lnTo>
                <a:lnTo>
                  <a:pt x="336638" y="42766"/>
                </a:lnTo>
                <a:lnTo>
                  <a:pt x="334140" y="40962"/>
                </a:lnTo>
                <a:lnTo>
                  <a:pt x="296441" y="20119"/>
                </a:lnTo>
                <a:lnTo>
                  <a:pt x="237973" y="3475"/>
                </a:lnTo>
                <a:lnTo>
                  <a:pt x="213964" y="646"/>
                </a:lnTo>
                <a:lnTo>
                  <a:pt x="189771" y="0"/>
                </a:lnTo>
                <a:close/>
              </a:path>
              <a:path w="355600" h="113029">
                <a:moveTo>
                  <a:pt x="336638" y="42766"/>
                </a:moveTo>
                <a:lnTo>
                  <a:pt x="189593" y="42766"/>
                </a:lnTo>
                <a:lnTo>
                  <a:pt x="210301" y="44066"/>
                </a:lnTo>
                <a:lnTo>
                  <a:pt x="230905" y="46831"/>
                </a:lnTo>
                <a:lnTo>
                  <a:pt x="270936" y="56448"/>
                </a:lnTo>
                <a:lnTo>
                  <a:pt x="296462" y="66136"/>
                </a:lnTo>
                <a:lnTo>
                  <a:pt x="302797" y="68701"/>
                </a:lnTo>
                <a:lnTo>
                  <a:pt x="308765" y="71843"/>
                </a:lnTo>
                <a:lnTo>
                  <a:pt x="314555" y="74753"/>
                </a:lnTo>
                <a:lnTo>
                  <a:pt x="321037" y="78638"/>
                </a:lnTo>
                <a:lnTo>
                  <a:pt x="327309" y="82523"/>
                </a:lnTo>
                <a:lnTo>
                  <a:pt x="333151" y="84852"/>
                </a:lnTo>
                <a:lnTo>
                  <a:pt x="339328" y="85098"/>
                </a:lnTo>
                <a:lnTo>
                  <a:pt x="345266" y="83284"/>
                </a:lnTo>
                <a:lnTo>
                  <a:pt x="350418" y="79423"/>
                </a:lnTo>
                <a:lnTo>
                  <a:pt x="354261" y="73196"/>
                </a:lnTo>
                <a:lnTo>
                  <a:pt x="355286" y="66809"/>
                </a:lnTo>
                <a:lnTo>
                  <a:pt x="355350" y="66090"/>
                </a:lnTo>
                <a:lnTo>
                  <a:pt x="353803" y="59339"/>
                </a:lnTo>
                <a:lnTo>
                  <a:pt x="349560" y="53382"/>
                </a:lnTo>
                <a:lnTo>
                  <a:pt x="344232" y="48642"/>
                </a:lnTo>
                <a:lnTo>
                  <a:pt x="339165" y="44591"/>
                </a:lnTo>
                <a:lnTo>
                  <a:pt x="336638" y="42766"/>
                </a:lnTo>
                <a:close/>
              </a:path>
            </a:pathLst>
          </a:custGeom>
          <a:solidFill>
            <a:srgbClr val="CE6E0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5" name="object 235"/>
          <p:cNvSpPr/>
          <p:nvPr/>
        </p:nvSpPr>
        <p:spPr>
          <a:xfrm>
            <a:off x="5897368" y="4901948"/>
            <a:ext cx="356235" cy="113030"/>
          </a:xfrm>
          <a:custGeom>
            <a:avLst/>
            <a:gdLst/>
            <a:ahLst/>
            <a:cxnLst/>
            <a:rect l="l" t="t" r="r" b="b"/>
            <a:pathLst>
              <a:path w="356235" h="113029">
                <a:moveTo>
                  <a:pt x="300427" y="42766"/>
                </a:moveTo>
                <a:lnTo>
                  <a:pt x="165622" y="42766"/>
                </a:lnTo>
                <a:lnTo>
                  <a:pt x="186152" y="43052"/>
                </a:lnTo>
                <a:lnTo>
                  <a:pt x="206627" y="45105"/>
                </a:lnTo>
                <a:lnTo>
                  <a:pt x="246943" y="54536"/>
                </a:lnTo>
                <a:lnTo>
                  <a:pt x="285541" y="70742"/>
                </a:lnTo>
                <a:lnTo>
                  <a:pt x="320796" y="93492"/>
                </a:lnTo>
                <a:lnTo>
                  <a:pt x="339394" y="111479"/>
                </a:lnTo>
                <a:lnTo>
                  <a:pt x="344755" y="112401"/>
                </a:lnTo>
                <a:lnTo>
                  <a:pt x="354032" y="106998"/>
                </a:lnTo>
                <a:lnTo>
                  <a:pt x="355707" y="100611"/>
                </a:lnTo>
                <a:lnTo>
                  <a:pt x="352807" y="95637"/>
                </a:lnTo>
                <a:lnTo>
                  <a:pt x="320965" y="58601"/>
                </a:lnTo>
                <a:lnTo>
                  <a:pt x="302040" y="43823"/>
                </a:lnTo>
                <a:lnTo>
                  <a:pt x="300427" y="42766"/>
                </a:lnTo>
                <a:close/>
              </a:path>
              <a:path w="356235" h="113029">
                <a:moveTo>
                  <a:pt x="165443" y="0"/>
                </a:moveTo>
                <a:lnTo>
                  <a:pt x="117242" y="3474"/>
                </a:lnTo>
                <a:lnTo>
                  <a:pt x="70140" y="15603"/>
                </a:lnTo>
                <a:lnTo>
                  <a:pt x="33214" y="32979"/>
                </a:lnTo>
                <a:lnTo>
                  <a:pt x="1864" y="58406"/>
                </a:lnTo>
                <a:lnTo>
                  <a:pt x="0" y="64299"/>
                </a:lnTo>
                <a:lnTo>
                  <a:pt x="191" y="70516"/>
                </a:lnTo>
                <a:lnTo>
                  <a:pt x="2566" y="76507"/>
                </a:lnTo>
                <a:lnTo>
                  <a:pt x="7562" y="81850"/>
                </a:lnTo>
                <a:lnTo>
                  <a:pt x="13995" y="84760"/>
                </a:lnTo>
                <a:lnTo>
                  <a:pt x="21049" y="85044"/>
                </a:lnTo>
                <a:lnTo>
                  <a:pt x="27906" y="82506"/>
                </a:lnTo>
                <a:lnTo>
                  <a:pt x="34188" y="78643"/>
                </a:lnTo>
                <a:lnTo>
                  <a:pt x="40670" y="74758"/>
                </a:lnTo>
                <a:lnTo>
                  <a:pt x="46450" y="71847"/>
                </a:lnTo>
                <a:lnTo>
                  <a:pt x="52418" y="68706"/>
                </a:lnTo>
                <a:lnTo>
                  <a:pt x="58874" y="66088"/>
                </a:lnTo>
                <a:lnTo>
                  <a:pt x="104092" y="50937"/>
                </a:lnTo>
                <a:lnTo>
                  <a:pt x="144914" y="44069"/>
                </a:lnTo>
                <a:lnTo>
                  <a:pt x="165622" y="42766"/>
                </a:lnTo>
                <a:lnTo>
                  <a:pt x="300427" y="42766"/>
                </a:lnTo>
                <a:lnTo>
                  <a:pt x="291991" y="37237"/>
                </a:lnTo>
                <a:lnTo>
                  <a:pt x="237365" y="11890"/>
                </a:lnTo>
                <a:lnTo>
                  <a:pt x="189817" y="1692"/>
                </a:lnTo>
                <a:lnTo>
                  <a:pt x="165443" y="0"/>
                </a:lnTo>
                <a:close/>
              </a:path>
            </a:pathLst>
          </a:custGeom>
          <a:solidFill>
            <a:srgbClr val="CE6E0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6" name="object 236"/>
          <p:cNvSpPr/>
          <p:nvPr/>
        </p:nvSpPr>
        <p:spPr>
          <a:xfrm>
            <a:off x="5379333" y="5009533"/>
            <a:ext cx="230504" cy="50165"/>
          </a:xfrm>
          <a:custGeom>
            <a:avLst/>
            <a:gdLst/>
            <a:ahLst/>
            <a:cxnLst/>
            <a:rect l="l" t="t" r="r" b="b"/>
            <a:pathLst>
              <a:path w="230504" h="50164">
                <a:moveTo>
                  <a:pt x="205052" y="20177"/>
                </a:moveTo>
                <a:lnTo>
                  <a:pt x="113001" y="20177"/>
                </a:lnTo>
                <a:lnTo>
                  <a:pt x="126255" y="20712"/>
                </a:lnTo>
                <a:lnTo>
                  <a:pt x="139444" y="22030"/>
                </a:lnTo>
                <a:lnTo>
                  <a:pt x="178061" y="31235"/>
                </a:lnTo>
                <a:lnTo>
                  <a:pt x="214496" y="47401"/>
                </a:lnTo>
                <a:lnTo>
                  <a:pt x="218862" y="49768"/>
                </a:lnTo>
                <a:lnTo>
                  <a:pt x="224474" y="48490"/>
                </a:lnTo>
                <a:lnTo>
                  <a:pt x="230202" y="39810"/>
                </a:lnTo>
                <a:lnTo>
                  <a:pt x="228966" y="33810"/>
                </a:lnTo>
                <a:lnTo>
                  <a:pt x="224506" y="30868"/>
                </a:lnTo>
                <a:lnTo>
                  <a:pt x="205052" y="20177"/>
                </a:lnTo>
                <a:close/>
              </a:path>
              <a:path w="230504" h="50164">
                <a:moveTo>
                  <a:pt x="112656" y="0"/>
                </a:moveTo>
                <a:lnTo>
                  <a:pt x="55152" y="10521"/>
                </a:lnTo>
                <a:lnTo>
                  <a:pt x="3507" y="36742"/>
                </a:lnTo>
                <a:lnTo>
                  <a:pt x="0" y="42239"/>
                </a:lnTo>
                <a:lnTo>
                  <a:pt x="3361" y="48187"/>
                </a:lnTo>
                <a:lnTo>
                  <a:pt x="7266" y="49265"/>
                </a:lnTo>
                <a:lnTo>
                  <a:pt x="10334" y="47527"/>
                </a:lnTo>
                <a:lnTo>
                  <a:pt x="22359" y="41256"/>
                </a:lnTo>
                <a:lnTo>
                  <a:pt x="60239" y="27182"/>
                </a:lnTo>
                <a:lnTo>
                  <a:pt x="99712" y="20544"/>
                </a:lnTo>
                <a:lnTo>
                  <a:pt x="113001" y="20177"/>
                </a:lnTo>
                <a:lnTo>
                  <a:pt x="205052" y="20177"/>
                </a:lnTo>
                <a:lnTo>
                  <a:pt x="198760" y="16719"/>
                </a:lnTo>
                <a:lnTo>
                  <a:pt x="171047" y="6744"/>
                </a:lnTo>
                <a:lnTo>
                  <a:pt x="142101" y="1114"/>
                </a:lnTo>
                <a:lnTo>
                  <a:pt x="112656" y="0"/>
                </a:lnTo>
                <a:close/>
              </a:path>
            </a:pathLst>
          </a:custGeom>
          <a:solidFill>
            <a:srgbClr val="172B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7" name="object 237"/>
          <p:cNvSpPr/>
          <p:nvPr/>
        </p:nvSpPr>
        <p:spPr>
          <a:xfrm>
            <a:off x="5951127" y="5009533"/>
            <a:ext cx="230160" cy="76050"/>
          </a:xfrm>
          <a:prstGeom prst="rect">
            <a:avLst/>
          </a:prstGeom>
          <a:blipFill>
            <a:blip r:embed="rId5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8" name="object 238"/>
          <p:cNvSpPr/>
          <p:nvPr/>
        </p:nvSpPr>
        <p:spPr>
          <a:xfrm>
            <a:off x="5465037" y="5017753"/>
            <a:ext cx="67945" cy="67945"/>
          </a:xfrm>
          <a:custGeom>
            <a:avLst/>
            <a:gdLst/>
            <a:ahLst/>
            <a:cxnLst/>
            <a:rect l="l" t="t" r="r" b="b"/>
            <a:pathLst>
              <a:path w="67945" h="67945">
                <a:moveTo>
                  <a:pt x="33915" y="0"/>
                </a:moveTo>
                <a:lnTo>
                  <a:pt x="20713" y="2665"/>
                </a:lnTo>
                <a:lnTo>
                  <a:pt x="9932" y="9932"/>
                </a:lnTo>
                <a:lnTo>
                  <a:pt x="2665" y="20713"/>
                </a:lnTo>
                <a:lnTo>
                  <a:pt x="0" y="33915"/>
                </a:lnTo>
                <a:lnTo>
                  <a:pt x="2665" y="47117"/>
                </a:lnTo>
                <a:lnTo>
                  <a:pt x="9932" y="57897"/>
                </a:lnTo>
                <a:lnTo>
                  <a:pt x="20713" y="65165"/>
                </a:lnTo>
                <a:lnTo>
                  <a:pt x="33915" y="67830"/>
                </a:lnTo>
                <a:lnTo>
                  <a:pt x="47118" y="65165"/>
                </a:lnTo>
                <a:lnTo>
                  <a:pt x="57902" y="57897"/>
                </a:lnTo>
                <a:lnTo>
                  <a:pt x="65174" y="47117"/>
                </a:lnTo>
                <a:lnTo>
                  <a:pt x="67840" y="33915"/>
                </a:lnTo>
                <a:lnTo>
                  <a:pt x="65174" y="20713"/>
                </a:lnTo>
                <a:lnTo>
                  <a:pt x="57902" y="9932"/>
                </a:lnTo>
                <a:lnTo>
                  <a:pt x="47118" y="2665"/>
                </a:lnTo>
                <a:lnTo>
                  <a:pt x="33915" y="0"/>
                </a:lnTo>
                <a:close/>
              </a:path>
            </a:pathLst>
          </a:custGeom>
          <a:solidFill>
            <a:srgbClr val="172B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9" name="object 239"/>
          <p:cNvSpPr/>
          <p:nvPr/>
        </p:nvSpPr>
        <p:spPr>
          <a:xfrm>
            <a:off x="5469341" y="5219600"/>
            <a:ext cx="17145" cy="17145"/>
          </a:xfrm>
          <a:custGeom>
            <a:avLst/>
            <a:gdLst/>
            <a:ahLst/>
            <a:cxnLst/>
            <a:rect l="l" t="t" r="r" b="b"/>
            <a:pathLst>
              <a:path w="17145" h="17145">
                <a:moveTo>
                  <a:pt x="13088" y="0"/>
                </a:moveTo>
                <a:lnTo>
                  <a:pt x="3769" y="0"/>
                </a:lnTo>
                <a:lnTo>
                  <a:pt x="0" y="3779"/>
                </a:lnTo>
                <a:lnTo>
                  <a:pt x="0" y="13099"/>
                </a:lnTo>
                <a:lnTo>
                  <a:pt x="3769" y="16879"/>
                </a:lnTo>
                <a:lnTo>
                  <a:pt x="13088" y="16879"/>
                </a:lnTo>
                <a:lnTo>
                  <a:pt x="16868" y="13099"/>
                </a:lnTo>
                <a:lnTo>
                  <a:pt x="16868" y="3779"/>
                </a:lnTo>
                <a:lnTo>
                  <a:pt x="13088" y="0"/>
                </a:lnTo>
                <a:close/>
              </a:path>
            </a:pathLst>
          </a:custGeom>
          <a:solidFill>
            <a:srgbClr val="F0BE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0" name="object 240"/>
          <p:cNvSpPr/>
          <p:nvPr/>
        </p:nvSpPr>
        <p:spPr>
          <a:xfrm>
            <a:off x="5379804" y="5228039"/>
            <a:ext cx="17145" cy="17145"/>
          </a:xfrm>
          <a:custGeom>
            <a:avLst/>
            <a:gdLst/>
            <a:ahLst/>
            <a:cxnLst/>
            <a:rect l="l" t="t" r="r" b="b"/>
            <a:pathLst>
              <a:path w="17145" h="17145">
                <a:moveTo>
                  <a:pt x="13088" y="0"/>
                </a:moveTo>
                <a:lnTo>
                  <a:pt x="3769" y="0"/>
                </a:lnTo>
                <a:lnTo>
                  <a:pt x="0" y="3779"/>
                </a:lnTo>
                <a:lnTo>
                  <a:pt x="0" y="13099"/>
                </a:lnTo>
                <a:lnTo>
                  <a:pt x="3769" y="16879"/>
                </a:lnTo>
                <a:lnTo>
                  <a:pt x="13088" y="16879"/>
                </a:lnTo>
                <a:lnTo>
                  <a:pt x="16868" y="13099"/>
                </a:lnTo>
                <a:lnTo>
                  <a:pt x="16868" y="3779"/>
                </a:lnTo>
                <a:lnTo>
                  <a:pt x="13088" y="0"/>
                </a:lnTo>
                <a:close/>
              </a:path>
            </a:pathLst>
          </a:custGeom>
          <a:solidFill>
            <a:srgbClr val="F0BE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1" name="object 241"/>
          <p:cNvSpPr/>
          <p:nvPr/>
        </p:nvSpPr>
        <p:spPr>
          <a:xfrm>
            <a:off x="5491162" y="5313450"/>
            <a:ext cx="17145" cy="17145"/>
          </a:xfrm>
          <a:custGeom>
            <a:avLst/>
            <a:gdLst/>
            <a:ahLst/>
            <a:cxnLst/>
            <a:rect l="l" t="t" r="r" b="b"/>
            <a:pathLst>
              <a:path w="17145" h="17145">
                <a:moveTo>
                  <a:pt x="13099" y="0"/>
                </a:moveTo>
                <a:lnTo>
                  <a:pt x="3779" y="0"/>
                </a:lnTo>
                <a:lnTo>
                  <a:pt x="0" y="3769"/>
                </a:lnTo>
                <a:lnTo>
                  <a:pt x="0" y="13088"/>
                </a:lnTo>
                <a:lnTo>
                  <a:pt x="3779" y="16879"/>
                </a:lnTo>
                <a:lnTo>
                  <a:pt x="13099" y="16879"/>
                </a:lnTo>
                <a:lnTo>
                  <a:pt x="16868" y="13088"/>
                </a:lnTo>
                <a:lnTo>
                  <a:pt x="16868" y="3769"/>
                </a:lnTo>
                <a:lnTo>
                  <a:pt x="13099" y="0"/>
                </a:lnTo>
                <a:close/>
              </a:path>
            </a:pathLst>
          </a:custGeom>
          <a:solidFill>
            <a:srgbClr val="F0BE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2" name="object 242"/>
          <p:cNvSpPr/>
          <p:nvPr/>
        </p:nvSpPr>
        <p:spPr>
          <a:xfrm>
            <a:off x="5539642" y="5219600"/>
            <a:ext cx="17145" cy="17145"/>
          </a:xfrm>
          <a:custGeom>
            <a:avLst/>
            <a:gdLst/>
            <a:ahLst/>
            <a:cxnLst/>
            <a:rect l="l" t="t" r="r" b="b"/>
            <a:pathLst>
              <a:path w="17145" h="17145">
                <a:moveTo>
                  <a:pt x="13099" y="0"/>
                </a:moveTo>
                <a:lnTo>
                  <a:pt x="3779" y="0"/>
                </a:lnTo>
                <a:lnTo>
                  <a:pt x="0" y="3779"/>
                </a:lnTo>
                <a:lnTo>
                  <a:pt x="0" y="13099"/>
                </a:lnTo>
                <a:lnTo>
                  <a:pt x="3779" y="16879"/>
                </a:lnTo>
                <a:lnTo>
                  <a:pt x="13099" y="16879"/>
                </a:lnTo>
                <a:lnTo>
                  <a:pt x="16868" y="13099"/>
                </a:lnTo>
                <a:lnTo>
                  <a:pt x="16868" y="3779"/>
                </a:lnTo>
                <a:lnTo>
                  <a:pt x="13099" y="0"/>
                </a:lnTo>
                <a:close/>
              </a:path>
            </a:pathLst>
          </a:custGeom>
          <a:solidFill>
            <a:srgbClr val="F0BE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3" name="object 243"/>
          <p:cNvSpPr/>
          <p:nvPr/>
        </p:nvSpPr>
        <p:spPr>
          <a:xfrm>
            <a:off x="5480890" y="5389281"/>
            <a:ext cx="17145" cy="17145"/>
          </a:xfrm>
          <a:custGeom>
            <a:avLst/>
            <a:gdLst/>
            <a:ahLst/>
            <a:cxnLst/>
            <a:rect l="l" t="t" r="r" b="b"/>
            <a:pathLst>
              <a:path w="17145" h="17145">
                <a:moveTo>
                  <a:pt x="13088" y="0"/>
                </a:moveTo>
                <a:lnTo>
                  <a:pt x="3769" y="0"/>
                </a:lnTo>
                <a:lnTo>
                  <a:pt x="0" y="3779"/>
                </a:lnTo>
                <a:lnTo>
                  <a:pt x="0" y="13099"/>
                </a:lnTo>
                <a:lnTo>
                  <a:pt x="3769" y="16879"/>
                </a:lnTo>
                <a:lnTo>
                  <a:pt x="13088" y="16879"/>
                </a:lnTo>
                <a:lnTo>
                  <a:pt x="16868" y="13099"/>
                </a:lnTo>
                <a:lnTo>
                  <a:pt x="16868" y="3779"/>
                </a:lnTo>
                <a:lnTo>
                  <a:pt x="13088" y="0"/>
                </a:lnTo>
                <a:close/>
              </a:path>
            </a:pathLst>
          </a:custGeom>
          <a:solidFill>
            <a:srgbClr val="F0BE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4" name="object 244"/>
          <p:cNvSpPr/>
          <p:nvPr/>
        </p:nvSpPr>
        <p:spPr>
          <a:xfrm>
            <a:off x="5411772" y="5295932"/>
            <a:ext cx="17145" cy="17145"/>
          </a:xfrm>
          <a:custGeom>
            <a:avLst/>
            <a:gdLst/>
            <a:ahLst/>
            <a:cxnLst/>
            <a:rect l="l" t="t" r="r" b="b"/>
            <a:pathLst>
              <a:path w="17145" h="17145">
                <a:moveTo>
                  <a:pt x="13088" y="0"/>
                </a:moveTo>
                <a:lnTo>
                  <a:pt x="3769" y="0"/>
                </a:lnTo>
                <a:lnTo>
                  <a:pt x="0" y="3779"/>
                </a:lnTo>
                <a:lnTo>
                  <a:pt x="0" y="13099"/>
                </a:lnTo>
                <a:lnTo>
                  <a:pt x="3769" y="16879"/>
                </a:lnTo>
                <a:lnTo>
                  <a:pt x="13088" y="16879"/>
                </a:lnTo>
                <a:lnTo>
                  <a:pt x="16868" y="13099"/>
                </a:lnTo>
                <a:lnTo>
                  <a:pt x="16868" y="3779"/>
                </a:lnTo>
                <a:lnTo>
                  <a:pt x="13088" y="0"/>
                </a:lnTo>
                <a:close/>
              </a:path>
            </a:pathLst>
          </a:custGeom>
          <a:solidFill>
            <a:srgbClr val="F0BE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5" name="object 245"/>
          <p:cNvSpPr/>
          <p:nvPr/>
        </p:nvSpPr>
        <p:spPr>
          <a:xfrm>
            <a:off x="6093479" y="5233987"/>
            <a:ext cx="17145" cy="17145"/>
          </a:xfrm>
          <a:custGeom>
            <a:avLst/>
            <a:gdLst/>
            <a:ahLst/>
            <a:cxnLst/>
            <a:rect l="l" t="t" r="r" b="b"/>
            <a:pathLst>
              <a:path w="17145" h="17145">
                <a:moveTo>
                  <a:pt x="13099" y="0"/>
                </a:moveTo>
                <a:lnTo>
                  <a:pt x="3779" y="0"/>
                </a:lnTo>
                <a:lnTo>
                  <a:pt x="0" y="3779"/>
                </a:lnTo>
                <a:lnTo>
                  <a:pt x="0" y="13099"/>
                </a:lnTo>
                <a:lnTo>
                  <a:pt x="3779" y="16879"/>
                </a:lnTo>
                <a:lnTo>
                  <a:pt x="13099" y="16879"/>
                </a:lnTo>
                <a:lnTo>
                  <a:pt x="16868" y="13099"/>
                </a:lnTo>
                <a:lnTo>
                  <a:pt x="16868" y="3779"/>
                </a:lnTo>
                <a:lnTo>
                  <a:pt x="13099" y="0"/>
                </a:lnTo>
                <a:close/>
              </a:path>
            </a:pathLst>
          </a:custGeom>
          <a:solidFill>
            <a:srgbClr val="F0BE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6" name="object 246"/>
          <p:cNvSpPr/>
          <p:nvPr/>
        </p:nvSpPr>
        <p:spPr>
          <a:xfrm>
            <a:off x="6162304" y="5263127"/>
            <a:ext cx="17145" cy="17145"/>
          </a:xfrm>
          <a:custGeom>
            <a:avLst/>
            <a:gdLst/>
            <a:ahLst/>
            <a:cxnLst/>
            <a:rect l="l" t="t" r="r" b="b"/>
            <a:pathLst>
              <a:path w="17145" h="17145">
                <a:moveTo>
                  <a:pt x="13099" y="0"/>
                </a:moveTo>
                <a:lnTo>
                  <a:pt x="3779" y="0"/>
                </a:lnTo>
                <a:lnTo>
                  <a:pt x="0" y="3779"/>
                </a:lnTo>
                <a:lnTo>
                  <a:pt x="0" y="13099"/>
                </a:lnTo>
                <a:lnTo>
                  <a:pt x="3779" y="16879"/>
                </a:lnTo>
                <a:lnTo>
                  <a:pt x="13099" y="16879"/>
                </a:lnTo>
                <a:lnTo>
                  <a:pt x="16868" y="13099"/>
                </a:lnTo>
                <a:lnTo>
                  <a:pt x="16868" y="3779"/>
                </a:lnTo>
                <a:lnTo>
                  <a:pt x="13099" y="0"/>
                </a:lnTo>
                <a:close/>
              </a:path>
            </a:pathLst>
          </a:custGeom>
          <a:solidFill>
            <a:srgbClr val="F0BE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7" name="object 247"/>
          <p:cNvSpPr/>
          <p:nvPr/>
        </p:nvSpPr>
        <p:spPr>
          <a:xfrm>
            <a:off x="6002456" y="5254698"/>
            <a:ext cx="17145" cy="17145"/>
          </a:xfrm>
          <a:custGeom>
            <a:avLst/>
            <a:gdLst/>
            <a:ahLst/>
            <a:cxnLst/>
            <a:rect l="l" t="t" r="r" b="b"/>
            <a:pathLst>
              <a:path w="17145" h="17145">
                <a:moveTo>
                  <a:pt x="13088" y="0"/>
                </a:moveTo>
                <a:lnTo>
                  <a:pt x="3769" y="0"/>
                </a:lnTo>
                <a:lnTo>
                  <a:pt x="0" y="3779"/>
                </a:lnTo>
                <a:lnTo>
                  <a:pt x="0" y="13099"/>
                </a:lnTo>
                <a:lnTo>
                  <a:pt x="3769" y="16879"/>
                </a:lnTo>
                <a:lnTo>
                  <a:pt x="13088" y="16879"/>
                </a:lnTo>
                <a:lnTo>
                  <a:pt x="16868" y="13099"/>
                </a:lnTo>
                <a:lnTo>
                  <a:pt x="16868" y="3779"/>
                </a:lnTo>
                <a:lnTo>
                  <a:pt x="13088" y="0"/>
                </a:lnTo>
                <a:close/>
              </a:path>
            </a:pathLst>
          </a:custGeom>
          <a:solidFill>
            <a:srgbClr val="F0BE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8" name="object 248"/>
          <p:cNvSpPr/>
          <p:nvPr/>
        </p:nvSpPr>
        <p:spPr>
          <a:xfrm>
            <a:off x="6021722" y="5377197"/>
            <a:ext cx="17145" cy="17145"/>
          </a:xfrm>
          <a:custGeom>
            <a:avLst/>
            <a:gdLst/>
            <a:ahLst/>
            <a:cxnLst/>
            <a:rect l="l" t="t" r="r" b="b"/>
            <a:pathLst>
              <a:path w="17145" h="17145">
                <a:moveTo>
                  <a:pt x="13088" y="0"/>
                </a:moveTo>
                <a:lnTo>
                  <a:pt x="3769" y="0"/>
                </a:lnTo>
                <a:lnTo>
                  <a:pt x="0" y="3779"/>
                </a:lnTo>
                <a:lnTo>
                  <a:pt x="0" y="13099"/>
                </a:lnTo>
                <a:lnTo>
                  <a:pt x="3769" y="16879"/>
                </a:lnTo>
                <a:lnTo>
                  <a:pt x="13088" y="16879"/>
                </a:lnTo>
                <a:lnTo>
                  <a:pt x="16868" y="13099"/>
                </a:lnTo>
                <a:lnTo>
                  <a:pt x="16868" y="3779"/>
                </a:lnTo>
                <a:lnTo>
                  <a:pt x="13088" y="0"/>
                </a:lnTo>
                <a:close/>
              </a:path>
            </a:pathLst>
          </a:custGeom>
          <a:solidFill>
            <a:srgbClr val="F0BE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9" name="object 249"/>
          <p:cNvSpPr/>
          <p:nvPr/>
        </p:nvSpPr>
        <p:spPr>
          <a:xfrm>
            <a:off x="6109635" y="5331031"/>
            <a:ext cx="17145" cy="17145"/>
          </a:xfrm>
          <a:custGeom>
            <a:avLst/>
            <a:gdLst/>
            <a:ahLst/>
            <a:cxnLst/>
            <a:rect l="l" t="t" r="r" b="b"/>
            <a:pathLst>
              <a:path w="17145" h="17145">
                <a:moveTo>
                  <a:pt x="13099" y="0"/>
                </a:moveTo>
                <a:lnTo>
                  <a:pt x="3769" y="0"/>
                </a:lnTo>
                <a:lnTo>
                  <a:pt x="0" y="3779"/>
                </a:lnTo>
                <a:lnTo>
                  <a:pt x="0" y="13099"/>
                </a:lnTo>
                <a:lnTo>
                  <a:pt x="3769" y="16879"/>
                </a:lnTo>
                <a:lnTo>
                  <a:pt x="13099" y="16879"/>
                </a:lnTo>
                <a:lnTo>
                  <a:pt x="16868" y="13099"/>
                </a:lnTo>
                <a:lnTo>
                  <a:pt x="16868" y="3779"/>
                </a:lnTo>
                <a:lnTo>
                  <a:pt x="13099" y="0"/>
                </a:lnTo>
                <a:close/>
              </a:path>
            </a:pathLst>
          </a:custGeom>
          <a:solidFill>
            <a:srgbClr val="F0BE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0" name="object 250"/>
          <p:cNvSpPr/>
          <p:nvPr/>
        </p:nvSpPr>
        <p:spPr>
          <a:xfrm>
            <a:off x="4447990" y="3982863"/>
            <a:ext cx="2680970" cy="2680970"/>
          </a:xfrm>
          <a:custGeom>
            <a:avLst/>
            <a:gdLst/>
            <a:ahLst/>
            <a:cxnLst/>
            <a:rect l="l" t="t" r="r" b="b"/>
            <a:pathLst>
              <a:path w="2680970" h="2680970">
                <a:moveTo>
                  <a:pt x="1340273" y="0"/>
                </a:moveTo>
                <a:lnTo>
                  <a:pt x="1292202" y="846"/>
                </a:lnTo>
                <a:lnTo>
                  <a:pt x="1244558" y="3365"/>
                </a:lnTo>
                <a:lnTo>
                  <a:pt x="1197367" y="7529"/>
                </a:lnTo>
                <a:lnTo>
                  <a:pt x="1150659" y="13309"/>
                </a:lnTo>
                <a:lnTo>
                  <a:pt x="1104461" y="20678"/>
                </a:lnTo>
                <a:lnTo>
                  <a:pt x="1058803" y="29606"/>
                </a:lnTo>
                <a:lnTo>
                  <a:pt x="1013712" y="40066"/>
                </a:lnTo>
                <a:lnTo>
                  <a:pt x="969217" y="52029"/>
                </a:lnTo>
                <a:lnTo>
                  <a:pt x="925345" y="65466"/>
                </a:lnTo>
                <a:lnTo>
                  <a:pt x="882127" y="80350"/>
                </a:lnTo>
                <a:lnTo>
                  <a:pt x="839589" y="96652"/>
                </a:lnTo>
                <a:lnTo>
                  <a:pt x="797760" y="114343"/>
                </a:lnTo>
                <a:lnTo>
                  <a:pt x="756669" y="133396"/>
                </a:lnTo>
                <a:lnTo>
                  <a:pt x="716344" y="153782"/>
                </a:lnTo>
                <a:lnTo>
                  <a:pt x="676814" y="175472"/>
                </a:lnTo>
                <a:lnTo>
                  <a:pt x="638105" y="198439"/>
                </a:lnTo>
                <a:lnTo>
                  <a:pt x="600248" y="222653"/>
                </a:lnTo>
                <a:lnTo>
                  <a:pt x="563270" y="248087"/>
                </a:lnTo>
                <a:lnTo>
                  <a:pt x="527200" y="274712"/>
                </a:lnTo>
                <a:lnTo>
                  <a:pt x="492065" y="302500"/>
                </a:lnTo>
                <a:lnTo>
                  <a:pt x="457895" y="331423"/>
                </a:lnTo>
                <a:lnTo>
                  <a:pt x="424718" y="361452"/>
                </a:lnTo>
                <a:lnTo>
                  <a:pt x="392562" y="392558"/>
                </a:lnTo>
                <a:lnTo>
                  <a:pt x="361455" y="424714"/>
                </a:lnTo>
                <a:lnTo>
                  <a:pt x="331427" y="457891"/>
                </a:lnTo>
                <a:lnTo>
                  <a:pt x="302504" y="492061"/>
                </a:lnTo>
                <a:lnTo>
                  <a:pt x="274715" y="527195"/>
                </a:lnTo>
                <a:lnTo>
                  <a:pt x="248090" y="563265"/>
                </a:lnTo>
                <a:lnTo>
                  <a:pt x="222656" y="600243"/>
                </a:lnTo>
                <a:lnTo>
                  <a:pt x="198441" y="638101"/>
                </a:lnTo>
                <a:lnTo>
                  <a:pt x="175474" y="676809"/>
                </a:lnTo>
                <a:lnTo>
                  <a:pt x="153784" y="716340"/>
                </a:lnTo>
                <a:lnTo>
                  <a:pt x="133398" y="756665"/>
                </a:lnTo>
                <a:lnTo>
                  <a:pt x="114345" y="797756"/>
                </a:lnTo>
                <a:lnTo>
                  <a:pt x="96653" y="839585"/>
                </a:lnTo>
                <a:lnTo>
                  <a:pt x="80351" y="882123"/>
                </a:lnTo>
                <a:lnTo>
                  <a:pt x="65467" y="925341"/>
                </a:lnTo>
                <a:lnTo>
                  <a:pt x="52029" y="969213"/>
                </a:lnTo>
                <a:lnTo>
                  <a:pt x="40066" y="1013708"/>
                </a:lnTo>
                <a:lnTo>
                  <a:pt x="29607" y="1058800"/>
                </a:lnTo>
                <a:lnTo>
                  <a:pt x="20678" y="1104459"/>
                </a:lnTo>
                <a:lnTo>
                  <a:pt x="13309" y="1150657"/>
                </a:lnTo>
                <a:lnTo>
                  <a:pt x="7529" y="1197365"/>
                </a:lnTo>
                <a:lnTo>
                  <a:pt x="3365" y="1244557"/>
                </a:lnTo>
                <a:lnTo>
                  <a:pt x="846" y="1292202"/>
                </a:lnTo>
                <a:lnTo>
                  <a:pt x="0" y="1340273"/>
                </a:lnTo>
                <a:lnTo>
                  <a:pt x="846" y="1388344"/>
                </a:lnTo>
                <a:lnTo>
                  <a:pt x="3365" y="1435989"/>
                </a:lnTo>
                <a:lnTo>
                  <a:pt x="7529" y="1483180"/>
                </a:lnTo>
                <a:lnTo>
                  <a:pt x="13309" y="1529889"/>
                </a:lnTo>
                <a:lnTo>
                  <a:pt x="20678" y="1576087"/>
                </a:lnTo>
                <a:lnTo>
                  <a:pt x="29607" y="1621746"/>
                </a:lnTo>
                <a:lnTo>
                  <a:pt x="40066" y="1666837"/>
                </a:lnTo>
                <a:lnTo>
                  <a:pt x="52029" y="1711333"/>
                </a:lnTo>
                <a:lnTo>
                  <a:pt x="65467" y="1755204"/>
                </a:lnTo>
                <a:lnTo>
                  <a:pt x="80351" y="1798423"/>
                </a:lnTo>
                <a:lnTo>
                  <a:pt x="96653" y="1840961"/>
                </a:lnTo>
                <a:lnTo>
                  <a:pt x="114345" y="1882790"/>
                </a:lnTo>
                <a:lnTo>
                  <a:pt x="133398" y="1923881"/>
                </a:lnTo>
                <a:lnTo>
                  <a:pt x="153784" y="1964206"/>
                </a:lnTo>
                <a:lnTo>
                  <a:pt x="175474" y="2003737"/>
                </a:lnTo>
                <a:lnTo>
                  <a:pt x="198441" y="2042445"/>
                </a:lnTo>
                <a:lnTo>
                  <a:pt x="222656" y="2080302"/>
                </a:lnTo>
                <a:lnTo>
                  <a:pt x="248090" y="2117280"/>
                </a:lnTo>
                <a:lnTo>
                  <a:pt x="274715" y="2153350"/>
                </a:lnTo>
                <a:lnTo>
                  <a:pt x="302504" y="2188485"/>
                </a:lnTo>
                <a:lnTo>
                  <a:pt x="331427" y="2222654"/>
                </a:lnTo>
                <a:lnTo>
                  <a:pt x="361455" y="2255831"/>
                </a:lnTo>
                <a:lnTo>
                  <a:pt x="392562" y="2287987"/>
                </a:lnTo>
                <a:lnTo>
                  <a:pt x="424718" y="2319094"/>
                </a:lnTo>
                <a:lnTo>
                  <a:pt x="457895" y="2349123"/>
                </a:lnTo>
                <a:lnTo>
                  <a:pt x="492065" y="2378045"/>
                </a:lnTo>
                <a:lnTo>
                  <a:pt x="527200" y="2405833"/>
                </a:lnTo>
                <a:lnTo>
                  <a:pt x="563270" y="2432459"/>
                </a:lnTo>
                <a:lnTo>
                  <a:pt x="600248" y="2457893"/>
                </a:lnTo>
                <a:lnTo>
                  <a:pt x="638105" y="2482107"/>
                </a:lnTo>
                <a:lnTo>
                  <a:pt x="676814" y="2505074"/>
                </a:lnTo>
                <a:lnTo>
                  <a:pt x="716344" y="2526764"/>
                </a:lnTo>
                <a:lnTo>
                  <a:pt x="756669" y="2547150"/>
                </a:lnTo>
                <a:lnTo>
                  <a:pt x="797760" y="2566202"/>
                </a:lnTo>
                <a:lnTo>
                  <a:pt x="839589" y="2583894"/>
                </a:lnTo>
                <a:lnTo>
                  <a:pt x="882127" y="2600196"/>
                </a:lnTo>
                <a:lnTo>
                  <a:pt x="925345" y="2615080"/>
                </a:lnTo>
                <a:lnTo>
                  <a:pt x="969217" y="2628517"/>
                </a:lnTo>
                <a:lnTo>
                  <a:pt x="1013712" y="2640480"/>
                </a:lnTo>
                <a:lnTo>
                  <a:pt x="1058803" y="2650940"/>
                </a:lnTo>
                <a:lnTo>
                  <a:pt x="1104461" y="2659868"/>
                </a:lnTo>
                <a:lnTo>
                  <a:pt x="1150659" y="2667236"/>
                </a:lnTo>
                <a:lnTo>
                  <a:pt x="1197367" y="2673017"/>
                </a:lnTo>
                <a:lnTo>
                  <a:pt x="1244558" y="2677181"/>
                </a:lnTo>
                <a:lnTo>
                  <a:pt x="1292202" y="2679700"/>
                </a:lnTo>
                <a:lnTo>
                  <a:pt x="1340273" y="2680546"/>
                </a:lnTo>
                <a:lnTo>
                  <a:pt x="1388345" y="2679700"/>
                </a:lnTo>
                <a:lnTo>
                  <a:pt x="1435990" y="2677181"/>
                </a:lnTo>
                <a:lnTo>
                  <a:pt x="1483182" y="2673017"/>
                </a:lnTo>
                <a:lnTo>
                  <a:pt x="1529892" y="2667236"/>
                </a:lnTo>
                <a:lnTo>
                  <a:pt x="1576090" y="2659868"/>
                </a:lnTo>
                <a:lnTo>
                  <a:pt x="1621750" y="2650940"/>
                </a:lnTo>
                <a:lnTo>
                  <a:pt x="1666841" y="2640480"/>
                </a:lnTo>
                <a:lnTo>
                  <a:pt x="1711337" y="2628517"/>
                </a:lnTo>
                <a:lnTo>
                  <a:pt x="1755209" y="2615080"/>
                </a:lnTo>
                <a:lnTo>
                  <a:pt x="1798428" y="2600196"/>
                </a:lnTo>
                <a:lnTo>
                  <a:pt x="1840967" y="2583894"/>
                </a:lnTo>
                <a:lnTo>
                  <a:pt x="1882796" y="2566202"/>
                </a:lnTo>
                <a:lnTo>
                  <a:pt x="1923887" y="2547150"/>
                </a:lnTo>
                <a:lnTo>
                  <a:pt x="1964213" y="2526764"/>
                </a:lnTo>
                <a:lnTo>
                  <a:pt x="2003744" y="2505074"/>
                </a:lnTo>
                <a:lnTo>
                  <a:pt x="2042453" y="2482107"/>
                </a:lnTo>
                <a:lnTo>
                  <a:pt x="2080310" y="2457893"/>
                </a:lnTo>
                <a:lnTo>
                  <a:pt x="2117288" y="2432459"/>
                </a:lnTo>
                <a:lnTo>
                  <a:pt x="2153359" y="2405833"/>
                </a:lnTo>
                <a:lnTo>
                  <a:pt x="2188493" y="2378045"/>
                </a:lnTo>
                <a:lnTo>
                  <a:pt x="2222663" y="2349123"/>
                </a:lnTo>
                <a:lnTo>
                  <a:pt x="2255840" y="2319094"/>
                </a:lnTo>
                <a:lnTo>
                  <a:pt x="2287997" y="2287987"/>
                </a:lnTo>
                <a:lnTo>
                  <a:pt x="2319103" y="2255831"/>
                </a:lnTo>
                <a:lnTo>
                  <a:pt x="2349132" y="2222654"/>
                </a:lnTo>
                <a:lnTo>
                  <a:pt x="2378055" y="2188485"/>
                </a:lnTo>
                <a:lnTo>
                  <a:pt x="2405843" y="2153350"/>
                </a:lnTo>
                <a:lnTo>
                  <a:pt x="2432468" y="2117280"/>
                </a:lnTo>
                <a:lnTo>
                  <a:pt x="2457903" y="2080302"/>
                </a:lnTo>
                <a:lnTo>
                  <a:pt x="2482117" y="2042445"/>
                </a:lnTo>
                <a:lnTo>
                  <a:pt x="2505084" y="2003737"/>
                </a:lnTo>
                <a:lnTo>
                  <a:pt x="2526774" y="1964206"/>
                </a:lnTo>
                <a:lnTo>
                  <a:pt x="2547160" y="1923881"/>
                </a:lnTo>
                <a:lnTo>
                  <a:pt x="2566213" y="1882790"/>
                </a:lnTo>
                <a:lnTo>
                  <a:pt x="2583904" y="1840961"/>
                </a:lnTo>
                <a:lnTo>
                  <a:pt x="2600206" y="1798423"/>
                </a:lnTo>
                <a:lnTo>
                  <a:pt x="2615090" y="1755204"/>
                </a:lnTo>
                <a:lnTo>
                  <a:pt x="2628528" y="1711333"/>
                </a:lnTo>
                <a:lnTo>
                  <a:pt x="2640490" y="1666837"/>
                </a:lnTo>
                <a:lnTo>
                  <a:pt x="2650950" y="1621746"/>
                </a:lnTo>
                <a:lnTo>
                  <a:pt x="2659878" y="1576087"/>
                </a:lnTo>
                <a:lnTo>
                  <a:pt x="2667247" y="1529889"/>
                </a:lnTo>
                <a:lnTo>
                  <a:pt x="2673027" y="1483180"/>
                </a:lnTo>
                <a:lnTo>
                  <a:pt x="2677191" y="1435989"/>
                </a:lnTo>
                <a:lnTo>
                  <a:pt x="2679711" y="1388344"/>
                </a:lnTo>
                <a:lnTo>
                  <a:pt x="2680557" y="1340273"/>
                </a:lnTo>
                <a:lnTo>
                  <a:pt x="2679711" y="1292202"/>
                </a:lnTo>
                <a:lnTo>
                  <a:pt x="2677191" y="1244557"/>
                </a:lnTo>
                <a:lnTo>
                  <a:pt x="2673027" y="1197365"/>
                </a:lnTo>
                <a:lnTo>
                  <a:pt x="2667247" y="1150657"/>
                </a:lnTo>
                <a:lnTo>
                  <a:pt x="2659878" y="1104459"/>
                </a:lnTo>
                <a:lnTo>
                  <a:pt x="2650950" y="1058800"/>
                </a:lnTo>
                <a:lnTo>
                  <a:pt x="2640490" y="1013708"/>
                </a:lnTo>
                <a:lnTo>
                  <a:pt x="2628528" y="969213"/>
                </a:lnTo>
                <a:lnTo>
                  <a:pt x="2615090" y="925341"/>
                </a:lnTo>
                <a:lnTo>
                  <a:pt x="2600206" y="882123"/>
                </a:lnTo>
                <a:lnTo>
                  <a:pt x="2583904" y="839585"/>
                </a:lnTo>
                <a:lnTo>
                  <a:pt x="2566213" y="797756"/>
                </a:lnTo>
                <a:lnTo>
                  <a:pt x="2547160" y="756665"/>
                </a:lnTo>
                <a:lnTo>
                  <a:pt x="2526774" y="716340"/>
                </a:lnTo>
                <a:lnTo>
                  <a:pt x="2505084" y="676809"/>
                </a:lnTo>
                <a:lnTo>
                  <a:pt x="2482117" y="638101"/>
                </a:lnTo>
                <a:lnTo>
                  <a:pt x="2457903" y="600243"/>
                </a:lnTo>
                <a:lnTo>
                  <a:pt x="2432468" y="563265"/>
                </a:lnTo>
                <a:lnTo>
                  <a:pt x="2405843" y="527195"/>
                </a:lnTo>
                <a:lnTo>
                  <a:pt x="2378055" y="492061"/>
                </a:lnTo>
                <a:lnTo>
                  <a:pt x="2349132" y="457891"/>
                </a:lnTo>
                <a:lnTo>
                  <a:pt x="2319103" y="424714"/>
                </a:lnTo>
                <a:lnTo>
                  <a:pt x="2287997" y="392558"/>
                </a:lnTo>
                <a:lnTo>
                  <a:pt x="2255840" y="361452"/>
                </a:lnTo>
                <a:lnTo>
                  <a:pt x="2222663" y="331423"/>
                </a:lnTo>
                <a:lnTo>
                  <a:pt x="2188493" y="302500"/>
                </a:lnTo>
                <a:lnTo>
                  <a:pt x="2153359" y="274712"/>
                </a:lnTo>
                <a:lnTo>
                  <a:pt x="2117288" y="248087"/>
                </a:lnTo>
                <a:lnTo>
                  <a:pt x="2080310" y="222653"/>
                </a:lnTo>
                <a:lnTo>
                  <a:pt x="2042453" y="198439"/>
                </a:lnTo>
                <a:lnTo>
                  <a:pt x="2003744" y="175472"/>
                </a:lnTo>
                <a:lnTo>
                  <a:pt x="1964213" y="153782"/>
                </a:lnTo>
                <a:lnTo>
                  <a:pt x="1923887" y="133396"/>
                </a:lnTo>
                <a:lnTo>
                  <a:pt x="1882796" y="114343"/>
                </a:lnTo>
                <a:lnTo>
                  <a:pt x="1840967" y="96652"/>
                </a:lnTo>
                <a:lnTo>
                  <a:pt x="1798428" y="80350"/>
                </a:lnTo>
                <a:lnTo>
                  <a:pt x="1755209" y="65466"/>
                </a:lnTo>
                <a:lnTo>
                  <a:pt x="1711337" y="52029"/>
                </a:lnTo>
                <a:lnTo>
                  <a:pt x="1666841" y="40066"/>
                </a:lnTo>
                <a:lnTo>
                  <a:pt x="1621750" y="29606"/>
                </a:lnTo>
                <a:lnTo>
                  <a:pt x="1576090" y="20678"/>
                </a:lnTo>
                <a:lnTo>
                  <a:pt x="1529892" y="13309"/>
                </a:lnTo>
                <a:lnTo>
                  <a:pt x="1483182" y="7529"/>
                </a:lnTo>
                <a:lnTo>
                  <a:pt x="1435990" y="3365"/>
                </a:lnTo>
                <a:lnTo>
                  <a:pt x="1388345" y="846"/>
                </a:lnTo>
                <a:lnTo>
                  <a:pt x="1340273" y="0"/>
                </a:lnTo>
                <a:close/>
              </a:path>
            </a:pathLst>
          </a:custGeom>
          <a:solidFill>
            <a:srgbClr val="34456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1" name="object 251"/>
          <p:cNvSpPr/>
          <p:nvPr/>
        </p:nvSpPr>
        <p:spPr>
          <a:xfrm>
            <a:off x="4992308" y="5974791"/>
            <a:ext cx="1591909" cy="688617"/>
          </a:xfrm>
          <a:prstGeom prst="rect">
            <a:avLst/>
          </a:prstGeom>
          <a:blipFill>
            <a:blip r:embed="rId5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2" name="object 252"/>
          <p:cNvSpPr/>
          <p:nvPr/>
        </p:nvSpPr>
        <p:spPr>
          <a:xfrm>
            <a:off x="5376600" y="5974791"/>
            <a:ext cx="412115" cy="394970"/>
          </a:xfrm>
          <a:custGeom>
            <a:avLst/>
            <a:gdLst/>
            <a:ahLst/>
            <a:cxnLst/>
            <a:rect l="l" t="t" r="r" b="b"/>
            <a:pathLst>
              <a:path w="412114" h="394970">
                <a:moveTo>
                  <a:pt x="411652" y="0"/>
                </a:moveTo>
                <a:lnTo>
                  <a:pt x="197648" y="0"/>
                </a:lnTo>
                <a:lnTo>
                  <a:pt x="146974" y="2074"/>
                </a:lnTo>
                <a:lnTo>
                  <a:pt x="97446" y="8190"/>
                </a:lnTo>
                <a:lnTo>
                  <a:pt x="49228" y="18184"/>
                </a:lnTo>
                <a:lnTo>
                  <a:pt x="2482" y="31891"/>
                </a:lnTo>
                <a:lnTo>
                  <a:pt x="0" y="32841"/>
                </a:lnTo>
                <a:lnTo>
                  <a:pt x="7242" y="74300"/>
                </a:lnTo>
                <a:lnTo>
                  <a:pt x="20487" y="119146"/>
                </a:lnTo>
                <a:lnTo>
                  <a:pt x="38490" y="161729"/>
                </a:lnTo>
                <a:lnTo>
                  <a:pt x="60939" y="201734"/>
                </a:lnTo>
                <a:lnTo>
                  <a:pt x="87523" y="238852"/>
                </a:lnTo>
                <a:lnTo>
                  <a:pt x="117930" y="272770"/>
                </a:lnTo>
                <a:lnTo>
                  <a:pt x="151849" y="303177"/>
                </a:lnTo>
                <a:lnTo>
                  <a:pt x="188968" y="329760"/>
                </a:lnTo>
                <a:lnTo>
                  <a:pt x="228974" y="352209"/>
                </a:lnTo>
                <a:lnTo>
                  <a:pt x="271558" y="370212"/>
                </a:lnTo>
                <a:lnTo>
                  <a:pt x="316406" y="383457"/>
                </a:lnTo>
                <a:lnTo>
                  <a:pt x="363208" y="391633"/>
                </a:lnTo>
                <a:lnTo>
                  <a:pt x="411652" y="394427"/>
                </a:lnTo>
                <a:lnTo>
                  <a:pt x="411652" y="0"/>
                </a:lnTo>
                <a:close/>
              </a:path>
            </a:pathLst>
          </a:custGeom>
          <a:solidFill>
            <a:srgbClr val="FF99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3" name="object 253"/>
          <p:cNvSpPr/>
          <p:nvPr/>
        </p:nvSpPr>
        <p:spPr>
          <a:xfrm>
            <a:off x="5249567" y="6357932"/>
            <a:ext cx="92719" cy="92730"/>
          </a:xfrm>
          <a:prstGeom prst="rect">
            <a:avLst/>
          </a:prstGeom>
          <a:blipFill>
            <a:blip r:embed="rId5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4" name="object 254"/>
          <p:cNvSpPr/>
          <p:nvPr/>
        </p:nvSpPr>
        <p:spPr>
          <a:xfrm>
            <a:off x="5400306" y="6357932"/>
            <a:ext cx="92709" cy="92730"/>
          </a:xfrm>
          <a:prstGeom prst="rect">
            <a:avLst/>
          </a:prstGeom>
          <a:blipFill>
            <a:blip r:embed="rId5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5" name="object 255"/>
          <p:cNvSpPr/>
          <p:nvPr/>
        </p:nvSpPr>
        <p:spPr>
          <a:xfrm>
            <a:off x="6262846" y="4945032"/>
            <a:ext cx="419107" cy="419107"/>
          </a:xfrm>
          <a:prstGeom prst="rect">
            <a:avLst/>
          </a:prstGeom>
          <a:blipFill>
            <a:blip r:embed="rId6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6" name="object 256"/>
          <p:cNvSpPr/>
          <p:nvPr/>
        </p:nvSpPr>
        <p:spPr>
          <a:xfrm>
            <a:off x="4894573" y="4945032"/>
            <a:ext cx="419118" cy="419107"/>
          </a:xfrm>
          <a:prstGeom prst="rect">
            <a:avLst/>
          </a:prstGeom>
          <a:blipFill>
            <a:blip r:embed="rId6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7" name="object 257"/>
          <p:cNvSpPr/>
          <p:nvPr/>
        </p:nvSpPr>
        <p:spPr>
          <a:xfrm>
            <a:off x="5568364" y="5683722"/>
            <a:ext cx="439819" cy="686795"/>
          </a:xfrm>
          <a:prstGeom prst="rect">
            <a:avLst/>
          </a:prstGeom>
          <a:blipFill>
            <a:blip r:embed="rId6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8" name="object 258"/>
          <p:cNvSpPr/>
          <p:nvPr/>
        </p:nvSpPr>
        <p:spPr>
          <a:xfrm>
            <a:off x="5568364" y="5683722"/>
            <a:ext cx="440055" cy="295910"/>
          </a:xfrm>
          <a:custGeom>
            <a:avLst/>
            <a:gdLst/>
            <a:ahLst/>
            <a:cxnLst/>
            <a:rect l="l" t="t" r="r" b="b"/>
            <a:pathLst>
              <a:path w="440054" h="295910">
                <a:moveTo>
                  <a:pt x="439819" y="0"/>
                </a:moveTo>
                <a:lnTo>
                  <a:pt x="0" y="0"/>
                </a:lnTo>
                <a:lnTo>
                  <a:pt x="0" y="75557"/>
                </a:lnTo>
                <a:lnTo>
                  <a:pt x="4467" y="119877"/>
                </a:lnTo>
                <a:lnTo>
                  <a:pt x="17280" y="161156"/>
                </a:lnTo>
                <a:lnTo>
                  <a:pt x="37554" y="198511"/>
                </a:lnTo>
                <a:lnTo>
                  <a:pt x="64405" y="231057"/>
                </a:lnTo>
                <a:lnTo>
                  <a:pt x="96949" y="257910"/>
                </a:lnTo>
                <a:lnTo>
                  <a:pt x="134302" y="278185"/>
                </a:lnTo>
                <a:lnTo>
                  <a:pt x="175580" y="290999"/>
                </a:lnTo>
                <a:lnTo>
                  <a:pt x="219899" y="295467"/>
                </a:lnTo>
                <a:lnTo>
                  <a:pt x="264218" y="290999"/>
                </a:lnTo>
                <a:lnTo>
                  <a:pt x="305499" y="278185"/>
                </a:lnTo>
                <a:lnTo>
                  <a:pt x="342855" y="257910"/>
                </a:lnTo>
                <a:lnTo>
                  <a:pt x="375403" y="231057"/>
                </a:lnTo>
                <a:lnTo>
                  <a:pt x="402258" y="198511"/>
                </a:lnTo>
                <a:lnTo>
                  <a:pt x="422535" y="161156"/>
                </a:lnTo>
                <a:lnTo>
                  <a:pt x="435350" y="119877"/>
                </a:lnTo>
                <a:lnTo>
                  <a:pt x="439819" y="75557"/>
                </a:lnTo>
                <a:lnTo>
                  <a:pt x="439819" y="0"/>
                </a:lnTo>
                <a:close/>
              </a:path>
            </a:pathLst>
          </a:custGeom>
          <a:solidFill>
            <a:srgbClr val="FF8B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9" name="object 259"/>
          <p:cNvSpPr/>
          <p:nvPr/>
        </p:nvSpPr>
        <p:spPr>
          <a:xfrm>
            <a:off x="5570609" y="5683722"/>
            <a:ext cx="435609" cy="198120"/>
          </a:xfrm>
          <a:custGeom>
            <a:avLst/>
            <a:gdLst/>
            <a:ahLst/>
            <a:cxnLst/>
            <a:rect l="l" t="t" r="r" b="b"/>
            <a:pathLst>
              <a:path w="435610" h="198120">
                <a:moveTo>
                  <a:pt x="435328" y="0"/>
                </a:moveTo>
                <a:lnTo>
                  <a:pt x="0" y="0"/>
                </a:lnTo>
                <a:lnTo>
                  <a:pt x="2222" y="22047"/>
                </a:lnTo>
                <a:lnTo>
                  <a:pt x="15035" y="63326"/>
                </a:lnTo>
                <a:lnTo>
                  <a:pt x="35309" y="100681"/>
                </a:lnTo>
                <a:lnTo>
                  <a:pt x="62160" y="133227"/>
                </a:lnTo>
                <a:lnTo>
                  <a:pt x="94704" y="160080"/>
                </a:lnTo>
                <a:lnTo>
                  <a:pt x="132057" y="180356"/>
                </a:lnTo>
                <a:lnTo>
                  <a:pt x="173335" y="193170"/>
                </a:lnTo>
                <a:lnTo>
                  <a:pt x="217654" y="197637"/>
                </a:lnTo>
                <a:lnTo>
                  <a:pt x="261973" y="193170"/>
                </a:lnTo>
                <a:lnTo>
                  <a:pt x="303254" y="180356"/>
                </a:lnTo>
                <a:lnTo>
                  <a:pt x="340610" y="160080"/>
                </a:lnTo>
                <a:lnTo>
                  <a:pt x="373158" y="133227"/>
                </a:lnTo>
                <a:lnTo>
                  <a:pt x="400013" y="100681"/>
                </a:lnTo>
                <a:lnTo>
                  <a:pt x="420290" y="63326"/>
                </a:lnTo>
                <a:lnTo>
                  <a:pt x="433105" y="22047"/>
                </a:lnTo>
                <a:lnTo>
                  <a:pt x="435328" y="0"/>
                </a:lnTo>
                <a:close/>
              </a:path>
            </a:pathLst>
          </a:custGeom>
          <a:solidFill>
            <a:srgbClr val="FF8B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0" name="object 260"/>
          <p:cNvSpPr/>
          <p:nvPr/>
        </p:nvSpPr>
        <p:spPr>
          <a:xfrm>
            <a:off x="5093446" y="4262289"/>
            <a:ext cx="1389643" cy="1564842"/>
          </a:xfrm>
          <a:prstGeom prst="rect">
            <a:avLst/>
          </a:prstGeom>
          <a:blipFill>
            <a:blip r:embed="rId6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1" name="object 261"/>
          <p:cNvSpPr/>
          <p:nvPr/>
        </p:nvSpPr>
        <p:spPr>
          <a:xfrm>
            <a:off x="5533340" y="4262289"/>
            <a:ext cx="335280" cy="319405"/>
          </a:xfrm>
          <a:custGeom>
            <a:avLst/>
            <a:gdLst/>
            <a:ahLst/>
            <a:cxnLst/>
            <a:rect l="l" t="t" r="r" b="b"/>
            <a:pathLst>
              <a:path w="335279" h="319404">
                <a:moveTo>
                  <a:pt x="258022" y="0"/>
                </a:moveTo>
                <a:lnTo>
                  <a:pt x="254923" y="0"/>
                </a:lnTo>
                <a:lnTo>
                  <a:pt x="207355" y="1607"/>
                </a:lnTo>
                <a:lnTo>
                  <a:pt x="160647" y="6352"/>
                </a:lnTo>
                <a:lnTo>
                  <a:pt x="114902" y="14129"/>
                </a:lnTo>
                <a:lnTo>
                  <a:pt x="70224" y="24835"/>
                </a:lnTo>
                <a:lnTo>
                  <a:pt x="26716" y="38367"/>
                </a:lnTo>
                <a:lnTo>
                  <a:pt x="0" y="48650"/>
                </a:lnTo>
                <a:lnTo>
                  <a:pt x="81033" y="213595"/>
                </a:lnTo>
                <a:lnTo>
                  <a:pt x="110593" y="258803"/>
                </a:lnTo>
                <a:lnTo>
                  <a:pt x="147619" y="292486"/>
                </a:lnTo>
                <a:lnTo>
                  <a:pt x="188965" y="313078"/>
                </a:lnTo>
                <a:lnTo>
                  <a:pt x="231485" y="319012"/>
                </a:lnTo>
                <a:lnTo>
                  <a:pt x="272032" y="308723"/>
                </a:lnTo>
                <a:lnTo>
                  <a:pt x="304954" y="282915"/>
                </a:lnTo>
                <a:lnTo>
                  <a:pt x="326242" y="245632"/>
                </a:lnTo>
                <a:lnTo>
                  <a:pt x="335211" y="200322"/>
                </a:lnTo>
                <a:lnTo>
                  <a:pt x="331180" y="150429"/>
                </a:lnTo>
                <a:lnTo>
                  <a:pt x="313465" y="99400"/>
                </a:lnTo>
                <a:lnTo>
                  <a:pt x="264669" y="86"/>
                </a:lnTo>
                <a:lnTo>
                  <a:pt x="264158" y="62"/>
                </a:lnTo>
                <a:lnTo>
                  <a:pt x="258022" y="0"/>
                </a:lnTo>
                <a:close/>
              </a:path>
            </a:pathLst>
          </a:custGeom>
          <a:solidFill>
            <a:srgbClr val="FFAB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2" name="object 262"/>
          <p:cNvSpPr/>
          <p:nvPr/>
        </p:nvSpPr>
        <p:spPr>
          <a:xfrm>
            <a:off x="6055312" y="4986329"/>
            <a:ext cx="113336" cy="113347"/>
          </a:xfrm>
          <a:prstGeom prst="rect">
            <a:avLst/>
          </a:prstGeom>
          <a:blipFill>
            <a:blip r:embed="rId6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3" name="object 263"/>
          <p:cNvSpPr/>
          <p:nvPr/>
        </p:nvSpPr>
        <p:spPr>
          <a:xfrm>
            <a:off x="5407887" y="4983785"/>
            <a:ext cx="113336" cy="113347"/>
          </a:xfrm>
          <a:prstGeom prst="rect">
            <a:avLst/>
          </a:prstGeom>
          <a:blipFill>
            <a:blip r:embed="rId6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4" name="object 264"/>
          <p:cNvSpPr/>
          <p:nvPr/>
        </p:nvSpPr>
        <p:spPr>
          <a:xfrm>
            <a:off x="5323963" y="4899515"/>
            <a:ext cx="281305" cy="141605"/>
          </a:xfrm>
          <a:custGeom>
            <a:avLst/>
            <a:gdLst/>
            <a:ahLst/>
            <a:cxnLst/>
            <a:rect l="l" t="t" r="r" b="b"/>
            <a:pathLst>
              <a:path w="281304" h="141604">
                <a:moveTo>
                  <a:pt x="0" y="140623"/>
                </a:moveTo>
                <a:lnTo>
                  <a:pt x="7269" y="96092"/>
                </a:lnTo>
                <a:lnTo>
                  <a:pt x="27315" y="57448"/>
                </a:lnTo>
                <a:lnTo>
                  <a:pt x="57819" y="27009"/>
                </a:lnTo>
                <a:lnTo>
                  <a:pt x="96460" y="7087"/>
                </a:lnTo>
                <a:lnTo>
                  <a:pt x="140917" y="0"/>
                </a:lnTo>
                <a:lnTo>
                  <a:pt x="185337" y="7286"/>
                </a:lnTo>
                <a:lnTo>
                  <a:pt x="223887" y="27383"/>
                </a:lnTo>
                <a:lnTo>
                  <a:pt x="254255" y="57962"/>
                </a:lnTo>
                <a:lnTo>
                  <a:pt x="274128" y="96697"/>
                </a:lnTo>
                <a:lnTo>
                  <a:pt x="281195" y="141262"/>
                </a:lnTo>
              </a:path>
            </a:pathLst>
          </a:custGeom>
          <a:ln w="31412">
            <a:solidFill>
              <a:srgbClr val="FFAB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5" name="object 265"/>
          <p:cNvSpPr/>
          <p:nvPr/>
        </p:nvSpPr>
        <p:spPr>
          <a:xfrm>
            <a:off x="5971378" y="4899515"/>
            <a:ext cx="281305" cy="141605"/>
          </a:xfrm>
          <a:custGeom>
            <a:avLst/>
            <a:gdLst/>
            <a:ahLst/>
            <a:cxnLst/>
            <a:rect l="l" t="t" r="r" b="b"/>
            <a:pathLst>
              <a:path w="281304" h="141604">
                <a:moveTo>
                  <a:pt x="0" y="140623"/>
                </a:moveTo>
                <a:lnTo>
                  <a:pt x="7269" y="96092"/>
                </a:lnTo>
                <a:lnTo>
                  <a:pt x="27315" y="57448"/>
                </a:lnTo>
                <a:lnTo>
                  <a:pt x="57819" y="27009"/>
                </a:lnTo>
                <a:lnTo>
                  <a:pt x="96460" y="7087"/>
                </a:lnTo>
                <a:lnTo>
                  <a:pt x="140917" y="0"/>
                </a:lnTo>
                <a:lnTo>
                  <a:pt x="185337" y="7286"/>
                </a:lnTo>
                <a:lnTo>
                  <a:pt x="223887" y="27383"/>
                </a:lnTo>
                <a:lnTo>
                  <a:pt x="254255" y="57962"/>
                </a:lnTo>
                <a:lnTo>
                  <a:pt x="274128" y="96697"/>
                </a:lnTo>
                <a:lnTo>
                  <a:pt x="281195" y="141262"/>
                </a:lnTo>
              </a:path>
            </a:pathLst>
          </a:custGeom>
          <a:ln w="31412">
            <a:solidFill>
              <a:srgbClr val="FFAB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6" name="object 266"/>
          <p:cNvSpPr/>
          <p:nvPr/>
        </p:nvSpPr>
        <p:spPr>
          <a:xfrm>
            <a:off x="5658780" y="4163224"/>
            <a:ext cx="259079" cy="419100"/>
          </a:xfrm>
          <a:custGeom>
            <a:avLst/>
            <a:gdLst/>
            <a:ahLst/>
            <a:cxnLst/>
            <a:rect l="l" t="t" r="r" b="b"/>
            <a:pathLst>
              <a:path w="259079" h="419100">
                <a:moveTo>
                  <a:pt x="198287" y="0"/>
                </a:moveTo>
                <a:lnTo>
                  <a:pt x="60689" y="0"/>
                </a:lnTo>
                <a:lnTo>
                  <a:pt x="37066" y="4769"/>
                </a:lnTo>
                <a:lnTo>
                  <a:pt x="17775" y="17775"/>
                </a:lnTo>
                <a:lnTo>
                  <a:pt x="4769" y="37066"/>
                </a:lnTo>
                <a:lnTo>
                  <a:pt x="0" y="60689"/>
                </a:lnTo>
                <a:lnTo>
                  <a:pt x="0" y="249175"/>
                </a:lnTo>
                <a:lnTo>
                  <a:pt x="6600" y="302785"/>
                </a:lnTo>
                <a:lnTo>
                  <a:pt x="24981" y="349344"/>
                </a:lnTo>
                <a:lnTo>
                  <a:pt x="53009" y="386058"/>
                </a:lnTo>
                <a:lnTo>
                  <a:pt x="88554" y="410136"/>
                </a:lnTo>
                <a:lnTo>
                  <a:pt x="129482" y="418783"/>
                </a:lnTo>
                <a:lnTo>
                  <a:pt x="170411" y="410136"/>
                </a:lnTo>
                <a:lnTo>
                  <a:pt x="205955" y="386058"/>
                </a:lnTo>
                <a:lnTo>
                  <a:pt x="233984" y="349344"/>
                </a:lnTo>
                <a:lnTo>
                  <a:pt x="252365" y="302785"/>
                </a:lnTo>
                <a:lnTo>
                  <a:pt x="258965" y="249175"/>
                </a:lnTo>
                <a:lnTo>
                  <a:pt x="258965" y="60689"/>
                </a:lnTo>
                <a:lnTo>
                  <a:pt x="254198" y="37066"/>
                </a:lnTo>
                <a:lnTo>
                  <a:pt x="241195" y="17775"/>
                </a:lnTo>
                <a:lnTo>
                  <a:pt x="221908" y="4769"/>
                </a:lnTo>
                <a:lnTo>
                  <a:pt x="198287" y="0"/>
                </a:lnTo>
                <a:close/>
              </a:path>
            </a:pathLst>
          </a:custGeom>
          <a:solidFill>
            <a:srgbClr val="FF8B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7" name="object 267"/>
          <p:cNvSpPr/>
          <p:nvPr/>
        </p:nvSpPr>
        <p:spPr>
          <a:xfrm>
            <a:off x="4744494" y="5151413"/>
            <a:ext cx="301625" cy="0"/>
          </a:xfrm>
          <a:custGeom>
            <a:avLst/>
            <a:gdLst/>
            <a:ahLst/>
            <a:cxnLst/>
            <a:rect l="l" t="t" r="r" b="b"/>
            <a:pathLst>
              <a:path w="301625">
                <a:moveTo>
                  <a:pt x="301195" y="0"/>
                </a:moveTo>
                <a:lnTo>
                  <a:pt x="0" y="0"/>
                </a:lnTo>
              </a:path>
            </a:pathLst>
          </a:custGeom>
          <a:ln w="31412">
            <a:solidFill>
              <a:srgbClr val="FFAB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8" name="object 268"/>
          <p:cNvSpPr/>
          <p:nvPr/>
        </p:nvSpPr>
        <p:spPr>
          <a:xfrm>
            <a:off x="6532984" y="5151413"/>
            <a:ext cx="301625" cy="0"/>
          </a:xfrm>
          <a:custGeom>
            <a:avLst/>
            <a:gdLst/>
            <a:ahLst/>
            <a:cxnLst/>
            <a:rect l="l" t="t" r="r" b="b"/>
            <a:pathLst>
              <a:path w="301625">
                <a:moveTo>
                  <a:pt x="301184" y="0"/>
                </a:moveTo>
                <a:lnTo>
                  <a:pt x="0" y="0"/>
                </a:lnTo>
              </a:path>
            </a:pathLst>
          </a:custGeom>
          <a:ln w="31412">
            <a:solidFill>
              <a:srgbClr val="FFAB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9" name="object 269"/>
          <p:cNvSpPr/>
          <p:nvPr/>
        </p:nvSpPr>
        <p:spPr>
          <a:xfrm>
            <a:off x="4694181" y="5101090"/>
            <a:ext cx="100635" cy="100646"/>
          </a:xfrm>
          <a:prstGeom prst="rect">
            <a:avLst/>
          </a:prstGeom>
          <a:blipFill>
            <a:blip r:embed="rId6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0" name="object 270"/>
          <p:cNvSpPr/>
          <p:nvPr/>
        </p:nvSpPr>
        <p:spPr>
          <a:xfrm>
            <a:off x="6783856" y="5101090"/>
            <a:ext cx="100635" cy="100646"/>
          </a:xfrm>
          <a:prstGeom prst="rect">
            <a:avLst/>
          </a:prstGeom>
          <a:blipFill>
            <a:blip r:embed="rId6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1" name="object 271"/>
          <p:cNvSpPr/>
          <p:nvPr/>
        </p:nvSpPr>
        <p:spPr>
          <a:xfrm>
            <a:off x="5583559" y="5456720"/>
            <a:ext cx="409575" cy="129539"/>
          </a:xfrm>
          <a:custGeom>
            <a:avLst/>
            <a:gdLst/>
            <a:ahLst/>
            <a:cxnLst/>
            <a:rect l="l" t="t" r="r" b="b"/>
            <a:pathLst>
              <a:path w="409575" h="129539">
                <a:moveTo>
                  <a:pt x="49233" y="0"/>
                </a:moveTo>
                <a:lnTo>
                  <a:pt x="31127" y="4544"/>
                </a:lnTo>
                <a:lnTo>
                  <a:pt x="15697" y="15185"/>
                </a:lnTo>
                <a:lnTo>
                  <a:pt x="4689" y="31029"/>
                </a:lnTo>
                <a:lnTo>
                  <a:pt x="0" y="52481"/>
                </a:lnTo>
                <a:lnTo>
                  <a:pt x="4184" y="73219"/>
                </a:lnTo>
                <a:lnTo>
                  <a:pt x="34950" y="101697"/>
                </a:lnTo>
                <a:lnTo>
                  <a:pt x="76488" y="113608"/>
                </a:lnTo>
                <a:lnTo>
                  <a:pt x="118852" y="122203"/>
                </a:lnTo>
                <a:lnTo>
                  <a:pt x="161716" y="127411"/>
                </a:lnTo>
                <a:lnTo>
                  <a:pt x="204756" y="129162"/>
                </a:lnTo>
                <a:lnTo>
                  <a:pt x="206777" y="129162"/>
                </a:lnTo>
                <a:lnTo>
                  <a:pt x="248821" y="127324"/>
                </a:lnTo>
                <a:lnTo>
                  <a:pt x="290712" y="122182"/>
                </a:lnTo>
                <a:lnTo>
                  <a:pt x="332131" y="113803"/>
                </a:lnTo>
                <a:lnTo>
                  <a:pt x="372762" y="102252"/>
                </a:lnTo>
                <a:lnTo>
                  <a:pt x="404749" y="73681"/>
                </a:lnTo>
                <a:lnTo>
                  <a:pt x="409363" y="52802"/>
                </a:lnTo>
                <a:lnTo>
                  <a:pt x="404719" y="30997"/>
                </a:lnTo>
                <a:lnTo>
                  <a:pt x="404468" y="30442"/>
                </a:lnTo>
                <a:lnTo>
                  <a:pt x="400269" y="24453"/>
                </a:lnTo>
                <a:lnTo>
                  <a:pt x="204746" y="24453"/>
                </a:lnTo>
                <a:lnTo>
                  <a:pt x="170157" y="23049"/>
                </a:lnTo>
                <a:lnTo>
                  <a:pt x="135706" y="18875"/>
                </a:lnTo>
                <a:lnTo>
                  <a:pt x="101583" y="11967"/>
                </a:lnTo>
                <a:lnTo>
                  <a:pt x="68268" y="2443"/>
                </a:lnTo>
                <a:lnTo>
                  <a:pt x="49233" y="0"/>
                </a:lnTo>
                <a:close/>
              </a:path>
              <a:path w="409575" h="129539">
                <a:moveTo>
                  <a:pt x="359808" y="20"/>
                </a:moveTo>
                <a:lnTo>
                  <a:pt x="340721" y="2579"/>
                </a:lnTo>
                <a:lnTo>
                  <a:pt x="307738" y="11987"/>
                </a:lnTo>
                <a:lnTo>
                  <a:pt x="274314" y="18778"/>
                </a:lnTo>
                <a:lnTo>
                  <a:pt x="240404" y="22958"/>
                </a:lnTo>
                <a:lnTo>
                  <a:pt x="206369" y="24453"/>
                </a:lnTo>
                <a:lnTo>
                  <a:pt x="400269" y="24453"/>
                </a:lnTo>
                <a:lnTo>
                  <a:pt x="393426" y="14690"/>
                </a:lnTo>
                <a:lnTo>
                  <a:pt x="377958" y="4303"/>
                </a:lnTo>
                <a:lnTo>
                  <a:pt x="359808" y="20"/>
                </a:lnTo>
                <a:close/>
              </a:path>
            </a:pathLst>
          </a:custGeom>
          <a:solidFill>
            <a:srgbClr val="FF8B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2" name="object 272"/>
          <p:cNvSpPr txBox="1"/>
          <p:nvPr/>
        </p:nvSpPr>
        <p:spPr>
          <a:xfrm>
            <a:off x="5055208" y="6709608"/>
            <a:ext cx="1473835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endParaRPr sz="2300" dirty="0">
              <a:latin typeface="Verdana"/>
              <a:cs typeface="Verdana"/>
            </a:endParaRPr>
          </a:p>
        </p:txBody>
      </p:sp>
      <p:sp>
        <p:nvSpPr>
          <p:cNvPr id="273" name="object 273"/>
          <p:cNvSpPr txBox="1"/>
          <p:nvPr/>
        </p:nvSpPr>
        <p:spPr>
          <a:xfrm>
            <a:off x="4940028" y="7086560"/>
            <a:ext cx="1699895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endParaRPr sz="2300" dirty="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5233670" cy="11308715"/>
          </a:xfrm>
          <a:custGeom>
            <a:avLst/>
            <a:gdLst/>
            <a:ahLst/>
            <a:cxnLst/>
            <a:rect l="l" t="t" r="r" b="b"/>
            <a:pathLst>
              <a:path w="5233670" h="11308715">
                <a:moveTo>
                  <a:pt x="0" y="11308556"/>
                </a:moveTo>
                <a:lnTo>
                  <a:pt x="5233212" y="11308556"/>
                </a:lnTo>
                <a:lnTo>
                  <a:pt x="5233212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solidFill>
            <a:srgbClr val="091E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233212" y="0"/>
            <a:ext cx="14871065" cy="11308715"/>
          </a:xfrm>
          <a:custGeom>
            <a:avLst/>
            <a:gdLst/>
            <a:ahLst/>
            <a:cxnLst/>
            <a:rect l="l" t="t" r="r" b="b"/>
            <a:pathLst>
              <a:path w="14871065" h="11308715">
                <a:moveTo>
                  <a:pt x="0" y="0"/>
                </a:moveTo>
                <a:lnTo>
                  <a:pt x="14870887" y="0"/>
                </a:lnTo>
                <a:lnTo>
                  <a:pt x="14870887" y="11308556"/>
                </a:lnTo>
                <a:lnTo>
                  <a:pt x="0" y="11308556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598740" y="0"/>
            <a:ext cx="9047661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028046" y="642284"/>
            <a:ext cx="8189595" cy="9524365"/>
          </a:xfrm>
          <a:custGeom>
            <a:avLst/>
            <a:gdLst/>
            <a:ahLst/>
            <a:cxnLst/>
            <a:rect l="l" t="t" r="r" b="b"/>
            <a:pathLst>
              <a:path w="8189594" h="9524365">
                <a:moveTo>
                  <a:pt x="0" y="0"/>
                </a:moveTo>
                <a:lnTo>
                  <a:pt x="8189007" y="0"/>
                </a:lnTo>
                <a:lnTo>
                  <a:pt x="8189007" y="9524013"/>
                </a:lnTo>
                <a:lnTo>
                  <a:pt x="0" y="9524013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028046" y="642284"/>
            <a:ext cx="8189595" cy="9524365"/>
          </a:xfrm>
          <a:custGeom>
            <a:avLst/>
            <a:gdLst/>
            <a:ahLst/>
            <a:cxnLst/>
            <a:rect l="l" t="t" r="r" b="b"/>
            <a:pathLst>
              <a:path w="8189594" h="9524365">
                <a:moveTo>
                  <a:pt x="0" y="0"/>
                </a:moveTo>
                <a:lnTo>
                  <a:pt x="8189049" y="0"/>
                </a:lnTo>
                <a:lnTo>
                  <a:pt x="8189049" y="9524034"/>
                </a:lnTo>
                <a:lnTo>
                  <a:pt x="0" y="9524034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85888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128626" y="824969"/>
            <a:ext cx="2988310" cy="16173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1615" marR="5080" indent="-209550">
              <a:lnSpc>
                <a:spcPct val="105500"/>
              </a:lnSpc>
              <a:spcBef>
                <a:spcPts val="100"/>
              </a:spcBef>
            </a:pPr>
            <a:r>
              <a:rPr sz="4950" spc="-800" dirty="0"/>
              <a:t>P</a:t>
            </a:r>
            <a:r>
              <a:rPr sz="4950" spc="-530" dirty="0"/>
              <a:t>r</a:t>
            </a:r>
            <a:r>
              <a:rPr sz="4950" spc="-605" dirty="0"/>
              <a:t>e</a:t>
            </a:r>
            <a:r>
              <a:rPr sz="4950" spc="-480" dirty="0"/>
              <a:t>d</a:t>
            </a:r>
            <a:r>
              <a:rPr sz="4950" spc="-385" dirty="0"/>
              <a:t>i</a:t>
            </a:r>
            <a:r>
              <a:rPr sz="4950" spc="-245" dirty="0"/>
              <a:t>c</a:t>
            </a:r>
            <a:r>
              <a:rPr sz="4950" spc="-445" dirty="0"/>
              <a:t>t</a:t>
            </a:r>
            <a:r>
              <a:rPr sz="4950" spc="-385" dirty="0"/>
              <a:t>i</a:t>
            </a:r>
            <a:r>
              <a:rPr sz="4950" spc="-690" dirty="0"/>
              <a:t>n</a:t>
            </a:r>
            <a:r>
              <a:rPr sz="4950" spc="-335" dirty="0"/>
              <a:t>g  </a:t>
            </a:r>
            <a:r>
              <a:rPr sz="4950" spc="-605" dirty="0"/>
              <a:t>the</a:t>
            </a:r>
            <a:r>
              <a:rPr sz="4950" spc="-600" dirty="0"/>
              <a:t> </a:t>
            </a:r>
            <a:r>
              <a:rPr sz="4950" spc="-420" dirty="0"/>
              <a:t>topic</a:t>
            </a:r>
            <a:endParaRPr sz="4950"/>
          </a:p>
        </p:txBody>
      </p:sp>
      <p:sp>
        <p:nvSpPr>
          <p:cNvPr id="8" name="object 8"/>
          <p:cNvSpPr txBox="1"/>
          <p:nvPr/>
        </p:nvSpPr>
        <p:spPr>
          <a:xfrm>
            <a:off x="1735937" y="4458367"/>
            <a:ext cx="1771014" cy="6286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950" b="1" spc="-365" dirty="0">
                <a:solidFill>
                  <a:srgbClr val="FFFFFF"/>
                </a:solidFill>
                <a:latin typeface="Verdana"/>
                <a:cs typeface="Verdana"/>
              </a:rPr>
              <a:t>Ticket</a:t>
            </a:r>
            <a:r>
              <a:rPr sz="3950" b="1" spc="-5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950" b="1" spc="-1245" dirty="0">
                <a:solidFill>
                  <a:srgbClr val="FFFFFF"/>
                </a:solidFill>
                <a:latin typeface="Verdana"/>
                <a:cs typeface="Verdana"/>
              </a:rPr>
              <a:t>1</a:t>
            </a:r>
            <a:endParaRPr sz="3950">
              <a:latin typeface="Verdana"/>
              <a:cs typeface="Verdan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735937" y="6018529"/>
            <a:ext cx="1765300" cy="6286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950" spc="-190" dirty="0">
                <a:solidFill>
                  <a:srgbClr val="FFFFFF"/>
                </a:solidFill>
                <a:latin typeface="Verdana"/>
                <a:cs typeface="Verdana"/>
              </a:rPr>
              <a:t>Ticket</a:t>
            </a:r>
            <a:r>
              <a:rPr sz="3950" spc="-5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950" spc="-420" dirty="0">
                <a:solidFill>
                  <a:srgbClr val="FFFFFF"/>
                </a:solidFill>
                <a:latin typeface="Verdana"/>
                <a:cs typeface="Verdana"/>
              </a:rPr>
              <a:t>2</a:t>
            </a:r>
            <a:endParaRPr sz="3950">
              <a:latin typeface="Verdana"/>
              <a:cs typeface="Verdana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847360" y="4415792"/>
            <a:ext cx="772160" cy="772160"/>
          </a:xfrm>
          <a:custGeom>
            <a:avLst/>
            <a:gdLst/>
            <a:ahLst/>
            <a:cxnLst/>
            <a:rect l="l" t="t" r="r" b="b"/>
            <a:pathLst>
              <a:path w="772160" h="772160">
                <a:moveTo>
                  <a:pt x="385852" y="0"/>
                </a:moveTo>
                <a:lnTo>
                  <a:pt x="0" y="385852"/>
                </a:lnTo>
                <a:lnTo>
                  <a:pt x="385852" y="771704"/>
                </a:lnTo>
                <a:lnTo>
                  <a:pt x="771704" y="385852"/>
                </a:lnTo>
                <a:lnTo>
                  <a:pt x="38585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725466" y="7568220"/>
            <a:ext cx="1777364" cy="6286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950" spc="-190" dirty="0">
                <a:solidFill>
                  <a:srgbClr val="FFFFFF"/>
                </a:solidFill>
                <a:latin typeface="Verdana"/>
                <a:cs typeface="Verdana"/>
              </a:rPr>
              <a:t>Ticket</a:t>
            </a:r>
            <a:r>
              <a:rPr sz="3950" spc="-5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950" spc="-325" dirty="0">
                <a:solidFill>
                  <a:srgbClr val="FFFFFF"/>
                </a:solidFill>
                <a:latin typeface="Verdana"/>
                <a:cs typeface="Verdana"/>
              </a:rPr>
              <a:t>3</a:t>
            </a:r>
            <a:endParaRPr sz="3950">
              <a:latin typeface="Verdana"/>
              <a:cs typeface="Verdan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481478" y="879419"/>
            <a:ext cx="1014094" cy="1219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R="5080">
              <a:lnSpc>
                <a:spcPct val="132800"/>
              </a:lnSpc>
              <a:spcBef>
                <a:spcPts val="95"/>
              </a:spcBef>
            </a:pPr>
            <a:r>
              <a:rPr sz="2950" b="1" spc="-370" dirty="0">
                <a:solidFill>
                  <a:srgbClr val="091E42"/>
                </a:solidFill>
                <a:latin typeface="Verdana"/>
                <a:cs typeface="Verdana"/>
              </a:rPr>
              <a:t>To:  </a:t>
            </a:r>
            <a:r>
              <a:rPr sz="2950" b="1" spc="-455" dirty="0">
                <a:solidFill>
                  <a:srgbClr val="091E42"/>
                </a:solidFill>
                <a:latin typeface="Verdana"/>
                <a:cs typeface="Verdana"/>
              </a:rPr>
              <a:t>F</a:t>
            </a:r>
            <a:r>
              <a:rPr sz="2950" b="1" spc="-285" dirty="0">
                <a:solidFill>
                  <a:srgbClr val="091E42"/>
                </a:solidFill>
                <a:latin typeface="Verdana"/>
                <a:cs typeface="Verdana"/>
              </a:rPr>
              <a:t>r</a:t>
            </a:r>
            <a:r>
              <a:rPr sz="2950" b="1" spc="-325" dirty="0">
                <a:solidFill>
                  <a:srgbClr val="091E42"/>
                </a:solidFill>
                <a:latin typeface="Verdana"/>
                <a:cs typeface="Verdana"/>
              </a:rPr>
              <a:t>o</a:t>
            </a:r>
            <a:r>
              <a:rPr sz="2950" b="1" spc="-535" dirty="0">
                <a:solidFill>
                  <a:srgbClr val="091E42"/>
                </a:solidFill>
                <a:latin typeface="Verdana"/>
                <a:cs typeface="Verdana"/>
              </a:rPr>
              <a:t>m</a:t>
            </a:r>
            <a:r>
              <a:rPr sz="2950" b="1" spc="-265" dirty="0">
                <a:solidFill>
                  <a:srgbClr val="091E42"/>
                </a:solidFill>
                <a:latin typeface="Verdana"/>
                <a:cs typeface="Verdana"/>
              </a:rPr>
              <a:t>:</a:t>
            </a:r>
            <a:endParaRPr sz="2950">
              <a:latin typeface="Verdana"/>
              <a:cs typeface="Verdan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481478" y="3390337"/>
            <a:ext cx="1652905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14"/>
              </a:spcBef>
            </a:pPr>
            <a:r>
              <a:rPr sz="2950" b="1" spc="-320" dirty="0">
                <a:solidFill>
                  <a:srgbClr val="091E42"/>
                </a:solidFill>
                <a:latin typeface="Verdana"/>
                <a:cs typeface="Verdana"/>
              </a:rPr>
              <a:t>Message:</a:t>
            </a:r>
            <a:endParaRPr sz="2950">
              <a:latin typeface="Verdana"/>
              <a:cs typeface="Verdan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481478" y="4429049"/>
            <a:ext cx="5234305" cy="9893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R="5080">
              <a:lnSpc>
                <a:spcPct val="107100"/>
              </a:lnSpc>
              <a:spcBef>
                <a:spcPts val="95"/>
              </a:spcBef>
            </a:pPr>
            <a:r>
              <a:rPr sz="2950" spc="-335" dirty="0">
                <a:solidFill>
                  <a:srgbClr val="091E42"/>
                </a:solidFill>
                <a:latin typeface="Verdana"/>
                <a:cs typeface="Verdana"/>
              </a:rPr>
              <a:t>I'm </a:t>
            </a:r>
            <a:r>
              <a:rPr sz="2950" spc="-204" dirty="0">
                <a:solidFill>
                  <a:srgbClr val="091E42"/>
                </a:solidFill>
                <a:latin typeface="Verdana"/>
                <a:cs typeface="Verdana"/>
              </a:rPr>
              <a:t>having </a:t>
            </a:r>
            <a:r>
              <a:rPr sz="2950" spc="-175" dirty="0">
                <a:solidFill>
                  <a:srgbClr val="091E42"/>
                </a:solidFill>
                <a:latin typeface="Verdana"/>
                <a:cs typeface="Verdana"/>
              </a:rPr>
              <a:t>problems </a:t>
            </a:r>
            <a:r>
              <a:rPr sz="2950" spc="-130" dirty="0">
                <a:solidFill>
                  <a:srgbClr val="091E42"/>
                </a:solidFill>
                <a:latin typeface="Verdana"/>
                <a:cs typeface="Verdana"/>
              </a:rPr>
              <a:t>with</a:t>
            </a:r>
            <a:r>
              <a:rPr sz="2950" spc="-725" dirty="0">
                <a:solidFill>
                  <a:srgbClr val="091E42"/>
                </a:solidFill>
                <a:latin typeface="Verdana"/>
                <a:cs typeface="Verdana"/>
              </a:rPr>
              <a:t> </a:t>
            </a:r>
            <a:r>
              <a:rPr sz="2950" spc="-150" dirty="0">
                <a:solidFill>
                  <a:srgbClr val="091E42"/>
                </a:solidFill>
                <a:latin typeface="Verdana"/>
                <a:cs typeface="Verdana"/>
              </a:rPr>
              <a:t>space  </a:t>
            </a:r>
            <a:r>
              <a:rPr sz="2950" spc="-185" dirty="0">
                <a:solidFill>
                  <a:srgbClr val="091E42"/>
                </a:solidFill>
                <a:latin typeface="Verdana"/>
                <a:cs typeface="Verdana"/>
              </a:rPr>
              <a:t>permissions </a:t>
            </a:r>
            <a:r>
              <a:rPr sz="2950" spc="-145" dirty="0">
                <a:solidFill>
                  <a:srgbClr val="091E42"/>
                </a:solidFill>
                <a:latin typeface="Verdana"/>
                <a:cs typeface="Verdana"/>
              </a:rPr>
              <a:t>in</a:t>
            </a:r>
            <a:r>
              <a:rPr sz="2950" spc="-530" dirty="0">
                <a:solidFill>
                  <a:srgbClr val="091E42"/>
                </a:solidFill>
                <a:latin typeface="Verdana"/>
                <a:cs typeface="Verdana"/>
              </a:rPr>
              <a:t> </a:t>
            </a:r>
            <a:r>
              <a:rPr sz="2950" spc="-145" dirty="0">
                <a:solidFill>
                  <a:srgbClr val="091E42"/>
                </a:solidFill>
                <a:latin typeface="Verdana"/>
                <a:cs typeface="Verdana"/>
              </a:rPr>
              <a:t>Confluence.</a:t>
            </a:r>
            <a:endParaRPr sz="2950">
              <a:latin typeface="Verdana"/>
              <a:cs typeface="Verdan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481478" y="5903350"/>
            <a:ext cx="5760085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14"/>
              </a:spcBef>
            </a:pPr>
            <a:r>
              <a:rPr sz="2950" spc="-415" dirty="0">
                <a:solidFill>
                  <a:srgbClr val="091E42"/>
                </a:solidFill>
                <a:latin typeface="Verdana"/>
                <a:cs typeface="Verdana"/>
              </a:rPr>
              <a:t>I</a:t>
            </a:r>
            <a:r>
              <a:rPr sz="2950" spc="-360" dirty="0">
                <a:solidFill>
                  <a:srgbClr val="091E42"/>
                </a:solidFill>
                <a:latin typeface="Verdana"/>
                <a:cs typeface="Verdana"/>
              </a:rPr>
              <a:t> </a:t>
            </a:r>
            <a:r>
              <a:rPr sz="2950" spc="-165" dirty="0">
                <a:solidFill>
                  <a:srgbClr val="091E42"/>
                </a:solidFill>
                <a:latin typeface="Verdana"/>
                <a:cs typeface="Verdana"/>
              </a:rPr>
              <a:t>cannot</a:t>
            </a:r>
            <a:r>
              <a:rPr sz="2950" spc="-360" dirty="0">
                <a:solidFill>
                  <a:srgbClr val="091E42"/>
                </a:solidFill>
                <a:latin typeface="Verdana"/>
                <a:cs typeface="Verdana"/>
              </a:rPr>
              <a:t> </a:t>
            </a:r>
            <a:r>
              <a:rPr sz="2950" spc="-160" dirty="0">
                <a:solidFill>
                  <a:srgbClr val="091E42"/>
                </a:solidFill>
                <a:latin typeface="Verdana"/>
                <a:cs typeface="Verdana"/>
              </a:rPr>
              <a:t>create</a:t>
            </a:r>
            <a:r>
              <a:rPr sz="2950" spc="-355" dirty="0">
                <a:solidFill>
                  <a:srgbClr val="091E42"/>
                </a:solidFill>
                <a:latin typeface="Verdana"/>
                <a:cs typeface="Verdana"/>
              </a:rPr>
              <a:t> </a:t>
            </a:r>
            <a:r>
              <a:rPr sz="2950" spc="-220" dirty="0">
                <a:solidFill>
                  <a:srgbClr val="091E42"/>
                </a:solidFill>
                <a:latin typeface="Verdana"/>
                <a:cs typeface="Verdana"/>
              </a:rPr>
              <a:t>a</a:t>
            </a:r>
            <a:r>
              <a:rPr sz="2950" spc="-360" dirty="0">
                <a:solidFill>
                  <a:srgbClr val="091E42"/>
                </a:solidFill>
                <a:latin typeface="Verdana"/>
                <a:cs typeface="Verdana"/>
              </a:rPr>
              <a:t> </a:t>
            </a:r>
            <a:r>
              <a:rPr sz="2950" spc="-110" dirty="0">
                <a:solidFill>
                  <a:srgbClr val="091E42"/>
                </a:solidFill>
                <a:latin typeface="Verdana"/>
                <a:cs typeface="Verdana"/>
              </a:rPr>
              <a:t>blog</a:t>
            </a:r>
            <a:r>
              <a:rPr sz="2950" spc="-355" dirty="0">
                <a:solidFill>
                  <a:srgbClr val="091E42"/>
                </a:solidFill>
                <a:latin typeface="Verdana"/>
                <a:cs typeface="Verdana"/>
              </a:rPr>
              <a:t> </a:t>
            </a:r>
            <a:r>
              <a:rPr sz="2950" spc="-145" dirty="0">
                <a:solidFill>
                  <a:srgbClr val="091E42"/>
                </a:solidFill>
                <a:latin typeface="Verdana"/>
                <a:cs typeface="Verdana"/>
              </a:rPr>
              <a:t>in</a:t>
            </a:r>
            <a:r>
              <a:rPr sz="2950" spc="-360" dirty="0">
                <a:solidFill>
                  <a:srgbClr val="091E42"/>
                </a:solidFill>
                <a:latin typeface="Verdana"/>
                <a:cs typeface="Verdana"/>
              </a:rPr>
              <a:t> </a:t>
            </a:r>
            <a:r>
              <a:rPr sz="2950" spc="-275" dirty="0">
                <a:solidFill>
                  <a:srgbClr val="091E42"/>
                </a:solidFill>
                <a:latin typeface="Verdana"/>
                <a:cs typeface="Verdana"/>
              </a:rPr>
              <a:t>my</a:t>
            </a:r>
            <a:r>
              <a:rPr sz="2950" spc="-360" dirty="0">
                <a:solidFill>
                  <a:srgbClr val="091E42"/>
                </a:solidFill>
                <a:latin typeface="Verdana"/>
                <a:cs typeface="Verdana"/>
              </a:rPr>
              <a:t> </a:t>
            </a:r>
            <a:r>
              <a:rPr sz="2950" spc="-180" dirty="0">
                <a:solidFill>
                  <a:srgbClr val="091E42"/>
                </a:solidFill>
                <a:latin typeface="Verdana"/>
                <a:cs typeface="Verdana"/>
              </a:rPr>
              <a:t>space.</a:t>
            </a:r>
            <a:endParaRPr sz="2950">
              <a:latin typeface="Verdana"/>
              <a:cs typeface="Verdan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481478" y="6866671"/>
            <a:ext cx="2375535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14"/>
              </a:spcBef>
            </a:pPr>
            <a:r>
              <a:rPr sz="2950" spc="-125" dirty="0">
                <a:solidFill>
                  <a:srgbClr val="091E42"/>
                </a:solidFill>
                <a:latin typeface="Verdana"/>
                <a:cs typeface="Verdana"/>
              </a:rPr>
              <a:t>Can </a:t>
            </a:r>
            <a:r>
              <a:rPr sz="2950" spc="-204" dirty="0">
                <a:solidFill>
                  <a:srgbClr val="091E42"/>
                </a:solidFill>
                <a:latin typeface="Verdana"/>
                <a:cs typeface="Verdana"/>
              </a:rPr>
              <a:t>you</a:t>
            </a:r>
            <a:r>
              <a:rPr sz="2950" spc="-665" dirty="0">
                <a:solidFill>
                  <a:srgbClr val="091E42"/>
                </a:solidFill>
                <a:latin typeface="Verdana"/>
                <a:cs typeface="Verdana"/>
              </a:rPr>
              <a:t> </a:t>
            </a:r>
            <a:r>
              <a:rPr sz="2950" spc="-155" dirty="0">
                <a:solidFill>
                  <a:srgbClr val="091E42"/>
                </a:solidFill>
                <a:latin typeface="Verdana"/>
                <a:cs typeface="Verdana"/>
              </a:rPr>
              <a:t>help?</a:t>
            </a:r>
            <a:endParaRPr sz="2950">
              <a:latin typeface="Verdana"/>
              <a:cs typeface="Verdana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568863" y="3475202"/>
            <a:ext cx="2095500" cy="0"/>
          </a:xfrm>
          <a:custGeom>
            <a:avLst/>
            <a:gdLst/>
            <a:ahLst/>
            <a:cxnLst/>
            <a:rect l="l" t="t" r="r" b="b"/>
            <a:pathLst>
              <a:path w="2095500">
                <a:moveTo>
                  <a:pt x="0" y="0"/>
                </a:moveTo>
                <a:lnTo>
                  <a:pt x="2095496" y="0"/>
                </a:lnTo>
              </a:path>
            </a:pathLst>
          </a:custGeom>
          <a:ln w="83767">
            <a:solidFill>
              <a:srgbClr val="00B8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1464049" y="8701106"/>
            <a:ext cx="1371600" cy="1134110"/>
          </a:xfrm>
          <a:custGeom>
            <a:avLst/>
            <a:gdLst/>
            <a:ahLst/>
            <a:cxnLst/>
            <a:rect l="l" t="t" r="r" b="b"/>
            <a:pathLst>
              <a:path w="1371600" h="1134109">
                <a:moveTo>
                  <a:pt x="979237" y="0"/>
                </a:moveTo>
                <a:lnTo>
                  <a:pt x="392344" y="0"/>
                </a:lnTo>
                <a:lnTo>
                  <a:pt x="343117" y="3057"/>
                </a:lnTo>
                <a:lnTo>
                  <a:pt x="295718" y="11983"/>
                </a:lnTo>
                <a:lnTo>
                  <a:pt x="250514" y="26410"/>
                </a:lnTo>
                <a:lnTo>
                  <a:pt x="207873" y="45972"/>
                </a:lnTo>
                <a:lnTo>
                  <a:pt x="168162" y="70299"/>
                </a:lnTo>
                <a:lnTo>
                  <a:pt x="131747" y="99024"/>
                </a:lnTo>
                <a:lnTo>
                  <a:pt x="98997" y="131780"/>
                </a:lnTo>
                <a:lnTo>
                  <a:pt x="70278" y="168199"/>
                </a:lnTo>
                <a:lnTo>
                  <a:pt x="45957" y="207913"/>
                </a:lnTo>
                <a:lnTo>
                  <a:pt x="26401" y="250554"/>
                </a:lnTo>
                <a:lnTo>
                  <a:pt x="11978" y="295755"/>
                </a:lnTo>
                <a:lnTo>
                  <a:pt x="3055" y="343148"/>
                </a:lnTo>
                <a:lnTo>
                  <a:pt x="0" y="392365"/>
                </a:lnTo>
                <a:lnTo>
                  <a:pt x="0" y="569710"/>
                </a:lnTo>
                <a:lnTo>
                  <a:pt x="3260" y="620533"/>
                </a:lnTo>
                <a:lnTo>
                  <a:pt x="12772" y="669392"/>
                </a:lnTo>
                <a:lnTo>
                  <a:pt x="28131" y="715880"/>
                </a:lnTo>
                <a:lnTo>
                  <a:pt x="48931" y="759594"/>
                </a:lnTo>
                <a:lnTo>
                  <a:pt x="74767" y="800128"/>
                </a:lnTo>
                <a:lnTo>
                  <a:pt x="105234" y="837078"/>
                </a:lnTo>
                <a:lnTo>
                  <a:pt x="139929" y="870039"/>
                </a:lnTo>
                <a:lnTo>
                  <a:pt x="178444" y="898607"/>
                </a:lnTo>
                <a:lnTo>
                  <a:pt x="220376" y="922375"/>
                </a:lnTo>
                <a:lnTo>
                  <a:pt x="265320" y="940940"/>
                </a:lnTo>
                <a:lnTo>
                  <a:pt x="312870" y="953897"/>
                </a:lnTo>
                <a:lnTo>
                  <a:pt x="344986" y="964270"/>
                </a:lnTo>
                <a:lnTo>
                  <a:pt x="373784" y="981141"/>
                </a:lnTo>
                <a:lnTo>
                  <a:pt x="398302" y="1003798"/>
                </a:lnTo>
                <a:lnTo>
                  <a:pt x="417578" y="1031528"/>
                </a:lnTo>
                <a:lnTo>
                  <a:pt x="473074" y="1133546"/>
                </a:lnTo>
                <a:lnTo>
                  <a:pt x="522183" y="1043057"/>
                </a:lnTo>
                <a:lnTo>
                  <a:pt x="546972" y="1009346"/>
                </a:lnTo>
                <a:lnTo>
                  <a:pt x="579223" y="983848"/>
                </a:lnTo>
                <a:lnTo>
                  <a:pt x="617010" y="967709"/>
                </a:lnTo>
                <a:lnTo>
                  <a:pt x="658409" y="962075"/>
                </a:lnTo>
                <a:lnTo>
                  <a:pt x="979237" y="962075"/>
                </a:lnTo>
                <a:lnTo>
                  <a:pt x="1028443" y="959018"/>
                </a:lnTo>
                <a:lnTo>
                  <a:pt x="1075828" y="950092"/>
                </a:lnTo>
                <a:lnTo>
                  <a:pt x="1121023" y="935664"/>
                </a:lnTo>
                <a:lnTo>
                  <a:pt x="1163661" y="916103"/>
                </a:lnTo>
                <a:lnTo>
                  <a:pt x="1203373" y="891776"/>
                </a:lnTo>
                <a:lnTo>
                  <a:pt x="1239791" y="863050"/>
                </a:lnTo>
                <a:lnTo>
                  <a:pt x="1272547" y="830294"/>
                </a:lnTo>
                <a:lnTo>
                  <a:pt x="1301274" y="793875"/>
                </a:lnTo>
                <a:lnTo>
                  <a:pt x="1325603" y="754162"/>
                </a:lnTo>
                <a:lnTo>
                  <a:pt x="1345166" y="711521"/>
                </a:lnTo>
                <a:lnTo>
                  <a:pt x="1359596" y="666320"/>
                </a:lnTo>
                <a:lnTo>
                  <a:pt x="1368523" y="618927"/>
                </a:lnTo>
                <a:lnTo>
                  <a:pt x="1371581" y="569710"/>
                </a:lnTo>
                <a:lnTo>
                  <a:pt x="1371581" y="392365"/>
                </a:lnTo>
                <a:lnTo>
                  <a:pt x="1368523" y="343148"/>
                </a:lnTo>
                <a:lnTo>
                  <a:pt x="1359596" y="295755"/>
                </a:lnTo>
                <a:lnTo>
                  <a:pt x="1345166" y="250554"/>
                </a:lnTo>
                <a:lnTo>
                  <a:pt x="1325603" y="207913"/>
                </a:lnTo>
                <a:lnTo>
                  <a:pt x="1301274" y="168199"/>
                </a:lnTo>
                <a:lnTo>
                  <a:pt x="1272547" y="131780"/>
                </a:lnTo>
                <a:lnTo>
                  <a:pt x="1239791" y="99024"/>
                </a:lnTo>
                <a:lnTo>
                  <a:pt x="1203373" y="70299"/>
                </a:lnTo>
                <a:lnTo>
                  <a:pt x="1163661" y="45972"/>
                </a:lnTo>
                <a:lnTo>
                  <a:pt x="1121023" y="26410"/>
                </a:lnTo>
                <a:lnTo>
                  <a:pt x="1075828" y="11983"/>
                </a:lnTo>
                <a:lnTo>
                  <a:pt x="1028443" y="3057"/>
                </a:lnTo>
                <a:lnTo>
                  <a:pt x="979237" y="0"/>
                </a:lnTo>
                <a:close/>
              </a:path>
            </a:pathLst>
          </a:custGeom>
          <a:solidFill>
            <a:srgbClr val="0065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1827702" y="9080791"/>
            <a:ext cx="644525" cy="0"/>
          </a:xfrm>
          <a:custGeom>
            <a:avLst/>
            <a:gdLst/>
            <a:ahLst/>
            <a:cxnLst/>
            <a:rect l="l" t="t" r="r" b="b"/>
            <a:pathLst>
              <a:path w="644525">
                <a:moveTo>
                  <a:pt x="0" y="0"/>
                </a:moveTo>
                <a:lnTo>
                  <a:pt x="644210" y="0"/>
                </a:lnTo>
              </a:path>
            </a:pathLst>
          </a:custGeom>
          <a:ln w="20941">
            <a:solidFill>
              <a:srgbClr val="CCE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1827702" y="9261257"/>
            <a:ext cx="644525" cy="0"/>
          </a:xfrm>
          <a:custGeom>
            <a:avLst/>
            <a:gdLst/>
            <a:ahLst/>
            <a:cxnLst/>
            <a:rect l="l" t="t" r="r" b="b"/>
            <a:pathLst>
              <a:path w="644525">
                <a:moveTo>
                  <a:pt x="0" y="0"/>
                </a:moveTo>
                <a:lnTo>
                  <a:pt x="644210" y="0"/>
                </a:lnTo>
              </a:path>
            </a:pathLst>
          </a:custGeom>
          <a:ln w="20941">
            <a:solidFill>
              <a:srgbClr val="CCE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1827702" y="9351495"/>
            <a:ext cx="644525" cy="0"/>
          </a:xfrm>
          <a:custGeom>
            <a:avLst/>
            <a:gdLst/>
            <a:ahLst/>
            <a:cxnLst/>
            <a:rect l="l" t="t" r="r" b="b"/>
            <a:pathLst>
              <a:path w="644525">
                <a:moveTo>
                  <a:pt x="0" y="0"/>
                </a:moveTo>
                <a:lnTo>
                  <a:pt x="644210" y="0"/>
                </a:lnTo>
              </a:path>
            </a:pathLst>
          </a:custGeom>
          <a:ln w="20941">
            <a:solidFill>
              <a:srgbClr val="CCE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1827702" y="9171029"/>
            <a:ext cx="644525" cy="0"/>
          </a:xfrm>
          <a:custGeom>
            <a:avLst/>
            <a:gdLst/>
            <a:ahLst/>
            <a:cxnLst/>
            <a:rect l="l" t="t" r="r" b="b"/>
            <a:pathLst>
              <a:path w="644525">
                <a:moveTo>
                  <a:pt x="0" y="0"/>
                </a:moveTo>
                <a:lnTo>
                  <a:pt x="644210" y="0"/>
                </a:lnTo>
              </a:path>
            </a:pathLst>
          </a:custGeom>
          <a:ln w="20941">
            <a:solidFill>
              <a:srgbClr val="CCE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1536942" y="8701096"/>
            <a:ext cx="1299210" cy="802640"/>
          </a:xfrm>
          <a:custGeom>
            <a:avLst/>
            <a:gdLst/>
            <a:ahLst/>
            <a:cxnLst/>
            <a:rect l="l" t="t" r="r" b="b"/>
            <a:pathLst>
              <a:path w="1299209" h="802640">
                <a:moveTo>
                  <a:pt x="906343" y="0"/>
                </a:moveTo>
                <a:lnTo>
                  <a:pt x="319450" y="0"/>
                </a:lnTo>
                <a:lnTo>
                  <a:pt x="270244" y="3057"/>
                </a:lnTo>
                <a:lnTo>
                  <a:pt x="222859" y="11983"/>
                </a:lnTo>
                <a:lnTo>
                  <a:pt x="177664" y="26410"/>
                </a:lnTo>
                <a:lnTo>
                  <a:pt x="135026" y="45972"/>
                </a:lnTo>
                <a:lnTo>
                  <a:pt x="95314" y="70299"/>
                </a:lnTo>
                <a:lnTo>
                  <a:pt x="58896" y="99024"/>
                </a:lnTo>
                <a:lnTo>
                  <a:pt x="26139" y="131780"/>
                </a:lnTo>
                <a:lnTo>
                  <a:pt x="0" y="164919"/>
                </a:lnTo>
                <a:lnTo>
                  <a:pt x="7900" y="201588"/>
                </a:lnTo>
                <a:lnTo>
                  <a:pt x="21192" y="245152"/>
                </a:lnTo>
                <a:lnTo>
                  <a:pt x="37912" y="287101"/>
                </a:lnTo>
                <a:lnTo>
                  <a:pt x="57897" y="327271"/>
                </a:lnTo>
                <a:lnTo>
                  <a:pt x="80981" y="365495"/>
                </a:lnTo>
                <a:lnTo>
                  <a:pt x="107000" y="401609"/>
                </a:lnTo>
                <a:lnTo>
                  <a:pt x="135788" y="435448"/>
                </a:lnTo>
                <a:lnTo>
                  <a:pt x="167182" y="466848"/>
                </a:lnTo>
                <a:lnTo>
                  <a:pt x="201015" y="495643"/>
                </a:lnTo>
                <a:lnTo>
                  <a:pt x="237124" y="521668"/>
                </a:lnTo>
                <a:lnTo>
                  <a:pt x="275344" y="544758"/>
                </a:lnTo>
                <a:lnTo>
                  <a:pt x="315509" y="564749"/>
                </a:lnTo>
                <a:lnTo>
                  <a:pt x="357456" y="581474"/>
                </a:lnTo>
                <a:lnTo>
                  <a:pt x="401019" y="594770"/>
                </a:lnTo>
                <a:lnTo>
                  <a:pt x="446033" y="604472"/>
                </a:lnTo>
                <a:lnTo>
                  <a:pt x="492334" y="610414"/>
                </a:lnTo>
                <a:lnTo>
                  <a:pt x="539757" y="612431"/>
                </a:lnTo>
                <a:lnTo>
                  <a:pt x="989063" y="612431"/>
                </a:lnTo>
                <a:lnTo>
                  <a:pt x="1035813" y="617517"/>
                </a:lnTo>
                <a:lnTo>
                  <a:pt x="1079649" y="632226"/>
                </a:lnTo>
                <a:lnTo>
                  <a:pt x="1119187" y="655734"/>
                </a:lnTo>
                <a:lnTo>
                  <a:pt x="1153046" y="687217"/>
                </a:lnTo>
                <a:lnTo>
                  <a:pt x="1179843" y="725852"/>
                </a:lnTo>
                <a:lnTo>
                  <a:pt x="1221535" y="802558"/>
                </a:lnTo>
                <a:lnTo>
                  <a:pt x="1228380" y="793880"/>
                </a:lnTo>
                <a:lnTo>
                  <a:pt x="1252709" y="754166"/>
                </a:lnTo>
                <a:lnTo>
                  <a:pt x="1272273" y="711525"/>
                </a:lnTo>
                <a:lnTo>
                  <a:pt x="1286702" y="666323"/>
                </a:lnTo>
                <a:lnTo>
                  <a:pt x="1295630" y="618929"/>
                </a:lnTo>
                <a:lnTo>
                  <a:pt x="1298687" y="569710"/>
                </a:lnTo>
                <a:lnTo>
                  <a:pt x="1298687" y="392365"/>
                </a:lnTo>
                <a:lnTo>
                  <a:pt x="1295630" y="343148"/>
                </a:lnTo>
                <a:lnTo>
                  <a:pt x="1286702" y="295755"/>
                </a:lnTo>
                <a:lnTo>
                  <a:pt x="1272273" y="250554"/>
                </a:lnTo>
                <a:lnTo>
                  <a:pt x="1252709" y="207913"/>
                </a:lnTo>
                <a:lnTo>
                  <a:pt x="1228380" y="168199"/>
                </a:lnTo>
                <a:lnTo>
                  <a:pt x="1199654" y="131780"/>
                </a:lnTo>
                <a:lnTo>
                  <a:pt x="1166897" y="99024"/>
                </a:lnTo>
                <a:lnTo>
                  <a:pt x="1130479" y="70299"/>
                </a:lnTo>
                <a:lnTo>
                  <a:pt x="1090767" y="45972"/>
                </a:lnTo>
                <a:lnTo>
                  <a:pt x="1048129" y="26410"/>
                </a:lnTo>
                <a:lnTo>
                  <a:pt x="1002934" y="11983"/>
                </a:lnTo>
                <a:lnTo>
                  <a:pt x="955549" y="3057"/>
                </a:lnTo>
                <a:lnTo>
                  <a:pt x="906343" y="0"/>
                </a:lnTo>
                <a:close/>
              </a:path>
            </a:pathLst>
          </a:custGeom>
          <a:solidFill>
            <a:srgbClr val="CFD4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1952096" y="7849384"/>
            <a:ext cx="1921198" cy="158772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2340576" y="8413848"/>
            <a:ext cx="231605" cy="23161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2779516" y="8413848"/>
            <a:ext cx="231605" cy="23161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3218456" y="8413848"/>
            <a:ext cx="231605" cy="23161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842001" y="4354276"/>
            <a:ext cx="623493" cy="81797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8135877" y="879419"/>
            <a:ext cx="2943860" cy="1219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R="5080">
              <a:lnSpc>
                <a:spcPct val="132800"/>
              </a:lnSpc>
              <a:spcBef>
                <a:spcPts val="95"/>
              </a:spcBef>
            </a:pPr>
            <a:r>
              <a:rPr sz="2950" spc="-170" dirty="0">
                <a:solidFill>
                  <a:srgbClr val="091E42"/>
                </a:solidFill>
                <a:latin typeface="Verdana"/>
                <a:cs typeface="Verdana"/>
              </a:rPr>
              <a:t>Atlassian</a:t>
            </a:r>
            <a:r>
              <a:rPr sz="2950" spc="-440" dirty="0">
                <a:solidFill>
                  <a:srgbClr val="091E42"/>
                </a:solidFill>
                <a:latin typeface="Verdana"/>
                <a:cs typeface="Verdana"/>
              </a:rPr>
              <a:t> </a:t>
            </a:r>
            <a:r>
              <a:rPr sz="2950" spc="-165" dirty="0">
                <a:solidFill>
                  <a:srgbClr val="091E42"/>
                </a:solidFill>
                <a:latin typeface="Verdana"/>
                <a:cs typeface="Verdana"/>
              </a:rPr>
              <a:t>Support  </a:t>
            </a:r>
            <a:r>
              <a:rPr sz="2950" spc="-170" dirty="0">
                <a:solidFill>
                  <a:srgbClr val="091E42"/>
                </a:solidFill>
                <a:latin typeface="Verdana"/>
                <a:cs typeface="Verdana"/>
              </a:rPr>
              <a:t>Customer</a:t>
            </a:r>
            <a:endParaRPr sz="2950" dirty="0">
              <a:latin typeface="Verdana"/>
              <a:cs typeface="Verdana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6481478" y="2207127"/>
            <a:ext cx="4209415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14"/>
              </a:spcBef>
              <a:tabLst>
                <a:tab pos="1654175" algn="l"/>
              </a:tabLst>
            </a:pPr>
            <a:r>
              <a:rPr sz="2950" b="1" spc="-305" dirty="0">
                <a:solidFill>
                  <a:srgbClr val="091E42"/>
                </a:solidFill>
                <a:latin typeface="Verdana"/>
                <a:cs typeface="Verdana"/>
              </a:rPr>
              <a:t>Subject:	</a:t>
            </a:r>
            <a:r>
              <a:rPr sz="2950" spc="-180" dirty="0">
                <a:solidFill>
                  <a:srgbClr val="091E42"/>
                </a:solidFill>
                <a:latin typeface="Verdana"/>
                <a:cs typeface="Verdana"/>
              </a:rPr>
              <a:t>Space</a:t>
            </a:r>
            <a:r>
              <a:rPr sz="2950" spc="-409" dirty="0">
                <a:solidFill>
                  <a:srgbClr val="091E42"/>
                </a:solidFill>
                <a:latin typeface="Verdana"/>
                <a:cs typeface="Verdana"/>
              </a:rPr>
              <a:t> </a:t>
            </a:r>
            <a:r>
              <a:rPr sz="2950" spc="-170" dirty="0">
                <a:solidFill>
                  <a:srgbClr val="091E42"/>
                </a:solidFill>
                <a:latin typeface="Verdana"/>
                <a:cs typeface="Verdana"/>
              </a:rPr>
              <a:t>question</a:t>
            </a:r>
            <a:endParaRPr sz="29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5233670" cy="11308715"/>
          </a:xfrm>
          <a:custGeom>
            <a:avLst/>
            <a:gdLst/>
            <a:ahLst/>
            <a:cxnLst/>
            <a:rect l="l" t="t" r="r" b="b"/>
            <a:pathLst>
              <a:path w="5233670" h="11308715">
                <a:moveTo>
                  <a:pt x="0" y="11308556"/>
                </a:moveTo>
                <a:lnTo>
                  <a:pt x="5233212" y="11308556"/>
                </a:lnTo>
                <a:lnTo>
                  <a:pt x="5233212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solidFill>
            <a:srgbClr val="091E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233212" y="0"/>
            <a:ext cx="14871065" cy="11308715"/>
          </a:xfrm>
          <a:custGeom>
            <a:avLst/>
            <a:gdLst/>
            <a:ahLst/>
            <a:cxnLst/>
            <a:rect l="l" t="t" r="r" b="b"/>
            <a:pathLst>
              <a:path w="14871065" h="11308715">
                <a:moveTo>
                  <a:pt x="0" y="0"/>
                </a:moveTo>
                <a:lnTo>
                  <a:pt x="14870887" y="0"/>
                </a:lnTo>
                <a:lnTo>
                  <a:pt x="14870887" y="11308556"/>
                </a:lnTo>
                <a:lnTo>
                  <a:pt x="0" y="11308556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57418" y="6189737"/>
            <a:ext cx="436880" cy="436880"/>
          </a:xfrm>
          <a:custGeom>
            <a:avLst/>
            <a:gdLst/>
            <a:ahLst/>
            <a:cxnLst/>
            <a:rect l="l" t="t" r="r" b="b"/>
            <a:pathLst>
              <a:path w="436880" h="436879">
                <a:moveTo>
                  <a:pt x="0" y="436448"/>
                </a:moveTo>
                <a:lnTo>
                  <a:pt x="436448" y="0"/>
                </a:lnTo>
              </a:path>
            </a:pathLst>
          </a:custGeom>
          <a:ln w="48359">
            <a:solidFill>
              <a:srgbClr val="25385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55339" y="6133373"/>
            <a:ext cx="93623" cy="936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356607" y="6134504"/>
            <a:ext cx="93630" cy="9248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11710" y="6189738"/>
            <a:ext cx="335915" cy="335915"/>
          </a:xfrm>
          <a:custGeom>
            <a:avLst/>
            <a:gdLst/>
            <a:ahLst/>
            <a:cxnLst/>
            <a:rect l="l" t="t" r="r" b="b"/>
            <a:pathLst>
              <a:path w="335915" h="335915">
                <a:moveTo>
                  <a:pt x="335738" y="335738"/>
                </a:moveTo>
                <a:lnTo>
                  <a:pt x="0" y="0"/>
                </a:lnTo>
              </a:path>
            </a:pathLst>
          </a:custGeom>
          <a:ln w="48359">
            <a:solidFill>
              <a:srgbClr val="BF2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52792" y="6089884"/>
            <a:ext cx="0" cy="607695"/>
          </a:xfrm>
          <a:custGeom>
            <a:avLst/>
            <a:gdLst/>
            <a:ahLst/>
            <a:cxnLst/>
            <a:rect l="l" t="t" r="r" b="b"/>
            <a:pathLst>
              <a:path h="607695">
                <a:moveTo>
                  <a:pt x="0" y="607471"/>
                </a:moveTo>
                <a:lnTo>
                  <a:pt x="0" y="0"/>
                </a:lnTo>
              </a:path>
            </a:pathLst>
          </a:custGeom>
          <a:ln w="48359">
            <a:solidFill>
              <a:srgbClr val="0052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26611" y="6101877"/>
            <a:ext cx="654260" cy="65425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75352" y="6150612"/>
            <a:ext cx="556895" cy="556895"/>
          </a:xfrm>
          <a:custGeom>
            <a:avLst/>
            <a:gdLst/>
            <a:ahLst/>
            <a:cxnLst/>
            <a:rect l="l" t="t" r="r" b="b"/>
            <a:pathLst>
              <a:path w="556894" h="556895">
                <a:moveTo>
                  <a:pt x="277427" y="0"/>
                </a:moveTo>
                <a:lnTo>
                  <a:pt x="233495" y="3645"/>
                </a:lnTo>
                <a:lnTo>
                  <a:pt x="191394" y="14004"/>
                </a:lnTo>
                <a:lnTo>
                  <a:pt x="151786" y="30595"/>
                </a:lnTo>
                <a:lnTo>
                  <a:pt x="115332" y="52942"/>
                </a:lnTo>
                <a:lnTo>
                  <a:pt x="82695" y="80566"/>
                </a:lnTo>
                <a:lnTo>
                  <a:pt x="54536" y="112987"/>
                </a:lnTo>
                <a:lnTo>
                  <a:pt x="31517" y="149727"/>
                </a:lnTo>
                <a:lnTo>
                  <a:pt x="14300" y="190308"/>
                </a:lnTo>
                <a:lnTo>
                  <a:pt x="3546" y="234250"/>
                </a:lnTo>
                <a:lnTo>
                  <a:pt x="0" y="279349"/>
                </a:lnTo>
                <a:lnTo>
                  <a:pt x="3644" y="323280"/>
                </a:lnTo>
                <a:lnTo>
                  <a:pt x="14002" y="365381"/>
                </a:lnTo>
                <a:lnTo>
                  <a:pt x="30593" y="404989"/>
                </a:lnTo>
                <a:lnTo>
                  <a:pt x="52940" y="441442"/>
                </a:lnTo>
                <a:lnTo>
                  <a:pt x="80563" y="474080"/>
                </a:lnTo>
                <a:lnTo>
                  <a:pt x="112984" y="502240"/>
                </a:lnTo>
                <a:lnTo>
                  <a:pt x="149725" y="525260"/>
                </a:lnTo>
                <a:lnTo>
                  <a:pt x="190305" y="542479"/>
                </a:lnTo>
                <a:lnTo>
                  <a:pt x="234247" y="553235"/>
                </a:lnTo>
                <a:lnTo>
                  <a:pt x="279347" y="556780"/>
                </a:lnTo>
                <a:lnTo>
                  <a:pt x="323279" y="553134"/>
                </a:lnTo>
                <a:lnTo>
                  <a:pt x="365380" y="542776"/>
                </a:lnTo>
                <a:lnTo>
                  <a:pt x="404989" y="526184"/>
                </a:lnTo>
                <a:lnTo>
                  <a:pt x="441443" y="503837"/>
                </a:lnTo>
                <a:lnTo>
                  <a:pt x="474082" y="476214"/>
                </a:lnTo>
                <a:lnTo>
                  <a:pt x="502242" y="443793"/>
                </a:lnTo>
                <a:lnTo>
                  <a:pt x="525261" y="407053"/>
                </a:lnTo>
                <a:lnTo>
                  <a:pt x="542479" y="366472"/>
                </a:lnTo>
                <a:lnTo>
                  <a:pt x="553232" y="322530"/>
                </a:lnTo>
                <a:lnTo>
                  <a:pt x="556777" y="277430"/>
                </a:lnTo>
                <a:lnTo>
                  <a:pt x="553131" y="233499"/>
                </a:lnTo>
                <a:lnTo>
                  <a:pt x="542773" y="191399"/>
                </a:lnTo>
                <a:lnTo>
                  <a:pt x="526181" y="151791"/>
                </a:lnTo>
                <a:lnTo>
                  <a:pt x="503834" y="115337"/>
                </a:lnTo>
                <a:lnTo>
                  <a:pt x="476211" y="82699"/>
                </a:lnTo>
                <a:lnTo>
                  <a:pt x="443790" y="54540"/>
                </a:lnTo>
                <a:lnTo>
                  <a:pt x="407050" y="31519"/>
                </a:lnTo>
                <a:lnTo>
                  <a:pt x="366469" y="14300"/>
                </a:lnTo>
                <a:lnTo>
                  <a:pt x="322527" y="3545"/>
                </a:lnTo>
                <a:lnTo>
                  <a:pt x="277427" y="0"/>
                </a:lnTo>
                <a:close/>
              </a:path>
            </a:pathLst>
          </a:custGeom>
          <a:solidFill>
            <a:srgbClr val="DFE1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75351" y="6166251"/>
            <a:ext cx="541145" cy="54103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953109" y="6228371"/>
            <a:ext cx="401320" cy="401320"/>
          </a:xfrm>
          <a:custGeom>
            <a:avLst/>
            <a:gdLst/>
            <a:ahLst/>
            <a:cxnLst/>
            <a:rect l="l" t="t" r="r" b="b"/>
            <a:pathLst>
              <a:path w="401319" h="401320">
                <a:moveTo>
                  <a:pt x="0" y="194459"/>
                </a:moveTo>
                <a:lnTo>
                  <a:pt x="6721" y="148674"/>
                </a:lnTo>
                <a:lnTo>
                  <a:pt x="23135" y="106931"/>
                </a:lnTo>
                <a:lnTo>
                  <a:pt x="47990" y="70405"/>
                </a:lnTo>
                <a:lnTo>
                  <a:pt x="80035" y="40273"/>
                </a:lnTo>
                <a:lnTo>
                  <a:pt x="118019" y="17710"/>
                </a:lnTo>
                <a:lnTo>
                  <a:pt x="160692" y="3894"/>
                </a:lnTo>
                <a:lnTo>
                  <a:pt x="206801" y="0"/>
                </a:lnTo>
                <a:lnTo>
                  <a:pt x="252586" y="6721"/>
                </a:lnTo>
                <a:lnTo>
                  <a:pt x="294330" y="23135"/>
                </a:lnTo>
                <a:lnTo>
                  <a:pt x="330857" y="47990"/>
                </a:lnTo>
                <a:lnTo>
                  <a:pt x="360990" y="80036"/>
                </a:lnTo>
                <a:lnTo>
                  <a:pt x="383553" y="118020"/>
                </a:lnTo>
                <a:lnTo>
                  <a:pt x="397370" y="160694"/>
                </a:lnTo>
                <a:lnTo>
                  <a:pt x="401264" y="206805"/>
                </a:lnTo>
                <a:lnTo>
                  <a:pt x="394543" y="252590"/>
                </a:lnTo>
                <a:lnTo>
                  <a:pt x="378128" y="294334"/>
                </a:lnTo>
                <a:lnTo>
                  <a:pt x="353272" y="330860"/>
                </a:lnTo>
                <a:lnTo>
                  <a:pt x="321226" y="360993"/>
                </a:lnTo>
                <a:lnTo>
                  <a:pt x="283241" y="383557"/>
                </a:lnTo>
                <a:lnTo>
                  <a:pt x="240566" y="397374"/>
                </a:lnTo>
                <a:lnTo>
                  <a:pt x="194455" y="401268"/>
                </a:lnTo>
                <a:lnTo>
                  <a:pt x="148672" y="394546"/>
                </a:lnTo>
                <a:lnTo>
                  <a:pt x="106930" y="378132"/>
                </a:lnTo>
                <a:lnTo>
                  <a:pt x="70404" y="353276"/>
                </a:lnTo>
                <a:lnTo>
                  <a:pt x="40273" y="321230"/>
                </a:lnTo>
                <a:lnTo>
                  <a:pt x="17710" y="283244"/>
                </a:lnTo>
                <a:lnTo>
                  <a:pt x="3894" y="240570"/>
                </a:lnTo>
                <a:lnTo>
                  <a:pt x="0" y="194459"/>
                </a:lnTo>
                <a:close/>
              </a:path>
            </a:pathLst>
          </a:custGeom>
          <a:ln w="49739">
            <a:solidFill>
              <a:srgbClr val="FF5630"/>
            </a:solidFill>
            <a:prstDash val="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126574" y="6208111"/>
            <a:ext cx="91882" cy="24873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090069" y="5938094"/>
            <a:ext cx="125435" cy="12543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100626" y="6018204"/>
            <a:ext cx="105525" cy="7167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598740" y="0"/>
            <a:ext cx="9047661" cy="1130855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028046" y="642284"/>
            <a:ext cx="8189595" cy="9524365"/>
          </a:xfrm>
          <a:custGeom>
            <a:avLst/>
            <a:gdLst/>
            <a:ahLst/>
            <a:cxnLst/>
            <a:rect l="l" t="t" r="r" b="b"/>
            <a:pathLst>
              <a:path w="8189594" h="9524365">
                <a:moveTo>
                  <a:pt x="0" y="0"/>
                </a:moveTo>
                <a:lnTo>
                  <a:pt x="8189007" y="0"/>
                </a:lnTo>
                <a:lnTo>
                  <a:pt x="8189007" y="9524013"/>
                </a:lnTo>
                <a:lnTo>
                  <a:pt x="0" y="9524013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028046" y="642284"/>
            <a:ext cx="8189595" cy="9524365"/>
          </a:xfrm>
          <a:custGeom>
            <a:avLst/>
            <a:gdLst/>
            <a:ahLst/>
            <a:cxnLst/>
            <a:rect l="l" t="t" r="r" b="b"/>
            <a:pathLst>
              <a:path w="8189594" h="9524365">
                <a:moveTo>
                  <a:pt x="0" y="0"/>
                </a:moveTo>
                <a:lnTo>
                  <a:pt x="8189049" y="0"/>
                </a:lnTo>
                <a:lnTo>
                  <a:pt x="8189049" y="9524034"/>
                </a:lnTo>
                <a:lnTo>
                  <a:pt x="0" y="9524034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85888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5824440" y="1831158"/>
            <a:ext cx="1800049" cy="121044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6621692" y="1831169"/>
            <a:ext cx="938530" cy="278130"/>
          </a:xfrm>
          <a:custGeom>
            <a:avLst/>
            <a:gdLst/>
            <a:ahLst/>
            <a:cxnLst/>
            <a:rect l="l" t="t" r="r" b="b"/>
            <a:pathLst>
              <a:path w="938530" h="278130">
                <a:moveTo>
                  <a:pt x="470980" y="0"/>
                </a:moveTo>
                <a:lnTo>
                  <a:pt x="0" y="0"/>
                </a:lnTo>
                <a:lnTo>
                  <a:pt x="24398" y="39634"/>
                </a:lnTo>
                <a:lnTo>
                  <a:pt x="52079" y="76883"/>
                </a:lnTo>
                <a:lnTo>
                  <a:pt x="82814" y="111516"/>
                </a:lnTo>
                <a:lnTo>
                  <a:pt x="116432" y="143363"/>
                </a:lnTo>
                <a:lnTo>
                  <a:pt x="152722" y="172213"/>
                </a:lnTo>
                <a:lnTo>
                  <a:pt x="191486" y="197867"/>
                </a:lnTo>
                <a:lnTo>
                  <a:pt x="232522" y="220123"/>
                </a:lnTo>
                <a:lnTo>
                  <a:pt x="275632" y="238781"/>
                </a:lnTo>
                <a:lnTo>
                  <a:pt x="320615" y="253642"/>
                </a:lnTo>
                <a:lnTo>
                  <a:pt x="367271" y="264505"/>
                </a:lnTo>
                <a:lnTo>
                  <a:pt x="415400" y="271170"/>
                </a:lnTo>
                <a:lnTo>
                  <a:pt x="464802" y="273436"/>
                </a:lnTo>
                <a:lnTo>
                  <a:pt x="898820" y="273436"/>
                </a:lnTo>
                <a:lnTo>
                  <a:pt x="908907" y="273726"/>
                </a:lnTo>
                <a:lnTo>
                  <a:pt x="918885" y="274585"/>
                </a:lnTo>
                <a:lnTo>
                  <a:pt x="928726" y="275998"/>
                </a:lnTo>
                <a:lnTo>
                  <a:pt x="938400" y="277949"/>
                </a:lnTo>
                <a:lnTo>
                  <a:pt x="914118" y="237698"/>
                </a:lnTo>
                <a:lnTo>
                  <a:pt x="886485" y="199869"/>
                </a:lnTo>
                <a:lnTo>
                  <a:pt x="855706" y="164667"/>
                </a:lnTo>
                <a:lnTo>
                  <a:pt x="821987" y="132299"/>
                </a:lnTo>
                <a:lnTo>
                  <a:pt x="785533" y="102969"/>
                </a:lnTo>
                <a:lnTo>
                  <a:pt x="746529" y="76873"/>
                </a:lnTo>
                <a:lnTo>
                  <a:pt x="705237" y="54247"/>
                </a:lnTo>
                <a:lnTo>
                  <a:pt x="661806" y="35266"/>
                </a:lnTo>
                <a:lnTo>
                  <a:pt x="616460" y="20145"/>
                </a:lnTo>
                <a:lnTo>
                  <a:pt x="569403" y="9090"/>
                </a:lnTo>
                <a:lnTo>
                  <a:pt x="520842" y="2306"/>
                </a:lnTo>
                <a:lnTo>
                  <a:pt x="470980" y="0"/>
                </a:lnTo>
                <a:close/>
              </a:path>
            </a:pathLst>
          </a:custGeom>
          <a:solidFill>
            <a:srgbClr val="091E42">
              <a:alpha val="14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6621692" y="1831169"/>
            <a:ext cx="938530" cy="278130"/>
          </a:xfrm>
          <a:custGeom>
            <a:avLst/>
            <a:gdLst/>
            <a:ahLst/>
            <a:cxnLst/>
            <a:rect l="l" t="t" r="r" b="b"/>
            <a:pathLst>
              <a:path w="938530" h="278130">
                <a:moveTo>
                  <a:pt x="470980" y="0"/>
                </a:moveTo>
                <a:lnTo>
                  <a:pt x="0" y="0"/>
                </a:lnTo>
                <a:lnTo>
                  <a:pt x="24398" y="39634"/>
                </a:lnTo>
                <a:lnTo>
                  <a:pt x="52079" y="76883"/>
                </a:lnTo>
                <a:lnTo>
                  <a:pt x="82814" y="111516"/>
                </a:lnTo>
                <a:lnTo>
                  <a:pt x="116432" y="143363"/>
                </a:lnTo>
                <a:lnTo>
                  <a:pt x="152722" y="172213"/>
                </a:lnTo>
                <a:lnTo>
                  <a:pt x="191486" y="197867"/>
                </a:lnTo>
                <a:lnTo>
                  <a:pt x="232522" y="220123"/>
                </a:lnTo>
                <a:lnTo>
                  <a:pt x="275632" y="238781"/>
                </a:lnTo>
                <a:lnTo>
                  <a:pt x="320615" y="253642"/>
                </a:lnTo>
                <a:lnTo>
                  <a:pt x="367271" y="264505"/>
                </a:lnTo>
                <a:lnTo>
                  <a:pt x="415400" y="271170"/>
                </a:lnTo>
                <a:lnTo>
                  <a:pt x="464802" y="273436"/>
                </a:lnTo>
                <a:lnTo>
                  <a:pt x="898820" y="273436"/>
                </a:lnTo>
                <a:lnTo>
                  <a:pt x="908907" y="273726"/>
                </a:lnTo>
                <a:lnTo>
                  <a:pt x="918885" y="274585"/>
                </a:lnTo>
                <a:lnTo>
                  <a:pt x="928726" y="275998"/>
                </a:lnTo>
                <a:lnTo>
                  <a:pt x="938400" y="277949"/>
                </a:lnTo>
                <a:lnTo>
                  <a:pt x="914118" y="237698"/>
                </a:lnTo>
                <a:lnTo>
                  <a:pt x="886485" y="199869"/>
                </a:lnTo>
                <a:lnTo>
                  <a:pt x="855706" y="164667"/>
                </a:lnTo>
                <a:lnTo>
                  <a:pt x="821987" y="132299"/>
                </a:lnTo>
                <a:lnTo>
                  <a:pt x="785533" y="102969"/>
                </a:lnTo>
                <a:lnTo>
                  <a:pt x="746529" y="76873"/>
                </a:lnTo>
                <a:lnTo>
                  <a:pt x="705237" y="54247"/>
                </a:lnTo>
                <a:lnTo>
                  <a:pt x="661806" y="35266"/>
                </a:lnTo>
                <a:lnTo>
                  <a:pt x="616460" y="20145"/>
                </a:lnTo>
                <a:lnTo>
                  <a:pt x="569403" y="9090"/>
                </a:lnTo>
                <a:lnTo>
                  <a:pt x="520842" y="2306"/>
                </a:lnTo>
                <a:lnTo>
                  <a:pt x="470980" y="0"/>
                </a:lnTo>
                <a:close/>
              </a:path>
            </a:pathLst>
          </a:custGeom>
          <a:solidFill>
            <a:srgbClr val="091E42">
              <a:alpha val="224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6273955" y="626263"/>
            <a:ext cx="484948" cy="39666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6211757" y="2247847"/>
            <a:ext cx="1064895" cy="0"/>
          </a:xfrm>
          <a:custGeom>
            <a:avLst/>
            <a:gdLst/>
            <a:ahLst/>
            <a:cxnLst/>
            <a:rect l="l" t="t" r="r" b="b"/>
            <a:pathLst>
              <a:path w="1064894">
                <a:moveTo>
                  <a:pt x="0" y="0"/>
                </a:moveTo>
                <a:lnTo>
                  <a:pt x="1064752" y="0"/>
                </a:lnTo>
              </a:path>
            </a:pathLst>
          </a:custGeom>
          <a:ln w="3613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6211757" y="2379519"/>
            <a:ext cx="1064895" cy="0"/>
          </a:xfrm>
          <a:custGeom>
            <a:avLst/>
            <a:gdLst/>
            <a:ahLst/>
            <a:cxnLst/>
            <a:rect l="l" t="t" r="r" b="b"/>
            <a:pathLst>
              <a:path w="1064894">
                <a:moveTo>
                  <a:pt x="0" y="0"/>
                </a:moveTo>
                <a:lnTo>
                  <a:pt x="1064752" y="0"/>
                </a:lnTo>
              </a:path>
            </a:pathLst>
          </a:custGeom>
          <a:ln w="3613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6211757" y="2511190"/>
            <a:ext cx="535940" cy="0"/>
          </a:xfrm>
          <a:custGeom>
            <a:avLst/>
            <a:gdLst/>
            <a:ahLst/>
            <a:cxnLst/>
            <a:rect l="l" t="t" r="r" b="b"/>
            <a:pathLst>
              <a:path w="535940">
                <a:moveTo>
                  <a:pt x="0" y="0"/>
                </a:moveTo>
                <a:lnTo>
                  <a:pt x="535648" y="0"/>
                </a:lnTo>
              </a:path>
            </a:pathLst>
          </a:custGeom>
          <a:ln w="3613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7808243" y="2062486"/>
            <a:ext cx="596900" cy="596900"/>
          </a:xfrm>
          <a:custGeom>
            <a:avLst/>
            <a:gdLst/>
            <a:ahLst/>
            <a:cxnLst/>
            <a:rect l="l" t="t" r="r" b="b"/>
            <a:pathLst>
              <a:path w="596900" h="596900">
                <a:moveTo>
                  <a:pt x="301225" y="0"/>
                </a:moveTo>
                <a:lnTo>
                  <a:pt x="254849" y="3199"/>
                </a:lnTo>
                <a:lnTo>
                  <a:pt x="209985" y="13443"/>
                </a:lnTo>
                <a:lnTo>
                  <a:pt x="167413" y="30349"/>
                </a:lnTo>
                <a:lnTo>
                  <a:pt x="127913" y="53537"/>
                </a:lnTo>
                <a:lnTo>
                  <a:pt x="92265" y="82624"/>
                </a:lnTo>
                <a:lnTo>
                  <a:pt x="61250" y="117231"/>
                </a:lnTo>
                <a:lnTo>
                  <a:pt x="35648" y="156975"/>
                </a:lnTo>
                <a:lnTo>
                  <a:pt x="16239" y="201475"/>
                </a:lnTo>
                <a:lnTo>
                  <a:pt x="4217" y="248510"/>
                </a:lnTo>
                <a:lnTo>
                  <a:pt x="0" y="295598"/>
                </a:lnTo>
                <a:lnTo>
                  <a:pt x="3205" y="341959"/>
                </a:lnTo>
                <a:lnTo>
                  <a:pt x="13453" y="386813"/>
                </a:lnTo>
                <a:lnTo>
                  <a:pt x="30362" y="429378"/>
                </a:lnTo>
                <a:lnTo>
                  <a:pt x="53550" y="468874"/>
                </a:lnTo>
                <a:lnTo>
                  <a:pt x="82636" y="504521"/>
                </a:lnTo>
                <a:lnTo>
                  <a:pt x="117239" y="535539"/>
                </a:lnTo>
                <a:lnTo>
                  <a:pt x="156977" y="561146"/>
                </a:lnTo>
                <a:lnTo>
                  <a:pt x="201469" y="580563"/>
                </a:lnTo>
                <a:lnTo>
                  <a:pt x="248499" y="592591"/>
                </a:lnTo>
                <a:lnTo>
                  <a:pt x="295584" y="596813"/>
                </a:lnTo>
                <a:lnTo>
                  <a:pt x="341944" y="593611"/>
                </a:lnTo>
                <a:lnTo>
                  <a:pt x="386799" y="583365"/>
                </a:lnTo>
                <a:lnTo>
                  <a:pt x="429368" y="566457"/>
                </a:lnTo>
                <a:lnTo>
                  <a:pt x="468872" y="543270"/>
                </a:lnTo>
                <a:lnTo>
                  <a:pt x="504529" y="514183"/>
                </a:lnTo>
                <a:lnTo>
                  <a:pt x="535559" y="479579"/>
                </a:lnTo>
                <a:lnTo>
                  <a:pt x="561183" y="439838"/>
                </a:lnTo>
                <a:lnTo>
                  <a:pt x="580620" y="395344"/>
                </a:lnTo>
                <a:lnTo>
                  <a:pt x="592643" y="348308"/>
                </a:lnTo>
                <a:lnTo>
                  <a:pt x="596860" y="301219"/>
                </a:lnTo>
                <a:lnTo>
                  <a:pt x="593654" y="254857"/>
                </a:lnTo>
                <a:lnTo>
                  <a:pt x="583406" y="210003"/>
                </a:lnTo>
                <a:lnTo>
                  <a:pt x="566498" y="167437"/>
                </a:lnTo>
                <a:lnTo>
                  <a:pt x="543309" y="127940"/>
                </a:lnTo>
                <a:lnTo>
                  <a:pt x="514223" y="92293"/>
                </a:lnTo>
                <a:lnTo>
                  <a:pt x="479620" y="61276"/>
                </a:lnTo>
                <a:lnTo>
                  <a:pt x="439882" y="35670"/>
                </a:lnTo>
                <a:lnTo>
                  <a:pt x="395390" y="16256"/>
                </a:lnTo>
                <a:lnTo>
                  <a:pt x="348332" y="4224"/>
                </a:lnTo>
                <a:lnTo>
                  <a:pt x="301225" y="0"/>
                </a:lnTo>
                <a:close/>
              </a:path>
            </a:pathLst>
          </a:custGeom>
          <a:solidFill>
            <a:srgbClr val="FFC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7808326" y="2063382"/>
            <a:ext cx="320675" cy="338455"/>
          </a:xfrm>
          <a:custGeom>
            <a:avLst/>
            <a:gdLst/>
            <a:ahLst/>
            <a:cxnLst/>
            <a:rect l="l" t="t" r="r" b="b"/>
            <a:pathLst>
              <a:path w="320675" h="338455">
                <a:moveTo>
                  <a:pt x="320230" y="0"/>
                </a:moveTo>
                <a:lnTo>
                  <a:pt x="271691" y="329"/>
                </a:lnTo>
                <a:lnTo>
                  <a:pt x="225085" y="8222"/>
                </a:lnTo>
                <a:lnTo>
                  <a:pt x="181070" y="23110"/>
                </a:lnTo>
                <a:lnTo>
                  <a:pt x="140304" y="44427"/>
                </a:lnTo>
                <a:lnTo>
                  <a:pt x="103444" y="71605"/>
                </a:lnTo>
                <a:lnTo>
                  <a:pt x="71148" y="104076"/>
                </a:lnTo>
                <a:lnTo>
                  <a:pt x="44074" y="141274"/>
                </a:lnTo>
                <a:lnTo>
                  <a:pt x="22881" y="182630"/>
                </a:lnTo>
                <a:lnTo>
                  <a:pt x="8224" y="227579"/>
                </a:lnTo>
                <a:lnTo>
                  <a:pt x="764" y="275551"/>
                </a:lnTo>
                <a:lnTo>
                  <a:pt x="0" y="291266"/>
                </a:lnTo>
                <a:lnTo>
                  <a:pt x="70" y="306989"/>
                </a:lnTo>
                <a:lnTo>
                  <a:pt x="984" y="322687"/>
                </a:lnTo>
                <a:lnTo>
                  <a:pt x="2753" y="338324"/>
                </a:lnTo>
                <a:lnTo>
                  <a:pt x="51542" y="325120"/>
                </a:lnTo>
                <a:lnTo>
                  <a:pt x="97571" y="306238"/>
                </a:lnTo>
                <a:lnTo>
                  <a:pt x="140454" y="282087"/>
                </a:lnTo>
                <a:lnTo>
                  <a:pt x="179808" y="253078"/>
                </a:lnTo>
                <a:lnTo>
                  <a:pt x="215247" y="219622"/>
                </a:lnTo>
                <a:lnTo>
                  <a:pt x="246385" y="182130"/>
                </a:lnTo>
                <a:lnTo>
                  <a:pt x="272837" y="141011"/>
                </a:lnTo>
                <a:lnTo>
                  <a:pt x="294219" y="96676"/>
                </a:lnTo>
                <a:lnTo>
                  <a:pt x="310145" y="49535"/>
                </a:lnTo>
                <a:lnTo>
                  <a:pt x="320230" y="0"/>
                </a:lnTo>
                <a:close/>
              </a:path>
            </a:pathLst>
          </a:custGeom>
          <a:solidFill>
            <a:srgbClr val="FFAB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7953629" y="2241613"/>
            <a:ext cx="64135" cy="63500"/>
          </a:xfrm>
          <a:custGeom>
            <a:avLst/>
            <a:gdLst/>
            <a:ahLst/>
            <a:cxnLst/>
            <a:rect l="l" t="t" r="r" b="b"/>
            <a:pathLst>
              <a:path w="64134" h="63500">
                <a:moveTo>
                  <a:pt x="29567" y="0"/>
                </a:moveTo>
                <a:lnTo>
                  <a:pt x="17798" y="3161"/>
                </a:lnTo>
                <a:lnTo>
                  <a:pt x="8052" y="10508"/>
                </a:lnTo>
                <a:lnTo>
                  <a:pt x="1634" y="21406"/>
                </a:lnTo>
                <a:lnTo>
                  <a:pt x="0" y="33929"/>
                </a:lnTo>
                <a:lnTo>
                  <a:pt x="3165" y="45707"/>
                </a:lnTo>
                <a:lnTo>
                  <a:pt x="10513" y="55438"/>
                </a:lnTo>
                <a:lnTo>
                  <a:pt x="21424" y="61824"/>
                </a:lnTo>
                <a:lnTo>
                  <a:pt x="33953" y="63484"/>
                </a:lnTo>
                <a:lnTo>
                  <a:pt x="45716" y="60327"/>
                </a:lnTo>
                <a:lnTo>
                  <a:pt x="55438" y="52983"/>
                </a:lnTo>
                <a:lnTo>
                  <a:pt x="61842" y="42086"/>
                </a:lnTo>
                <a:lnTo>
                  <a:pt x="63520" y="29561"/>
                </a:lnTo>
                <a:lnTo>
                  <a:pt x="60349" y="17781"/>
                </a:lnTo>
                <a:lnTo>
                  <a:pt x="52977" y="8046"/>
                </a:lnTo>
                <a:lnTo>
                  <a:pt x="42052" y="1658"/>
                </a:lnTo>
                <a:lnTo>
                  <a:pt x="29567" y="0"/>
                </a:lnTo>
                <a:close/>
              </a:path>
            </a:pathLst>
          </a:custGeom>
          <a:solidFill>
            <a:srgbClr val="FF8B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8226397" y="2328521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29567" y="0"/>
                </a:moveTo>
                <a:lnTo>
                  <a:pt x="17798" y="3161"/>
                </a:lnTo>
                <a:lnTo>
                  <a:pt x="8052" y="10508"/>
                </a:lnTo>
                <a:lnTo>
                  <a:pt x="1634" y="21406"/>
                </a:lnTo>
                <a:lnTo>
                  <a:pt x="0" y="33928"/>
                </a:lnTo>
                <a:lnTo>
                  <a:pt x="3165" y="45701"/>
                </a:lnTo>
                <a:lnTo>
                  <a:pt x="10513" y="55429"/>
                </a:lnTo>
                <a:lnTo>
                  <a:pt x="21424" y="61813"/>
                </a:lnTo>
                <a:lnTo>
                  <a:pt x="33953" y="63474"/>
                </a:lnTo>
                <a:lnTo>
                  <a:pt x="45716" y="60317"/>
                </a:lnTo>
                <a:lnTo>
                  <a:pt x="55438" y="52977"/>
                </a:lnTo>
                <a:lnTo>
                  <a:pt x="61842" y="42086"/>
                </a:lnTo>
                <a:lnTo>
                  <a:pt x="63476" y="29557"/>
                </a:lnTo>
                <a:lnTo>
                  <a:pt x="60310" y="17777"/>
                </a:lnTo>
                <a:lnTo>
                  <a:pt x="52963" y="8044"/>
                </a:lnTo>
                <a:lnTo>
                  <a:pt x="42052" y="1658"/>
                </a:lnTo>
                <a:lnTo>
                  <a:pt x="29567" y="0"/>
                </a:lnTo>
                <a:close/>
              </a:path>
            </a:pathLst>
          </a:custGeom>
          <a:solidFill>
            <a:srgbClr val="FF8B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7949191" y="2379184"/>
            <a:ext cx="271145" cy="115570"/>
          </a:xfrm>
          <a:custGeom>
            <a:avLst/>
            <a:gdLst/>
            <a:ahLst/>
            <a:cxnLst/>
            <a:rect l="l" t="t" r="r" b="b"/>
            <a:pathLst>
              <a:path w="271144" h="115569">
                <a:moveTo>
                  <a:pt x="0" y="0"/>
                </a:moveTo>
                <a:lnTo>
                  <a:pt x="23566" y="38982"/>
                </a:lnTo>
                <a:lnTo>
                  <a:pt x="54355" y="70582"/>
                </a:lnTo>
                <a:lnTo>
                  <a:pt x="90792" y="94215"/>
                </a:lnTo>
                <a:lnTo>
                  <a:pt x="131305" y="109297"/>
                </a:lnTo>
                <a:lnTo>
                  <a:pt x="174320" y="115243"/>
                </a:lnTo>
                <a:lnTo>
                  <a:pt x="218263" y="111468"/>
                </a:lnTo>
                <a:lnTo>
                  <a:pt x="261562" y="97389"/>
                </a:lnTo>
                <a:lnTo>
                  <a:pt x="264599" y="96018"/>
                </a:lnTo>
                <a:lnTo>
                  <a:pt x="270567" y="93033"/>
                </a:lnTo>
                <a:lnTo>
                  <a:pt x="0" y="0"/>
                </a:lnTo>
                <a:close/>
              </a:path>
            </a:pathLst>
          </a:custGeom>
          <a:solidFill>
            <a:srgbClr val="FF99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6254164" y="1855880"/>
            <a:ext cx="102235" cy="102235"/>
          </a:xfrm>
          <a:custGeom>
            <a:avLst/>
            <a:gdLst/>
            <a:ahLst/>
            <a:cxnLst/>
            <a:rect l="l" t="t" r="r" b="b"/>
            <a:pathLst>
              <a:path w="102234" h="102235">
                <a:moveTo>
                  <a:pt x="47747" y="0"/>
                </a:moveTo>
                <a:lnTo>
                  <a:pt x="28153" y="5268"/>
                </a:lnTo>
                <a:lnTo>
                  <a:pt x="12643" y="17211"/>
                </a:lnTo>
                <a:lnTo>
                  <a:pt x="2748" y="34090"/>
                </a:lnTo>
                <a:lnTo>
                  <a:pt x="0" y="54165"/>
                </a:lnTo>
                <a:lnTo>
                  <a:pt x="5309" y="73721"/>
                </a:lnTo>
                <a:lnTo>
                  <a:pt x="17263" y="89208"/>
                </a:lnTo>
                <a:lnTo>
                  <a:pt x="34146" y="99089"/>
                </a:lnTo>
                <a:lnTo>
                  <a:pt x="54239" y="101829"/>
                </a:lnTo>
                <a:lnTo>
                  <a:pt x="73772" y="96559"/>
                </a:lnTo>
                <a:lnTo>
                  <a:pt x="89251" y="84613"/>
                </a:lnTo>
                <a:lnTo>
                  <a:pt x="99134" y="67734"/>
                </a:lnTo>
                <a:lnTo>
                  <a:pt x="101881" y="47663"/>
                </a:lnTo>
                <a:lnTo>
                  <a:pt x="96618" y="28103"/>
                </a:lnTo>
                <a:lnTo>
                  <a:pt x="84670" y="12617"/>
                </a:lnTo>
                <a:lnTo>
                  <a:pt x="67794" y="2738"/>
                </a:lnTo>
                <a:lnTo>
                  <a:pt x="47747" y="0"/>
                </a:lnTo>
                <a:close/>
              </a:path>
            </a:pathLst>
          </a:custGeom>
          <a:solidFill>
            <a:srgbClr val="0065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5796273" y="1009676"/>
            <a:ext cx="742723" cy="84715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6217217" y="1826318"/>
            <a:ext cx="161925" cy="113030"/>
          </a:xfrm>
          <a:custGeom>
            <a:avLst/>
            <a:gdLst/>
            <a:ahLst/>
            <a:cxnLst/>
            <a:rect l="l" t="t" r="r" b="b"/>
            <a:pathLst>
              <a:path w="161925" h="113030">
                <a:moveTo>
                  <a:pt x="134171" y="0"/>
                </a:moveTo>
                <a:lnTo>
                  <a:pt x="13178" y="29981"/>
                </a:lnTo>
                <a:lnTo>
                  <a:pt x="0" y="44677"/>
                </a:lnTo>
                <a:lnTo>
                  <a:pt x="404" y="51760"/>
                </a:lnTo>
                <a:lnTo>
                  <a:pt x="12759" y="99403"/>
                </a:lnTo>
                <a:lnTo>
                  <a:pt x="15884" y="105775"/>
                </a:lnTo>
                <a:lnTo>
                  <a:pt x="21031" y="110308"/>
                </a:lnTo>
                <a:lnTo>
                  <a:pt x="27513" y="112587"/>
                </a:lnTo>
                <a:lnTo>
                  <a:pt x="34643" y="112198"/>
                </a:lnTo>
                <a:lnTo>
                  <a:pt x="148462" y="82597"/>
                </a:lnTo>
                <a:lnTo>
                  <a:pt x="154831" y="79490"/>
                </a:lnTo>
                <a:lnTo>
                  <a:pt x="159365" y="74358"/>
                </a:lnTo>
                <a:lnTo>
                  <a:pt x="161641" y="67900"/>
                </a:lnTo>
                <a:lnTo>
                  <a:pt x="161236" y="60818"/>
                </a:lnTo>
                <a:lnTo>
                  <a:pt x="148881" y="13185"/>
                </a:lnTo>
                <a:lnTo>
                  <a:pt x="145757" y="6809"/>
                </a:lnTo>
                <a:lnTo>
                  <a:pt x="140622" y="2276"/>
                </a:lnTo>
                <a:lnTo>
                  <a:pt x="13417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6055988" y="1408829"/>
            <a:ext cx="272415" cy="445134"/>
          </a:xfrm>
          <a:custGeom>
            <a:avLst/>
            <a:gdLst/>
            <a:ahLst/>
            <a:cxnLst/>
            <a:rect l="l" t="t" r="r" b="b"/>
            <a:pathLst>
              <a:path w="272415" h="445135">
                <a:moveTo>
                  <a:pt x="271995" y="422120"/>
                </a:moveTo>
                <a:lnTo>
                  <a:pt x="177213" y="57607"/>
                </a:lnTo>
                <a:lnTo>
                  <a:pt x="193994" y="9054"/>
                </a:lnTo>
                <a:lnTo>
                  <a:pt x="228906" y="0"/>
                </a:lnTo>
                <a:lnTo>
                  <a:pt x="245663" y="5953"/>
                </a:lnTo>
                <a:lnTo>
                  <a:pt x="268089" y="52621"/>
                </a:lnTo>
                <a:lnTo>
                  <a:pt x="233839" y="90915"/>
                </a:lnTo>
                <a:lnTo>
                  <a:pt x="57635" y="136704"/>
                </a:lnTo>
                <a:lnTo>
                  <a:pt x="9082" y="119933"/>
                </a:lnTo>
                <a:lnTo>
                  <a:pt x="0" y="84995"/>
                </a:lnTo>
                <a:lnTo>
                  <a:pt x="5946" y="68212"/>
                </a:lnTo>
                <a:lnTo>
                  <a:pt x="52649" y="45765"/>
                </a:lnTo>
                <a:lnTo>
                  <a:pt x="90943" y="80004"/>
                </a:lnTo>
                <a:lnTo>
                  <a:pt x="185799" y="444517"/>
                </a:lnTo>
              </a:path>
            </a:pathLst>
          </a:custGeom>
          <a:ln w="26281">
            <a:solidFill>
              <a:srgbClr val="FFE38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6629964" y="944651"/>
            <a:ext cx="1797327" cy="1207565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7031313" y="1349969"/>
            <a:ext cx="995044" cy="0"/>
          </a:xfrm>
          <a:custGeom>
            <a:avLst/>
            <a:gdLst/>
            <a:ahLst/>
            <a:cxnLst/>
            <a:rect l="l" t="t" r="r" b="b"/>
            <a:pathLst>
              <a:path w="995044">
                <a:moveTo>
                  <a:pt x="0" y="0"/>
                </a:moveTo>
                <a:lnTo>
                  <a:pt x="994692" y="0"/>
                </a:lnTo>
              </a:path>
            </a:pathLst>
          </a:custGeom>
          <a:ln w="43443">
            <a:solidFill>
              <a:srgbClr val="4C9A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7031313" y="1497388"/>
            <a:ext cx="995044" cy="0"/>
          </a:xfrm>
          <a:custGeom>
            <a:avLst/>
            <a:gdLst/>
            <a:ahLst/>
            <a:cxnLst/>
            <a:rect l="l" t="t" r="r" b="b"/>
            <a:pathLst>
              <a:path w="995044">
                <a:moveTo>
                  <a:pt x="0" y="0"/>
                </a:moveTo>
                <a:lnTo>
                  <a:pt x="994692" y="0"/>
                </a:lnTo>
              </a:path>
            </a:pathLst>
          </a:custGeom>
          <a:ln w="43443">
            <a:solidFill>
              <a:srgbClr val="4C9A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7031313" y="1644818"/>
            <a:ext cx="673735" cy="0"/>
          </a:xfrm>
          <a:custGeom>
            <a:avLst/>
            <a:gdLst/>
            <a:ahLst/>
            <a:cxnLst/>
            <a:rect l="l" t="t" r="r" b="b"/>
            <a:pathLst>
              <a:path w="673734">
                <a:moveTo>
                  <a:pt x="0" y="0"/>
                </a:moveTo>
                <a:lnTo>
                  <a:pt x="673319" y="0"/>
                </a:lnTo>
              </a:path>
            </a:pathLst>
          </a:custGeom>
          <a:ln w="43443">
            <a:solidFill>
              <a:srgbClr val="4C9A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7652604" y="3084995"/>
            <a:ext cx="12700" cy="31750"/>
          </a:xfrm>
          <a:custGeom>
            <a:avLst/>
            <a:gdLst/>
            <a:ahLst/>
            <a:cxnLst/>
            <a:rect l="l" t="t" r="r" b="b"/>
            <a:pathLst>
              <a:path w="12700" h="31750">
                <a:moveTo>
                  <a:pt x="12512" y="0"/>
                </a:moveTo>
                <a:lnTo>
                  <a:pt x="0" y="31737"/>
                </a:lnTo>
              </a:path>
            </a:pathLst>
          </a:custGeom>
          <a:ln w="9109">
            <a:solidFill>
              <a:srgbClr val="0065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7595946" y="3062618"/>
            <a:ext cx="12700" cy="31750"/>
          </a:xfrm>
          <a:custGeom>
            <a:avLst/>
            <a:gdLst/>
            <a:ahLst/>
            <a:cxnLst/>
            <a:rect l="l" t="t" r="r" b="b"/>
            <a:pathLst>
              <a:path w="12700" h="31750">
                <a:moveTo>
                  <a:pt x="12523" y="0"/>
                </a:moveTo>
                <a:lnTo>
                  <a:pt x="0" y="31747"/>
                </a:lnTo>
              </a:path>
            </a:pathLst>
          </a:custGeom>
          <a:ln w="9109">
            <a:solidFill>
              <a:srgbClr val="0065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7624228" y="3073801"/>
            <a:ext cx="12700" cy="31750"/>
          </a:xfrm>
          <a:custGeom>
            <a:avLst/>
            <a:gdLst/>
            <a:ahLst/>
            <a:cxnLst/>
            <a:rect l="l" t="t" r="r" b="b"/>
            <a:pathLst>
              <a:path w="12700" h="31750">
                <a:moveTo>
                  <a:pt x="12512" y="0"/>
                </a:moveTo>
                <a:lnTo>
                  <a:pt x="0" y="31747"/>
                </a:lnTo>
              </a:path>
            </a:pathLst>
          </a:custGeom>
          <a:ln w="12146">
            <a:solidFill>
              <a:srgbClr val="0065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7516403" y="2636317"/>
            <a:ext cx="420335" cy="45272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7594763" y="2645726"/>
            <a:ext cx="263525" cy="440055"/>
          </a:xfrm>
          <a:custGeom>
            <a:avLst/>
            <a:gdLst/>
            <a:ahLst/>
            <a:cxnLst/>
            <a:rect l="l" t="t" r="r" b="b"/>
            <a:pathLst>
              <a:path w="263525" h="440055">
                <a:moveTo>
                  <a:pt x="173085" y="0"/>
                </a:moveTo>
                <a:lnTo>
                  <a:pt x="105679" y="32806"/>
                </a:lnTo>
                <a:lnTo>
                  <a:pt x="73598" y="66436"/>
                </a:lnTo>
                <a:lnTo>
                  <a:pt x="44939" y="109556"/>
                </a:lnTo>
                <a:lnTo>
                  <a:pt x="21453" y="160669"/>
                </a:lnTo>
                <a:lnTo>
                  <a:pt x="7247" y="208330"/>
                </a:lnTo>
                <a:lnTo>
                  <a:pt x="1" y="255365"/>
                </a:lnTo>
                <a:lnTo>
                  <a:pt x="0" y="299372"/>
                </a:lnTo>
                <a:lnTo>
                  <a:pt x="7527" y="337951"/>
                </a:lnTo>
                <a:lnTo>
                  <a:pt x="14777" y="358589"/>
                </a:lnTo>
                <a:lnTo>
                  <a:pt x="21545" y="378702"/>
                </a:lnTo>
                <a:lnTo>
                  <a:pt x="26566" y="400499"/>
                </a:lnTo>
                <a:lnTo>
                  <a:pt x="28574" y="426190"/>
                </a:lnTo>
                <a:lnTo>
                  <a:pt x="28469" y="427268"/>
                </a:lnTo>
                <a:lnTo>
                  <a:pt x="61243" y="439446"/>
                </a:lnTo>
                <a:lnTo>
                  <a:pt x="98244" y="407284"/>
                </a:lnTo>
                <a:lnTo>
                  <a:pt x="135481" y="385625"/>
                </a:lnTo>
                <a:lnTo>
                  <a:pt x="166477" y="361407"/>
                </a:lnTo>
                <a:lnTo>
                  <a:pt x="195283" y="328135"/>
                </a:lnTo>
                <a:lnTo>
                  <a:pt x="220575" y="287827"/>
                </a:lnTo>
                <a:lnTo>
                  <a:pt x="241028" y="242499"/>
                </a:lnTo>
                <a:lnTo>
                  <a:pt x="256705" y="188463"/>
                </a:lnTo>
                <a:lnTo>
                  <a:pt x="263238" y="137094"/>
                </a:lnTo>
                <a:lnTo>
                  <a:pt x="260975" y="90668"/>
                </a:lnTo>
                <a:lnTo>
                  <a:pt x="250265" y="51463"/>
                </a:lnTo>
                <a:lnTo>
                  <a:pt x="231459" y="21753"/>
                </a:lnTo>
                <a:lnTo>
                  <a:pt x="204903" y="3815"/>
                </a:lnTo>
                <a:lnTo>
                  <a:pt x="173085" y="0"/>
                </a:lnTo>
                <a:close/>
              </a:path>
            </a:pathLst>
          </a:custGeom>
          <a:solidFill>
            <a:srgbClr val="B2D4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7587107" y="3088293"/>
            <a:ext cx="71610" cy="64186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>
            <a:spLocks noGrp="1"/>
          </p:cNvSpPr>
          <p:nvPr>
            <p:ph type="title"/>
          </p:nvPr>
        </p:nvSpPr>
        <p:spPr>
          <a:xfrm>
            <a:off x="1128626" y="824969"/>
            <a:ext cx="2988310" cy="16173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1615" marR="5080" indent="-209550">
              <a:lnSpc>
                <a:spcPct val="105500"/>
              </a:lnSpc>
              <a:spcBef>
                <a:spcPts val="100"/>
              </a:spcBef>
            </a:pPr>
            <a:r>
              <a:rPr sz="4950" spc="-800" dirty="0"/>
              <a:t>P</a:t>
            </a:r>
            <a:r>
              <a:rPr sz="4950" spc="-530" dirty="0"/>
              <a:t>r</a:t>
            </a:r>
            <a:r>
              <a:rPr sz="4950" spc="-605" dirty="0"/>
              <a:t>e</a:t>
            </a:r>
            <a:r>
              <a:rPr sz="4950" spc="-480" dirty="0"/>
              <a:t>d</a:t>
            </a:r>
            <a:r>
              <a:rPr sz="4950" spc="-385" dirty="0"/>
              <a:t>i</a:t>
            </a:r>
            <a:r>
              <a:rPr sz="4950" spc="-245" dirty="0"/>
              <a:t>c</a:t>
            </a:r>
            <a:r>
              <a:rPr sz="4950" spc="-445" dirty="0"/>
              <a:t>t</a:t>
            </a:r>
            <a:r>
              <a:rPr sz="4950" spc="-385" dirty="0"/>
              <a:t>i</a:t>
            </a:r>
            <a:r>
              <a:rPr sz="4950" spc="-690" dirty="0"/>
              <a:t>n</a:t>
            </a:r>
            <a:r>
              <a:rPr sz="4950" spc="-335" dirty="0"/>
              <a:t>g  </a:t>
            </a:r>
            <a:r>
              <a:rPr sz="4950" spc="-605" dirty="0"/>
              <a:t>the</a:t>
            </a:r>
            <a:r>
              <a:rPr sz="4950" spc="-600" dirty="0"/>
              <a:t> </a:t>
            </a:r>
            <a:r>
              <a:rPr sz="4950" spc="-420" dirty="0"/>
              <a:t>topic</a:t>
            </a:r>
            <a:endParaRPr sz="4950"/>
          </a:p>
        </p:txBody>
      </p:sp>
      <p:sp>
        <p:nvSpPr>
          <p:cNvPr id="46" name="object 46"/>
          <p:cNvSpPr txBox="1"/>
          <p:nvPr/>
        </p:nvSpPr>
        <p:spPr>
          <a:xfrm>
            <a:off x="1735937" y="4458367"/>
            <a:ext cx="1771014" cy="6286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950" b="1" spc="-365" dirty="0">
                <a:solidFill>
                  <a:srgbClr val="FFFFFF"/>
                </a:solidFill>
                <a:latin typeface="Verdana"/>
                <a:cs typeface="Verdana"/>
              </a:rPr>
              <a:t>Ticket</a:t>
            </a:r>
            <a:r>
              <a:rPr sz="3950" b="1" spc="-5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950" b="1" spc="-1245" dirty="0">
                <a:solidFill>
                  <a:srgbClr val="FFFFFF"/>
                </a:solidFill>
                <a:latin typeface="Verdana"/>
                <a:cs typeface="Verdana"/>
              </a:rPr>
              <a:t>1</a:t>
            </a:r>
            <a:endParaRPr sz="3950">
              <a:latin typeface="Verdana"/>
              <a:cs typeface="Verdana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1735937" y="6018529"/>
            <a:ext cx="1765300" cy="6286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950" spc="-190" dirty="0">
                <a:solidFill>
                  <a:srgbClr val="FFFFFF"/>
                </a:solidFill>
                <a:latin typeface="Verdana"/>
                <a:cs typeface="Verdana"/>
              </a:rPr>
              <a:t>Ticket</a:t>
            </a:r>
            <a:r>
              <a:rPr sz="3950" spc="-5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950" spc="-420" dirty="0">
                <a:solidFill>
                  <a:srgbClr val="FFFFFF"/>
                </a:solidFill>
                <a:latin typeface="Verdana"/>
                <a:cs typeface="Verdana"/>
              </a:rPr>
              <a:t>2</a:t>
            </a:r>
            <a:endParaRPr sz="3950">
              <a:latin typeface="Verdana"/>
              <a:cs typeface="Verdana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4847360" y="5961263"/>
            <a:ext cx="772160" cy="772160"/>
          </a:xfrm>
          <a:custGeom>
            <a:avLst/>
            <a:gdLst/>
            <a:ahLst/>
            <a:cxnLst/>
            <a:rect l="l" t="t" r="r" b="b"/>
            <a:pathLst>
              <a:path w="772160" h="772159">
                <a:moveTo>
                  <a:pt x="385852" y="0"/>
                </a:moveTo>
                <a:lnTo>
                  <a:pt x="0" y="385852"/>
                </a:lnTo>
                <a:lnTo>
                  <a:pt x="385852" y="771704"/>
                </a:lnTo>
                <a:lnTo>
                  <a:pt x="771704" y="385852"/>
                </a:lnTo>
                <a:lnTo>
                  <a:pt x="38585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 txBox="1"/>
          <p:nvPr/>
        </p:nvSpPr>
        <p:spPr>
          <a:xfrm>
            <a:off x="1725466" y="7568220"/>
            <a:ext cx="1777364" cy="6286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950" spc="-190" dirty="0">
                <a:solidFill>
                  <a:srgbClr val="FFFFFF"/>
                </a:solidFill>
                <a:latin typeface="Verdana"/>
                <a:cs typeface="Verdana"/>
              </a:rPr>
              <a:t>Ticket</a:t>
            </a:r>
            <a:r>
              <a:rPr sz="3950" spc="-5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950" spc="-325" dirty="0">
                <a:solidFill>
                  <a:srgbClr val="FFFFFF"/>
                </a:solidFill>
                <a:latin typeface="Verdana"/>
                <a:cs typeface="Verdana"/>
              </a:rPr>
              <a:t>3</a:t>
            </a:r>
            <a:endParaRPr sz="3950">
              <a:latin typeface="Verdana"/>
              <a:cs typeface="Verdana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1568863" y="3475202"/>
            <a:ext cx="2095500" cy="0"/>
          </a:xfrm>
          <a:custGeom>
            <a:avLst/>
            <a:gdLst/>
            <a:ahLst/>
            <a:cxnLst/>
            <a:rect l="l" t="t" r="r" b="b"/>
            <a:pathLst>
              <a:path w="2095500">
                <a:moveTo>
                  <a:pt x="0" y="0"/>
                </a:moveTo>
                <a:lnTo>
                  <a:pt x="2095496" y="0"/>
                </a:lnTo>
              </a:path>
            </a:pathLst>
          </a:custGeom>
          <a:ln w="83767">
            <a:solidFill>
              <a:srgbClr val="00B8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842001" y="4354276"/>
            <a:ext cx="623493" cy="81797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 txBox="1"/>
          <p:nvPr/>
        </p:nvSpPr>
        <p:spPr>
          <a:xfrm>
            <a:off x="6481478" y="879419"/>
            <a:ext cx="1014094" cy="1219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R="5080">
              <a:lnSpc>
                <a:spcPct val="132800"/>
              </a:lnSpc>
              <a:spcBef>
                <a:spcPts val="95"/>
              </a:spcBef>
            </a:pPr>
            <a:r>
              <a:rPr sz="2950" b="1" spc="-370" dirty="0">
                <a:solidFill>
                  <a:srgbClr val="091E42"/>
                </a:solidFill>
                <a:latin typeface="Verdana"/>
                <a:cs typeface="Verdana"/>
              </a:rPr>
              <a:t>To:  </a:t>
            </a:r>
            <a:r>
              <a:rPr sz="2950" b="1" spc="-455" dirty="0">
                <a:solidFill>
                  <a:srgbClr val="091E42"/>
                </a:solidFill>
                <a:latin typeface="Verdana"/>
                <a:cs typeface="Verdana"/>
              </a:rPr>
              <a:t>F</a:t>
            </a:r>
            <a:r>
              <a:rPr sz="2950" b="1" spc="-285" dirty="0">
                <a:solidFill>
                  <a:srgbClr val="091E42"/>
                </a:solidFill>
                <a:latin typeface="Verdana"/>
                <a:cs typeface="Verdana"/>
              </a:rPr>
              <a:t>r</a:t>
            </a:r>
            <a:r>
              <a:rPr sz="2950" b="1" spc="-325" dirty="0">
                <a:solidFill>
                  <a:srgbClr val="091E42"/>
                </a:solidFill>
                <a:latin typeface="Verdana"/>
                <a:cs typeface="Verdana"/>
              </a:rPr>
              <a:t>o</a:t>
            </a:r>
            <a:r>
              <a:rPr sz="2950" b="1" spc="-535" dirty="0">
                <a:solidFill>
                  <a:srgbClr val="091E42"/>
                </a:solidFill>
                <a:latin typeface="Verdana"/>
                <a:cs typeface="Verdana"/>
              </a:rPr>
              <a:t>m</a:t>
            </a:r>
            <a:r>
              <a:rPr sz="2950" b="1" spc="-265" dirty="0">
                <a:solidFill>
                  <a:srgbClr val="091E42"/>
                </a:solidFill>
                <a:latin typeface="Verdana"/>
                <a:cs typeface="Verdana"/>
              </a:rPr>
              <a:t>:</a:t>
            </a:r>
            <a:endParaRPr sz="2950">
              <a:latin typeface="Verdana"/>
              <a:cs typeface="Verdana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6481478" y="3390337"/>
            <a:ext cx="1652905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14"/>
              </a:spcBef>
            </a:pPr>
            <a:r>
              <a:rPr sz="2950" b="1" spc="-320" dirty="0">
                <a:solidFill>
                  <a:srgbClr val="091E42"/>
                </a:solidFill>
                <a:latin typeface="Verdana"/>
                <a:cs typeface="Verdana"/>
              </a:rPr>
              <a:t>Message:</a:t>
            </a:r>
            <a:endParaRPr sz="2950">
              <a:latin typeface="Verdana"/>
              <a:cs typeface="Verdana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6481478" y="4458368"/>
            <a:ext cx="1007744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14"/>
              </a:spcBef>
            </a:pPr>
            <a:r>
              <a:rPr sz="2950" spc="-75" dirty="0">
                <a:latin typeface="Verdana"/>
                <a:cs typeface="Verdana"/>
              </a:rPr>
              <a:t>Hell</a:t>
            </a:r>
            <a:r>
              <a:rPr sz="2950" spc="-140" dirty="0">
                <a:latin typeface="Verdana"/>
                <a:cs typeface="Verdana"/>
              </a:rPr>
              <a:t>o</a:t>
            </a:r>
            <a:r>
              <a:rPr sz="2950" spc="-204" dirty="0">
                <a:latin typeface="Verdana"/>
                <a:cs typeface="Verdana"/>
              </a:rPr>
              <a:t>,</a:t>
            </a:r>
            <a:endParaRPr sz="2950">
              <a:latin typeface="Verdana"/>
              <a:cs typeface="Verdana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6481478" y="5486608"/>
            <a:ext cx="6765290" cy="1732280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R="5080">
              <a:lnSpc>
                <a:spcPct val="126899"/>
              </a:lnSpc>
              <a:spcBef>
                <a:spcPts val="55"/>
              </a:spcBef>
            </a:pPr>
            <a:r>
              <a:rPr sz="2950" spc="-100" dirty="0">
                <a:latin typeface="Verdana"/>
                <a:cs typeface="Verdana"/>
              </a:rPr>
              <a:t>Our </a:t>
            </a:r>
            <a:r>
              <a:rPr sz="2950" spc="-55" dirty="0">
                <a:latin typeface="Verdana"/>
                <a:cs typeface="Verdana"/>
              </a:rPr>
              <a:t>Jira </a:t>
            </a:r>
            <a:r>
              <a:rPr sz="2950" spc="-140" dirty="0">
                <a:latin typeface="Verdana"/>
                <a:cs typeface="Verdana"/>
              </a:rPr>
              <a:t>instance </a:t>
            </a:r>
            <a:r>
              <a:rPr sz="2950" spc="-204" dirty="0">
                <a:latin typeface="Verdana"/>
                <a:cs typeface="Verdana"/>
              </a:rPr>
              <a:t>has </a:t>
            </a:r>
            <a:r>
              <a:rPr sz="2950" spc="-130" dirty="0">
                <a:latin typeface="Verdana"/>
                <a:cs typeface="Verdana"/>
              </a:rPr>
              <a:t>become </a:t>
            </a:r>
            <a:r>
              <a:rPr sz="2950" spc="-195" dirty="0">
                <a:latin typeface="Verdana"/>
                <a:cs typeface="Verdana"/>
              </a:rPr>
              <a:t>very  </a:t>
            </a:r>
            <a:r>
              <a:rPr sz="2950" spc="-160" dirty="0">
                <a:latin typeface="Verdana"/>
                <a:cs typeface="Verdana"/>
              </a:rPr>
              <a:t>slow.</a:t>
            </a:r>
            <a:r>
              <a:rPr sz="2950" spc="-305" dirty="0">
                <a:latin typeface="Verdana"/>
                <a:cs typeface="Verdana"/>
              </a:rPr>
              <a:t> </a:t>
            </a:r>
            <a:r>
              <a:rPr sz="2950" spc="-100" dirty="0">
                <a:latin typeface="Verdana"/>
                <a:cs typeface="Verdana"/>
              </a:rPr>
              <a:t>We</a:t>
            </a:r>
            <a:r>
              <a:rPr sz="2950" spc="-305" dirty="0">
                <a:latin typeface="Verdana"/>
                <a:cs typeface="Verdana"/>
              </a:rPr>
              <a:t> </a:t>
            </a:r>
            <a:r>
              <a:rPr sz="2950" spc="-220" dirty="0">
                <a:latin typeface="Verdana"/>
                <a:cs typeface="Verdana"/>
              </a:rPr>
              <a:t>have</a:t>
            </a:r>
            <a:r>
              <a:rPr sz="2950" spc="-305" dirty="0">
                <a:latin typeface="Verdana"/>
                <a:cs typeface="Verdana"/>
              </a:rPr>
              <a:t> </a:t>
            </a:r>
            <a:r>
              <a:rPr sz="2950" spc="-125" dirty="0">
                <a:latin typeface="Verdana"/>
                <a:cs typeface="Verdana"/>
              </a:rPr>
              <a:t>tried</a:t>
            </a:r>
            <a:r>
              <a:rPr sz="2950" spc="-300" dirty="0">
                <a:latin typeface="Verdana"/>
                <a:cs typeface="Verdana"/>
              </a:rPr>
              <a:t> </a:t>
            </a:r>
            <a:r>
              <a:rPr sz="2950" spc="-165" dirty="0">
                <a:latin typeface="Verdana"/>
                <a:cs typeface="Verdana"/>
              </a:rPr>
              <a:t>re-indexing</a:t>
            </a:r>
            <a:r>
              <a:rPr sz="2950" spc="-305" dirty="0">
                <a:latin typeface="Verdana"/>
                <a:cs typeface="Verdana"/>
              </a:rPr>
              <a:t> </a:t>
            </a:r>
            <a:r>
              <a:rPr sz="2950" spc="-130" dirty="0">
                <a:latin typeface="Verdana"/>
                <a:cs typeface="Verdana"/>
              </a:rPr>
              <a:t>but</a:t>
            </a:r>
            <a:r>
              <a:rPr sz="2950" spc="-305" dirty="0">
                <a:latin typeface="Verdana"/>
                <a:cs typeface="Verdana"/>
              </a:rPr>
              <a:t> </a:t>
            </a:r>
            <a:r>
              <a:rPr sz="2950" spc="-160" dirty="0">
                <a:latin typeface="Verdana"/>
                <a:cs typeface="Verdana"/>
              </a:rPr>
              <a:t>that  </a:t>
            </a:r>
            <a:r>
              <a:rPr sz="2950" spc="-125" dirty="0">
                <a:latin typeface="Verdana"/>
                <a:cs typeface="Verdana"/>
              </a:rPr>
              <a:t>didn't </a:t>
            </a:r>
            <a:r>
              <a:rPr sz="2950" spc="-180" dirty="0">
                <a:latin typeface="Verdana"/>
                <a:cs typeface="Verdana"/>
              </a:rPr>
              <a:t>improve</a:t>
            </a:r>
            <a:r>
              <a:rPr sz="2950" spc="-480" dirty="0">
                <a:latin typeface="Verdana"/>
                <a:cs typeface="Verdana"/>
              </a:rPr>
              <a:t> </a:t>
            </a:r>
            <a:r>
              <a:rPr sz="2950" spc="-155" dirty="0">
                <a:latin typeface="Verdana"/>
                <a:cs typeface="Verdana"/>
              </a:rPr>
              <a:t>performance.</a:t>
            </a:r>
            <a:endParaRPr sz="2950">
              <a:latin typeface="Verdana"/>
              <a:cs typeface="Verdana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6481478" y="7871876"/>
            <a:ext cx="1882775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14"/>
              </a:spcBef>
            </a:pPr>
            <a:r>
              <a:rPr sz="2950" spc="-175" dirty="0">
                <a:latin typeface="Verdana"/>
                <a:cs typeface="Verdana"/>
              </a:rPr>
              <a:t>Thank</a:t>
            </a:r>
            <a:r>
              <a:rPr sz="2950" spc="-370" dirty="0">
                <a:latin typeface="Verdana"/>
                <a:cs typeface="Verdana"/>
              </a:rPr>
              <a:t> </a:t>
            </a:r>
            <a:r>
              <a:rPr sz="2950" spc="-200" dirty="0">
                <a:latin typeface="Verdana"/>
                <a:cs typeface="Verdana"/>
              </a:rPr>
              <a:t>you!</a:t>
            </a:r>
            <a:endParaRPr sz="2950">
              <a:latin typeface="Verdana"/>
              <a:cs typeface="Verdana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8135877" y="879419"/>
            <a:ext cx="2943860" cy="1219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R="5080">
              <a:lnSpc>
                <a:spcPct val="132800"/>
              </a:lnSpc>
              <a:spcBef>
                <a:spcPts val="95"/>
              </a:spcBef>
            </a:pPr>
            <a:r>
              <a:rPr sz="2950" spc="-170" dirty="0">
                <a:solidFill>
                  <a:srgbClr val="091E42"/>
                </a:solidFill>
                <a:latin typeface="Verdana"/>
                <a:cs typeface="Verdana"/>
              </a:rPr>
              <a:t>Atlassian</a:t>
            </a:r>
            <a:r>
              <a:rPr sz="2950" spc="-440" dirty="0">
                <a:solidFill>
                  <a:srgbClr val="091E42"/>
                </a:solidFill>
                <a:latin typeface="Verdana"/>
                <a:cs typeface="Verdana"/>
              </a:rPr>
              <a:t> </a:t>
            </a:r>
            <a:r>
              <a:rPr sz="2950" spc="-165" dirty="0">
                <a:solidFill>
                  <a:srgbClr val="091E42"/>
                </a:solidFill>
                <a:latin typeface="Verdana"/>
                <a:cs typeface="Verdana"/>
              </a:rPr>
              <a:t>Support  </a:t>
            </a:r>
            <a:r>
              <a:rPr sz="2950" spc="-170" dirty="0">
                <a:solidFill>
                  <a:srgbClr val="091E42"/>
                </a:solidFill>
                <a:latin typeface="Verdana"/>
                <a:cs typeface="Verdana"/>
              </a:rPr>
              <a:t>Customer</a:t>
            </a:r>
            <a:endParaRPr sz="2950">
              <a:latin typeface="Verdana"/>
              <a:cs typeface="Verdana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6481478" y="2207127"/>
            <a:ext cx="5360035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14"/>
              </a:spcBef>
              <a:tabLst>
                <a:tab pos="1654175" algn="l"/>
              </a:tabLst>
            </a:pPr>
            <a:r>
              <a:rPr sz="2950" b="1" spc="-305" dirty="0">
                <a:solidFill>
                  <a:srgbClr val="091E42"/>
                </a:solidFill>
                <a:latin typeface="Verdana"/>
                <a:cs typeface="Verdana"/>
              </a:rPr>
              <a:t>Subject:	</a:t>
            </a:r>
            <a:r>
              <a:rPr sz="2950" spc="-210" dirty="0">
                <a:solidFill>
                  <a:srgbClr val="091E42"/>
                </a:solidFill>
                <a:latin typeface="Verdana"/>
                <a:cs typeface="Verdana"/>
              </a:rPr>
              <a:t>Instance</a:t>
            </a:r>
            <a:r>
              <a:rPr sz="2950" spc="-415" dirty="0">
                <a:solidFill>
                  <a:srgbClr val="091E42"/>
                </a:solidFill>
                <a:latin typeface="Verdana"/>
                <a:cs typeface="Verdana"/>
              </a:rPr>
              <a:t> </a:t>
            </a:r>
            <a:r>
              <a:rPr sz="2950" spc="-195" dirty="0">
                <a:solidFill>
                  <a:srgbClr val="091E42"/>
                </a:solidFill>
                <a:latin typeface="Verdana"/>
                <a:cs typeface="Verdana"/>
              </a:rPr>
              <a:t>unresponsive</a:t>
            </a:r>
            <a:endParaRPr sz="29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5233670" cy="11308715"/>
          </a:xfrm>
          <a:custGeom>
            <a:avLst/>
            <a:gdLst/>
            <a:ahLst/>
            <a:cxnLst/>
            <a:rect l="l" t="t" r="r" b="b"/>
            <a:pathLst>
              <a:path w="5233670" h="11308715">
                <a:moveTo>
                  <a:pt x="0" y="11308556"/>
                </a:moveTo>
                <a:lnTo>
                  <a:pt x="5233212" y="11308556"/>
                </a:lnTo>
                <a:lnTo>
                  <a:pt x="5233212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solidFill>
            <a:srgbClr val="091E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233212" y="0"/>
            <a:ext cx="14871065" cy="11308715"/>
          </a:xfrm>
          <a:custGeom>
            <a:avLst/>
            <a:gdLst/>
            <a:ahLst/>
            <a:cxnLst/>
            <a:rect l="l" t="t" r="r" b="b"/>
            <a:pathLst>
              <a:path w="14871065" h="11308715">
                <a:moveTo>
                  <a:pt x="0" y="0"/>
                </a:moveTo>
                <a:lnTo>
                  <a:pt x="14870887" y="0"/>
                </a:lnTo>
                <a:lnTo>
                  <a:pt x="14870887" y="11308556"/>
                </a:lnTo>
                <a:lnTo>
                  <a:pt x="0" y="11308556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735937" y="6018529"/>
            <a:ext cx="1765300" cy="6286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950" spc="-190" dirty="0">
                <a:solidFill>
                  <a:srgbClr val="FFFFFF"/>
                </a:solidFill>
                <a:latin typeface="Verdana"/>
                <a:cs typeface="Verdana"/>
              </a:rPr>
              <a:t>Ticket</a:t>
            </a:r>
            <a:r>
              <a:rPr sz="3950" spc="-5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950" spc="-420" dirty="0">
                <a:solidFill>
                  <a:srgbClr val="FFFFFF"/>
                </a:solidFill>
                <a:latin typeface="Verdana"/>
                <a:cs typeface="Verdana"/>
              </a:rPr>
              <a:t>2</a:t>
            </a:r>
            <a:endParaRPr sz="3950">
              <a:latin typeface="Verdana"/>
              <a:cs typeface="Verdan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57418" y="6189737"/>
            <a:ext cx="436880" cy="436880"/>
          </a:xfrm>
          <a:custGeom>
            <a:avLst/>
            <a:gdLst/>
            <a:ahLst/>
            <a:cxnLst/>
            <a:rect l="l" t="t" r="r" b="b"/>
            <a:pathLst>
              <a:path w="436880" h="436879">
                <a:moveTo>
                  <a:pt x="0" y="436448"/>
                </a:moveTo>
                <a:lnTo>
                  <a:pt x="436448" y="0"/>
                </a:lnTo>
              </a:path>
            </a:pathLst>
          </a:custGeom>
          <a:ln w="48359">
            <a:solidFill>
              <a:srgbClr val="25385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55339" y="6133373"/>
            <a:ext cx="93623" cy="936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356607" y="6134504"/>
            <a:ext cx="93630" cy="9248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911710" y="6189738"/>
            <a:ext cx="335915" cy="335915"/>
          </a:xfrm>
          <a:custGeom>
            <a:avLst/>
            <a:gdLst/>
            <a:ahLst/>
            <a:cxnLst/>
            <a:rect l="l" t="t" r="r" b="b"/>
            <a:pathLst>
              <a:path w="335915" h="335915">
                <a:moveTo>
                  <a:pt x="335738" y="335738"/>
                </a:moveTo>
                <a:lnTo>
                  <a:pt x="0" y="0"/>
                </a:lnTo>
              </a:path>
            </a:pathLst>
          </a:custGeom>
          <a:ln w="48359">
            <a:solidFill>
              <a:srgbClr val="BF2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152792" y="6089884"/>
            <a:ext cx="0" cy="607695"/>
          </a:xfrm>
          <a:custGeom>
            <a:avLst/>
            <a:gdLst/>
            <a:ahLst/>
            <a:cxnLst/>
            <a:rect l="l" t="t" r="r" b="b"/>
            <a:pathLst>
              <a:path h="607695">
                <a:moveTo>
                  <a:pt x="0" y="607471"/>
                </a:moveTo>
                <a:lnTo>
                  <a:pt x="0" y="0"/>
                </a:lnTo>
              </a:path>
            </a:pathLst>
          </a:custGeom>
          <a:ln w="48359">
            <a:solidFill>
              <a:srgbClr val="0052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26611" y="6101877"/>
            <a:ext cx="654260" cy="65425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75352" y="6150612"/>
            <a:ext cx="556895" cy="556895"/>
          </a:xfrm>
          <a:custGeom>
            <a:avLst/>
            <a:gdLst/>
            <a:ahLst/>
            <a:cxnLst/>
            <a:rect l="l" t="t" r="r" b="b"/>
            <a:pathLst>
              <a:path w="556894" h="556895">
                <a:moveTo>
                  <a:pt x="277427" y="0"/>
                </a:moveTo>
                <a:lnTo>
                  <a:pt x="233495" y="3645"/>
                </a:lnTo>
                <a:lnTo>
                  <a:pt x="191394" y="14004"/>
                </a:lnTo>
                <a:lnTo>
                  <a:pt x="151786" y="30595"/>
                </a:lnTo>
                <a:lnTo>
                  <a:pt x="115332" y="52942"/>
                </a:lnTo>
                <a:lnTo>
                  <a:pt x="82695" y="80566"/>
                </a:lnTo>
                <a:lnTo>
                  <a:pt x="54536" y="112987"/>
                </a:lnTo>
                <a:lnTo>
                  <a:pt x="31517" y="149727"/>
                </a:lnTo>
                <a:lnTo>
                  <a:pt x="14300" y="190308"/>
                </a:lnTo>
                <a:lnTo>
                  <a:pt x="3546" y="234250"/>
                </a:lnTo>
                <a:lnTo>
                  <a:pt x="0" y="279349"/>
                </a:lnTo>
                <a:lnTo>
                  <a:pt x="3644" y="323280"/>
                </a:lnTo>
                <a:lnTo>
                  <a:pt x="14002" y="365381"/>
                </a:lnTo>
                <a:lnTo>
                  <a:pt x="30593" y="404989"/>
                </a:lnTo>
                <a:lnTo>
                  <a:pt x="52940" y="441442"/>
                </a:lnTo>
                <a:lnTo>
                  <a:pt x="80563" y="474080"/>
                </a:lnTo>
                <a:lnTo>
                  <a:pt x="112984" y="502240"/>
                </a:lnTo>
                <a:lnTo>
                  <a:pt x="149725" y="525260"/>
                </a:lnTo>
                <a:lnTo>
                  <a:pt x="190305" y="542479"/>
                </a:lnTo>
                <a:lnTo>
                  <a:pt x="234247" y="553235"/>
                </a:lnTo>
                <a:lnTo>
                  <a:pt x="279347" y="556780"/>
                </a:lnTo>
                <a:lnTo>
                  <a:pt x="323279" y="553134"/>
                </a:lnTo>
                <a:lnTo>
                  <a:pt x="365380" y="542776"/>
                </a:lnTo>
                <a:lnTo>
                  <a:pt x="404989" y="526184"/>
                </a:lnTo>
                <a:lnTo>
                  <a:pt x="441443" y="503837"/>
                </a:lnTo>
                <a:lnTo>
                  <a:pt x="474082" y="476214"/>
                </a:lnTo>
                <a:lnTo>
                  <a:pt x="502242" y="443793"/>
                </a:lnTo>
                <a:lnTo>
                  <a:pt x="525261" y="407053"/>
                </a:lnTo>
                <a:lnTo>
                  <a:pt x="542479" y="366472"/>
                </a:lnTo>
                <a:lnTo>
                  <a:pt x="553232" y="322530"/>
                </a:lnTo>
                <a:lnTo>
                  <a:pt x="556777" y="277430"/>
                </a:lnTo>
                <a:lnTo>
                  <a:pt x="553131" y="233499"/>
                </a:lnTo>
                <a:lnTo>
                  <a:pt x="542773" y="191399"/>
                </a:lnTo>
                <a:lnTo>
                  <a:pt x="526181" y="151791"/>
                </a:lnTo>
                <a:lnTo>
                  <a:pt x="503834" y="115337"/>
                </a:lnTo>
                <a:lnTo>
                  <a:pt x="476211" y="82699"/>
                </a:lnTo>
                <a:lnTo>
                  <a:pt x="443790" y="54540"/>
                </a:lnTo>
                <a:lnTo>
                  <a:pt x="407050" y="31519"/>
                </a:lnTo>
                <a:lnTo>
                  <a:pt x="366469" y="14300"/>
                </a:lnTo>
                <a:lnTo>
                  <a:pt x="322527" y="3545"/>
                </a:lnTo>
                <a:lnTo>
                  <a:pt x="277427" y="0"/>
                </a:lnTo>
                <a:close/>
              </a:path>
            </a:pathLst>
          </a:custGeom>
          <a:solidFill>
            <a:srgbClr val="DFE1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75351" y="6166251"/>
            <a:ext cx="541145" cy="54103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953109" y="6228371"/>
            <a:ext cx="401320" cy="401320"/>
          </a:xfrm>
          <a:custGeom>
            <a:avLst/>
            <a:gdLst/>
            <a:ahLst/>
            <a:cxnLst/>
            <a:rect l="l" t="t" r="r" b="b"/>
            <a:pathLst>
              <a:path w="401319" h="401320">
                <a:moveTo>
                  <a:pt x="0" y="194459"/>
                </a:moveTo>
                <a:lnTo>
                  <a:pt x="6721" y="148674"/>
                </a:lnTo>
                <a:lnTo>
                  <a:pt x="23135" y="106931"/>
                </a:lnTo>
                <a:lnTo>
                  <a:pt x="47990" y="70405"/>
                </a:lnTo>
                <a:lnTo>
                  <a:pt x="80035" y="40273"/>
                </a:lnTo>
                <a:lnTo>
                  <a:pt x="118019" y="17710"/>
                </a:lnTo>
                <a:lnTo>
                  <a:pt x="160692" y="3894"/>
                </a:lnTo>
                <a:lnTo>
                  <a:pt x="206801" y="0"/>
                </a:lnTo>
                <a:lnTo>
                  <a:pt x="252586" y="6721"/>
                </a:lnTo>
                <a:lnTo>
                  <a:pt x="294330" y="23135"/>
                </a:lnTo>
                <a:lnTo>
                  <a:pt x="330857" y="47990"/>
                </a:lnTo>
                <a:lnTo>
                  <a:pt x="360990" y="80036"/>
                </a:lnTo>
                <a:lnTo>
                  <a:pt x="383553" y="118020"/>
                </a:lnTo>
                <a:lnTo>
                  <a:pt x="397370" y="160694"/>
                </a:lnTo>
                <a:lnTo>
                  <a:pt x="401264" y="206805"/>
                </a:lnTo>
                <a:lnTo>
                  <a:pt x="394543" y="252590"/>
                </a:lnTo>
                <a:lnTo>
                  <a:pt x="378128" y="294334"/>
                </a:lnTo>
                <a:lnTo>
                  <a:pt x="353272" y="330860"/>
                </a:lnTo>
                <a:lnTo>
                  <a:pt x="321226" y="360993"/>
                </a:lnTo>
                <a:lnTo>
                  <a:pt x="283241" y="383557"/>
                </a:lnTo>
                <a:lnTo>
                  <a:pt x="240566" y="397374"/>
                </a:lnTo>
                <a:lnTo>
                  <a:pt x="194455" y="401268"/>
                </a:lnTo>
                <a:lnTo>
                  <a:pt x="148672" y="394546"/>
                </a:lnTo>
                <a:lnTo>
                  <a:pt x="106930" y="378132"/>
                </a:lnTo>
                <a:lnTo>
                  <a:pt x="70404" y="353276"/>
                </a:lnTo>
                <a:lnTo>
                  <a:pt x="40273" y="321230"/>
                </a:lnTo>
                <a:lnTo>
                  <a:pt x="17710" y="283244"/>
                </a:lnTo>
                <a:lnTo>
                  <a:pt x="3894" y="240570"/>
                </a:lnTo>
                <a:lnTo>
                  <a:pt x="0" y="194459"/>
                </a:lnTo>
                <a:close/>
              </a:path>
            </a:pathLst>
          </a:custGeom>
          <a:ln w="49739">
            <a:solidFill>
              <a:srgbClr val="FF5630"/>
            </a:solidFill>
            <a:prstDash val="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126574" y="6208111"/>
            <a:ext cx="91882" cy="24873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090069" y="5938094"/>
            <a:ext cx="125435" cy="12543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100626" y="6018204"/>
            <a:ext cx="105525" cy="7167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598740" y="0"/>
            <a:ext cx="9047661" cy="1130855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028046" y="642284"/>
            <a:ext cx="8189595" cy="9524365"/>
          </a:xfrm>
          <a:custGeom>
            <a:avLst/>
            <a:gdLst/>
            <a:ahLst/>
            <a:cxnLst/>
            <a:rect l="l" t="t" r="r" b="b"/>
            <a:pathLst>
              <a:path w="8189594" h="9524365">
                <a:moveTo>
                  <a:pt x="0" y="0"/>
                </a:moveTo>
                <a:lnTo>
                  <a:pt x="8189007" y="0"/>
                </a:lnTo>
                <a:lnTo>
                  <a:pt x="8189007" y="9524013"/>
                </a:lnTo>
                <a:lnTo>
                  <a:pt x="0" y="9524013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028046" y="642284"/>
            <a:ext cx="8189595" cy="9524365"/>
          </a:xfrm>
          <a:custGeom>
            <a:avLst/>
            <a:gdLst/>
            <a:ahLst/>
            <a:cxnLst/>
            <a:rect l="l" t="t" r="r" b="b"/>
            <a:pathLst>
              <a:path w="8189594" h="9524365">
                <a:moveTo>
                  <a:pt x="0" y="0"/>
                </a:moveTo>
                <a:lnTo>
                  <a:pt x="8189049" y="0"/>
                </a:lnTo>
                <a:lnTo>
                  <a:pt x="8189049" y="9524034"/>
                </a:lnTo>
                <a:lnTo>
                  <a:pt x="0" y="9524034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85888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>
            <a:spLocks noGrp="1"/>
          </p:cNvSpPr>
          <p:nvPr>
            <p:ph type="title"/>
          </p:nvPr>
        </p:nvSpPr>
        <p:spPr>
          <a:xfrm>
            <a:off x="1128626" y="824969"/>
            <a:ext cx="2988310" cy="16173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1615" marR="5080" indent="-209550">
              <a:lnSpc>
                <a:spcPct val="105500"/>
              </a:lnSpc>
              <a:spcBef>
                <a:spcPts val="100"/>
              </a:spcBef>
            </a:pPr>
            <a:r>
              <a:rPr sz="4950" spc="-800" dirty="0"/>
              <a:t>P</a:t>
            </a:r>
            <a:r>
              <a:rPr sz="4950" spc="-530" dirty="0"/>
              <a:t>r</a:t>
            </a:r>
            <a:r>
              <a:rPr sz="4950" spc="-605" dirty="0"/>
              <a:t>e</a:t>
            </a:r>
            <a:r>
              <a:rPr sz="4950" spc="-480" dirty="0"/>
              <a:t>d</a:t>
            </a:r>
            <a:r>
              <a:rPr sz="4950" spc="-385" dirty="0"/>
              <a:t>i</a:t>
            </a:r>
            <a:r>
              <a:rPr sz="4950" spc="-245" dirty="0"/>
              <a:t>c</a:t>
            </a:r>
            <a:r>
              <a:rPr sz="4950" spc="-445" dirty="0"/>
              <a:t>t</a:t>
            </a:r>
            <a:r>
              <a:rPr sz="4950" spc="-385" dirty="0"/>
              <a:t>i</a:t>
            </a:r>
            <a:r>
              <a:rPr sz="4950" spc="-690" dirty="0"/>
              <a:t>n</a:t>
            </a:r>
            <a:r>
              <a:rPr sz="4950" spc="-335" dirty="0"/>
              <a:t>g  </a:t>
            </a:r>
            <a:r>
              <a:rPr sz="4950" spc="-605" dirty="0"/>
              <a:t>the</a:t>
            </a:r>
            <a:r>
              <a:rPr sz="4950" spc="-600" dirty="0"/>
              <a:t> </a:t>
            </a:r>
            <a:r>
              <a:rPr sz="4950" spc="-420" dirty="0"/>
              <a:t>topic</a:t>
            </a:r>
            <a:endParaRPr sz="4950"/>
          </a:p>
        </p:txBody>
      </p:sp>
      <p:sp>
        <p:nvSpPr>
          <p:cNvPr id="21" name="object 21"/>
          <p:cNvSpPr txBox="1"/>
          <p:nvPr/>
        </p:nvSpPr>
        <p:spPr>
          <a:xfrm>
            <a:off x="1735937" y="4458367"/>
            <a:ext cx="1771014" cy="6286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950" b="1" spc="-365" dirty="0">
                <a:solidFill>
                  <a:srgbClr val="FFFFFF"/>
                </a:solidFill>
                <a:latin typeface="Verdana"/>
                <a:cs typeface="Verdana"/>
              </a:rPr>
              <a:t>Ticket</a:t>
            </a:r>
            <a:r>
              <a:rPr sz="3950" b="1" spc="-5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950" b="1" spc="-1245" dirty="0">
                <a:solidFill>
                  <a:srgbClr val="FFFFFF"/>
                </a:solidFill>
                <a:latin typeface="Verdana"/>
                <a:cs typeface="Verdana"/>
              </a:rPr>
              <a:t>1</a:t>
            </a:r>
            <a:endParaRPr sz="3950">
              <a:latin typeface="Verdana"/>
              <a:cs typeface="Verdana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4847360" y="7514326"/>
            <a:ext cx="772160" cy="772160"/>
          </a:xfrm>
          <a:custGeom>
            <a:avLst/>
            <a:gdLst/>
            <a:ahLst/>
            <a:cxnLst/>
            <a:rect l="l" t="t" r="r" b="b"/>
            <a:pathLst>
              <a:path w="772160" h="772159">
                <a:moveTo>
                  <a:pt x="385852" y="0"/>
                </a:moveTo>
                <a:lnTo>
                  <a:pt x="0" y="385841"/>
                </a:lnTo>
                <a:lnTo>
                  <a:pt x="385852" y="771693"/>
                </a:lnTo>
                <a:lnTo>
                  <a:pt x="771704" y="385841"/>
                </a:lnTo>
                <a:lnTo>
                  <a:pt x="38585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1725466" y="7568220"/>
            <a:ext cx="1777364" cy="6286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950" spc="-190" dirty="0">
                <a:solidFill>
                  <a:srgbClr val="FFFFFF"/>
                </a:solidFill>
                <a:latin typeface="Verdana"/>
                <a:cs typeface="Verdana"/>
              </a:rPr>
              <a:t>Ticket</a:t>
            </a:r>
            <a:r>
              <a:rPr sz="3950" spc="-5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950" spc="-325" dirty="0">
                <a:solidFill>
                  <a:srgbClr val="FFFFFF"/>
                </a:solidFill>
                <a:latin typeface="Verdana"/>
                <a:cs typeface="Verdana"/>
              </a:rPr>
              <a:t>3</a:t>
            </a:r>
            <a:endParaRPr sz="3950">
              <a:latin typeface="Verdana"/>
              <a:cs typeface="Verdana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1568863" y="3475202"/>
            <a:ext cx="2095500" cy="0"/>
          </a:xfrm>
          <a:custGeom>
            <a:avLst/>
            <a:gdLst/>
            <a:ahLst/>
            <a:cxnLst/>
            <a:rect l="l" t="t" r="r" b="b"/>
            <a:pathLst>
              <a:path w="2095500">
                <a:moveTo>
                  <a:pt x="0" y="0"/>
                </a:moveTo>
                <a:lnTo>
                  <a:pt x="2095496" y="0"/>
                </a:lnTo>
              </a:path>
            </a:pathLst>
          </a:custGeom>
          <a:ln w="83767">
            <a:solidFill>
              <a:srgbClr val="00B8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842001" y="4354276"/>
            <a:ext cx="623493" cy="81797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42001" y="7491155"/>
            <a:ext cx="623493" cy="81796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6468778" y="879419"/>
            <a:ext cx="1026794" cy="1219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32800"/>
              </a:lnSpc>
              <a:spcBef>
                <a:spcPts val="95"/>
              </a:spcBef>
            </a:pPr>
            <a:r>
              <a:rPr sz="2950" b="1" spc="-370" dirty="0">
                <a:solidFill>
                  <a:srgbClr val="091E42"/>
                </a:solidFill>
                <a:latin typeface="Verdana"/>
                <a:cs typeface="Verdana"/>
              </a:rPr>
              <a:t>To:  </a:t>
            </a:r>
            <a:r>
              <a:rPr sz="2950" b="1" spc="-455" dirty="0">
                <a:solidFill>
                  <a:srgbClr val="091E42"/>
                </a:solidFill>
                <a:latin typeface="Verdana"/>
                <a:cs typeface="Verdana"/>
              </a:rPr>
              <a:t>F</a:t>
            </a:r>
            <a:r>
              <a:rPr sz="2950" b="1" spc="-285" dirty="0">
                <a:solidFill>
                  <a:srgbClr val="091E42"/>
                </a:solidFill>
                <a:latin typeface="Verdana"/>
                <a:cs typeface="Verdana"/>
              </a:rPr>
              <a:t>r</a:t>
            </a:r>
            <a:r>
              <a:rPr sz="2950" b="1" spc="-325" dirty="0">
                <a:solidFill>
                  <a:srgbClr val="091E42"/>
                </a:solidFill>
                <a:latin typeface="Verdana"/>
                <a:cs typeface="Verdana"/>
              </a:rPr>
              <a:t>o</a:t>
            </a:r>
            <a:r>
              <a:rPr sz="2950" b="1" spc="-535" dirty="0">
                <a:solidFill>
                  <a:srgbClr val="091E42"/>
                </a:solidFill>
                <a:latin typeface="Verdana"/>
                <a:cs typeface="Verdana"/>
              </a:rPr>
              <a:t>m</a:t>
            </a:r>
            <a:r>
              <a:rPr sz="2950" b="1" spc="-265" dirty="0">
                <a:solidFill>
                  <a:srgbClr val="091E42"/>
                </a:solidFill>
                <a:latin typeface="Verdana"/>
                <a:cs typeface="Verdana"/>
              </a:rPr>
              <a:t>:</a:t>
            </a:r>
            <a:endParaRPr sz="2950">
              <a:latin typeface="Verdana"/>
              <a:cs typeface="Verdana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6468778" y="3390337"/>
            <a:ext cx="1665605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b="1" spc="-320" dirty="0">
                <a:solidFill>
                  <a:srgbClr val="091E42"/>
                </a:solidFill>
                <a:latin typeface="Verdana"/>
                <a:cs typeface="Verdana"/>
              </a:rPr>
              <a:t>Message:</a:t>
            </a:r>
            <a:endParaRPr sz="2950">
              <a:latin typeface="Verdana"/>
              <a:cs typeface="Verdana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6468778" y="4429049"/>
            <a:ext cx="6790055" cy="1952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7100"/>
              </a:lnSpc>
              <a:spcBef>
                <a:spcPts val="95"/>
              </a:spcBef>
            </a:pPr>
            <a:r>
              <a:rPr sz="2950" spc="-120" dirty="0">
                <a:solidFill>
                  <a:srgbClr val="091E42"/>
                </a:solidFill>
                <a:latin typeface="Verdana"/>
                <a:cs typeface="Verdana"/>
              </a:rPr>
              <a:t>Our</a:t>
            </a:r>
            <a:r>
              <a:rPr sz="2950" spc="-365" dirty="0">
                <a:solidFill>
                  <a:srgbClr val="091E42"/>
                </a:solidFill>
                <a:latin typeface="Verdana"/>
                <a:cs typeface="Verdana"/>
              </a:rPr>
              <a:t> </a:t>
            </a:r>
            <a:r>
              <a:rPr sz="2950" spc="-180" dirty="0">
                <a:solidFill>
                  <a:srgbClr val="091E42"/>
                </a:solidFill>
                <a:latin typeface="Verdana"/>
                <a:cs typeface="Verdana"/>
              </a:rPr>
              <a:t>customer</a:t>
            </a:r>
            <a:r>
              <a:rPr sz="2950" spc="-360" dirty="0">
                <a:solidFill>
                  <a:srgbClr val="091E42"/>
                </a:solidFill>
                <a:latin typeface="Verdana"/>
                <a:cs typeface="Verdana"/>
              </a:rPr>
              <a:t> </a:t>
            </a:r>
            <a:r>
              <a:rPr sz="2950" spc="-165" dirty="0">
                <a:solidFill>
                  <a:srgbClr val="091E42"/>
                </a:solidFill>
                <a:latin typeface="Verdana"/>
                <a:cs typeface="Verdana"/>
              </a:rPr>
              <a:t>cannot</a:t>
            </a:r>
            <a:r>
              <a:rPr sz="2950" spc="-360" dirty="0">
                <a:solidFill>
                  <a:srgbClr val="091E42"/>
                </a:solidFill>
                <a:latin typeface="Verdana"/>
                <a:cs typeface="Verdana"/>
              </a:rPr>
              <a:t> </a:t>
            </a:r>
            <a:r>
              <a:rPr sz="2950" spc="-160" dirty="0">
                <a:solidFill>
                  <a:srgbClr val="091E42"/>
                </a:solidFill>
                <a:latin typeface="Verdana"/>
                <a:cs typeface="Verdana"/>
              </a:rPr>
              <a:t>browse</a:t>
            </a:r>
            <a:r>
              <a:rPr sz="2950" spc="-360" dirty="0">
                <a:solidFill>
                  <a:srgbClr val="091E42"/>
                </a:solidFill>
                <a:latin typeface="Verdana"/>
                <a:cs typeface="Verdana"/>
              </a:rPr>
              <a:t> </a:t>
            </a:r>
            <a:r>
              <a:rPr sz="2950" spc="-160" dirty="0">
                <a:solidFill>
                  <a:srgbClr val="091E42"/>
                </a:solidFill>
                <a:latin typeface="Verdana"/>
                <a:cs typeface="Verdana"/>
              </a:rPr>
              <a:t>knowledge  </a:t>
            </a:r>
            <a:r>
              <a:rPr sz="2950" spc="-190" dirty="0">
                <a:solidFill>
                  <a:srgbClr val="091E42"/>
                </a:solidFill>
                <a:latin typeface="Verdana"/>
                <a:cs typeface="Verdana"/>
              </a:rPr>
              <a:t>base </a:t>
            </a:r>
            <a:r>
              <a:rPr sz="2950" spc="-135" dirty="0">
                <a:solidFill>
                  <a:srgbClr val="091E42"/>
                </a:solidFill>
                <a:latin typeface="Verdana"/>
                <a:cs typeface="Verdana"/>
              </a:rPr>
              <a:t>articles </a:t>
            </a:r>
            <a:r>
              <a:rPr sz="2950" spc="-235" dirty="0">
                <a:solidFill>
                  <a:srgbClr val="091E42"/>
                </a:solidFill>
                <a:latin typeface="Verdana"/>
                <a:cs typeface="Verdana"/>
              </a:rPr>
              <a:t>anymore. </a:t>
            </a:r>
            <a:r>
              <a:rPr sz="2950" spc="-185" dirty="0">
                <a:solidFill>
                  <a:srgbClr val="091E42"/>
                </a:solidFill>
                <a:latin typeface="Verdana"/>
                <a:cs typeface="Verdana"/>
              </a:rPr>
              <a:t>They </a:t>
            </a:r>
            <a:r>
              <a:rPr sz="2950" spc="-165" dirty="0">
                <a:solidFill>
                  <a:srgbClr val="091E42"/>
                </a:solidFill>
                <a:latin typeface="Verdana"/>
                <a:cs typeface="Verdana"/>
              </a:rPr>
              <a:t>receive </a:t>
            </a:r>
            <a:r>
              <a:rPr sz="2950" spc="-240" dirty="0">
                <a:solidFill>
                  <a:srgbClr val="091E42"/>
                </a:solidFill>
                <a:latin typeface="Verdana"/>
                <a:cs typeface="Verdana"/>
              </a:rPr>
              <a:t>an  </a:t>
            </a:r>
            <a:r>
              <a:rPr sz="2950" spc="-180" dirty="0">
                <a:solidFill>
                  <a:srgbClr val="091E42"/>
                </a:solidFill>
                <a:latin typeface="Verdana"/>
                <a:cs typeface="Verdana"/>
              </a:rPr>
              <a:t>error </a:t>
            </a:r>
            <a:r>
              <a:rPr sz="2950" spc="-165" dirty="0">
                <a:solidFill>
                  <a:srgbClr val="091E42"/>
                </a:solidFill>
                <a:latin typeface="Verdana"/>
                <a:cs typeface="Verdana"/>
              </a:rPr>
              <a:t>page </a:t>
            </a:r>
            <a:r>
              <a:rPr sz="2950" spc="-195" dirty="0">
                <a:solidFill>
                  <a:srgbClr val="091E42"/>
                </a:solidFill>
                <a:latin typeface="Verdana"/>
                <a:cs typeface="Verdana"/>
              </a:rPr>
              <a:t>"Permission </a:t>
            </a:r>
            <a:r>
              <a:rPr sz="2950" spc="-150" dirty="0">
                <a:solidFill>
                  <a:srgbClr val="091E42"/>
                </a:solidFill>
                <a:latin typeface="Verdana"/>
                <a:cs typeface="Verdana"/>
              </a:rPr>
              <a:t>Violation" </a:t>
            </a:r>
            <a:r>
              <a:rPr sz="2950" spc="-130" dirty="0">
                <a:solidFill>
                  <a:srgbClr val="091E42"/>
                </a:solidFill>
                <a:latin typeface="Verdana"/>
                <a:cs typeface="Verdana"/>
              </a:rPr>
              <a:t>which  </a:t>
            </a:r>
            <a:r>
              <a:rPr sz="2950" spc="-300" dirty="0">
                <a:solidFill>
                  <a:srgbClr val="091E42"/>
                </a:solidFill>
                <a:latin typeface="Verdana"/>
                <a:cs typeface="Verdana"/>
              </a:rPr>
              <a:t>says:</a:t>
            </a:r>
            <a:endParaRPr sz="2950">
              <a:latin typeface="Verdana"/>
              <a:cs typeface="Verdana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6468778" y="6837353"/>
            <a:ext cx="6194425" cy="1952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7100"/>
              </a:lnSpc>
              <a:spcBef>
                <a:spcPts val="95"/>
              </a:spcBef>
            </a:pPr>
            <a:r>
              <a:rPr sz="2950" spc="-254" dirty="0">
                <a:solidFill>
                  <a:srgbClr val="091E42"/>
                </a:solidFill>
                <a:latin typeface="Verdana"/>
                <a:cs typeface="Verdana"/>
              </a:rPr>
              <a:t>“Sorry, </a:t>
            </a:r>
            <a:r>
              <a:rPr sz="2950" spc="-204" dirty="0">
                <a:solidFill>
                  <a:srgbClr val="091E42"/>
                </a:solidFill>
                <a:latin typeface="Verdana"/>
                <a:cs typeface="Verdana"/>
              </a:rPr>
              <a:t>you </a:t>
            </a:r>
            <a:r>
              <a:rPr sz="2950" spc="-165" dirty="0">
                <a:solidFill>
                  <a:srgbClr val="091E42"/>
                </a:solidFill>
                <a:latin typeface="Verdana"/>
                <a:cs typeface="Verdana"/>
              </a:rPr>
              <a:t>don't </a:t>
            </a:r>
            <a:r>
              <a:rPr sz="2950" spc="-240" dirty="0">
                <a:solidFill>
                  <a:srgbClr val="091E42"/>
                </a:solidFill>
                <a:latin typeface="Verdana"/>
                <a:cs typeface="Verdana"/>
              </a:rPr>
              <a:t>have </a:t>
            </a:r>
            <a:r>
              <a:rPr sz="2950" spc="-180" dirty="0">
                <a:solidFill>
                  <a:srgbClr val="091E42"/>
                </a:solidFill>
                <a:latin typeface="Verdana"/>
                <a:cs typeface="Verdana"/>
              </a:rPr>
              <a:t>permission </a:t>
            </a:r>
            <a:r>
              <a:rPr sz="2950" spc="-125" dirty="0">
                <a:solidFill>
                  <a:srgbClr val="091E42"/>
                </a:solidFill>
                <a:latin typeface="Verdana"/>
                <a:cs typeface="Verdana"/>
              </a:rPr>
              <a:t>to  </a:t>
            </a:r>
            <a:r>
              <a:rPr sz="2950" spc="-170" dirty="0">
                <a:solidFill>
                  <a:srgbClr val="091E42"/>
                </a:solidFill>
                <a:latin typeface="Verdana"/>
                <a:cs typeface="Verdana"/>
              </a:rPr>
              <a:t>perform </a:t>
            </a:r>
            <a:r>
              <a:rPr sz="2950" spc="-185" dirty="0">
                <a:solidFill>
                  <a:srgbClr val="091E42"/>
                </a:solidFill>
                <a:latin typeface="Verdana"/>
                <a:cs typeface="Verdana"/>
              </a:rPr>
              <a:t>that </a:t>
            </a:r>
            <a:r>
              <a:rPr sz="2950" spc="-155" dirty="0">
                <a:solidFill>
                  <a:srgbClr val="091E42"/>
                </a:solidFill>
                <a:latin typeface="Verdana"/>
                <a:cs typeface="Verdana"/>
              </a:rPr>
              <a:t>action. </a:t>
            </a:r>
            <a:r>
              <a:rPr sz="2950" spc="-229" dirty="0">
                <a:solidFill>
                  <a:srgbClr val="091E42"/>
                </a:solidFill>
                <a:latin typeface="Verdana"/>
                <a:cs typeface="Verdana"/>
              </a:rPr>
              <a:t>If </a:t>
            </a:r>
            <a:r>
              <a:rPr sz="2950" spc="-204" dirty="0">
                <a:solidFill>
                  <a:srgbClr val="091E42"/>
                </a:solidFill>
                <a:latin typeface="Verdana"/>
                <a:cs typeface="Verdana"/>
              </a:rPr>
              <a:t>you </a:t>
            </a:r>
            <a:r>
              <a:rPr sz="2950" spc="-175" dirty="0">
                <a:solidFill>
                  <a:srgbClr val="091E42"/>
                </a:solidFill>
                <a:latin typeface="Verdana"/>
                <a:cs typeface="Verdana"/>
              </a:rPr>
              <a:t>think </a:t>
            </a:r>
            <a:r>
              <a:rPr sz="2950" spc="-204" dirty="0">
                <a:solidFill>
                  <a:srgbClr val="091E42"/>
                </a:solidFill>
                <a:latin typeface="Verdana"/>
                <a:cs typeface="Verdana"/>
              </a:rPr>
              <a:t>you  </a:t>
            </a:r>
            <a:r>
              <a:rPr sz="2950" spc="-165" dirty="0">
                <a:solidFill>
                  <a:srgbClr val="091E42"/>
                </a:solidFill>
                <a:latin typeface="Verdana"/>
                <a:cs typeface="Verdana"/>
              </a:rPr>
              <a:t>should</a:t>
            </a:r>
            <a:r>
              <a:rPr sz="2950" spc="-370" dirty="0">
                <a:solidFill>
                  <a:srgbClr val="091E42"/>
                </a:solidFill>
                <a:latin typeface="Verdana"/>
                <a:cs typeface="Verdana"/>
              </a:rPr>
              <a:t> </a:t>
            </a:r>
            <a:r>
              <a:rPr sz="2950" spc="-240" dirty="0">
                <a:solidFill>
                  <a:srgbClr val="091E42"/>
                </a:solidFill>
                <a:latin typeface="Verdana"/>
                <a:cs typeface="Verdana"/>
              </a:rPr>
              <a:t>have</a:t>
            </a:r>
            <a:r>
              <a:rPr sz="2950" spc="-370" dirty="0">
                <a:solidFill>
                  <a:srgbClr val="091E42"/>
                </a:solidFill>
                <a:latin typeface="Verdana"/>
                <a:cs typeface="Verdana"/>
              </a:rPr>
              <a:t> </a:t>
            </a:r>
            <a:r>
              <a:rPr sz="2950" spc="-185" dirty="0">
                <a:solidFill>
                  <a:srgbClr val="091E42"/>
                </a:solidFill>
                <a:latin typeface="Verdana"/>
                <a:cs typeface="Verdana"/>
              </a:rPr>
              <a:t>permission,</a:t>
            </a:r>
            <a:r>
              <a:rPr sz="2950" spc="-370" dirty="0">
                <a:solidFill>
                  <a:srgbClr val="091E42"/>
                </a:solidFill>
                <a:latin typeface="Verdana"/>
                <a:cs typeface="Verdana"/>
              </a:rPr>
              <a:t> </a:t>
            </a:r>
            <a:r>
              <a:rPr sz="2950" spc="-125" dirty="0">
                <a:solidFill>
                  <a:srgbClr val="091E42"/>
                </a:solidFill>
                <a:latin typeface="Verdana"/>
                <a:cs typeface="Verdana"/>
              </a:rPr>
              <a:t>contact</a:t>
            </a:r>
            <a:r>
              <a:rPr sz="2950" spc="-365" dirty="0">
                <a:solidFill>
                  <a:srgbClr val="091E42"/>
                </a:solidFill>
                <a:latin typeface="Verdana"/>
                <a:cs typeface="Verdana"/>
              </a:rPr>
              <a:t> </a:t>
            </a:r>
            <a:r>
              <a:rPr sz="2950" spc="-210" dirty="0">
                <a:solidFill>
                  <a:srgbClr val="091E42"/>
                </a:solidFill>
                <a:latin typeface="Verdana"/>
                <a:cs typeface="Verdana"/>
              </a:rPr>
              <a:t>your  </a:t>
            </a:r>
            <a:r>
              <a:rPr sz="2950" spc="-220" dirty="0">
                <a:solidFill>
                  <a:srgbClr val="091E42"/>
                </a:solidFill>
                <a:latin typeface="Verdana"/>
                <a:cs typeface="Verdana"/>
              </a:rPr>
              <a:t>administrator.”</a:t>
            </a:r>
            <a:endParaRPr sz="2950">
              <a:latin typeface="Verdana"/>
              <a:cs typeface="Verdana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6468778" y="9274975"/>
            <a:ext cx="1521460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spc="-204" dirty="0">
                <a:solidFill>
                  <a:srgbClr val="091E42"/>
                </a:solidFill>
                <a:latin typeface="Verdana"/>
                <a:cs typeface="Verdana"/>
              </a:rPr>
              <a:t>Thanks</a:t>
            </a:r>
            <a:r>
              <a:rPr sz="2950" spc="-420" dirty="0">
                <a:solidFill>
                  <a:srgbClr val="091E42"/>
                </a:solidFill>
                <a:latin typeface="Verdana"/>
                <a:cs typeface="Verdana"/>
              </a:rPr>
              <a:t> </a:t>
            </a:r>
            <a:r>
              <a:rPr sz="2950" spc="-495" dirty="0">
                <a:solidFill>
                  <a:srgbClr val="091E42"/>
                </a:solidFill>
                <a:latin typeface="Verdana"/>
                <a:cs typeface="Verdana"/>
              </a:rPr>
              <a:t>:)</a:t>
            </a:r>
            <a:endParaRPr sz="2950">
              <a:latin typeface="Verdana"/>
              <a:cs typeface="Verdana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8123177" y="879419"/>
            <a:ext cx="2956560" cy="1219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32800"/>
              </a:lnSpc>
              <a:spcBef>
                <a:spcPts val="95"/>
              </a:spcBef>
            </a:pPr>
            <a:r>
              <a:rPr sz="2950" spc="-170" dirty="0">
                <a:solidFill>
                  <a:srgbClr val="091E42"/>
                </a:solidFill>
                <a:latin typeface="Verdana"/>
                <a:cs typeface="Verdana"/>
              </a:rPr>
              <a:t>Atlassian</a:t>
            </a:r>
            <a:r>
              <a:rPr sz="2950" spc="-440" dirty="0">
                <a:solidFill>
                  <a:srgbClr val="091E42"/>
                </a:solidFill>
                <a:latin typeface="Verdana"/>
                <a:cs typeface="Verdana"/>
              </a:rPr>
              <a:t> </a:t>
            </a:r>
            <a:r>
              <a:rPr sz="2950" spc="-165" dirty="0">
                <a:solidFill>
                  <a:srgbClr val="091E42"/>
                </a:solidFill>
                <a:latin typeface="Verdana"/>
                <a:cs typeface="Verdana"/>
              </a:rPr>
              <a:t>Support  </a:t>
            </a:r>
            <a:r>
              <a:rPr sz="2950" spc="-170" dirty="0">
                <a:solidFill>
                  <a:srgbClr val="091E42"/>
                </a:solidFill>
                <a:latin typeface="Verdana"/>
                <a:cs typeface="Verdana"/>
              </a:rPr>
              <a:t>Customer</a:t>
            </a:r>
            <a:endParaRPr sz="2950">
              <a:latin typeface="Verdana"/>
              <a:cs typeface="Verdana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6468778" y="2207127"/>
            <a:ext cx="4001135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  <a:tabLst>
                <a:tab pos="1666875" algn="l"/>
              </a:tabLst>
            </a:pPr>
            <a:r>
              <a:rPr sz="2950" b="1" spc="-305" dirty="0">
                <a:solidFill>
                  <a:srgbClr val="091E42"/>
                </a:solidFill>
                <a:latin typeface="Verdana"/>
                <a:cs typeface="Verdana"/>
              </a:rPr>
              <a:t>Subject:	</a:t>
            </a:r>
            <a:r>
              <a:rPr sz="2950" spc="-85" dirty="0">
                <a:solidFill>
                  <a:srgbClr val="091E42"/>
                </a:solidFill>
                <a:latin typeface="Verdana"/>
                <a:cs typeface="Verdana"/>
              </a:rPr>
              <a:t>Article</a:t>
            </a:r>
            <a:r>
              <a:rPr sz="2950" spc="-425" dirty="0">
                <a:solidFill>
                  <a:srgbClr val="091E42"/>
                </a:solidFill>
                <a:latin typeface="Verdana"/>
                <a:cs typeface="Verdana"/>
              </a:rPr>
              <a:t> </a:t>
            </a:r>
            <a:r>
              <a:rPr sz="2950" spc="-145" dirty="0">
                <a:solidFill>
                  <a:srgbClr val="091E42"/>
                </a:solidFill>
                <a:latin typeface="Verdana"/>
                <a:cs typeface="Verdana"/>
              </a:rPr>
              <a:t>access</a:t>
            </a:r>
            <a:endParaRPr sz="29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447990" y="3986454"/>
            <a:ext cx="2680970" cy="2680970"/>
          </a:xfrm>
          <a:custGeom>
            <a:avLst/>
            <a:gdLst/>
            <a:ahLst/>
            <a:cxnLst/>
            <a:rect l="l" t="t" r="r" b="b"/>
            <a:pathLst>
              <a:path w="2680970" h="2680970">
                <a:moveTo>
                  <a:pt x="1340273" y="0"/>
                </a:moveTo>
                <a:lnTo>
                  <a:pt x="1292202" y="846"/>
                </a:lnTo>
                <a:lnTo>
                  <a:pt x="1244558" y="3365"/>
                </a:lnTo>
                <a:lnTo>
                  <a:pt x="1197367" y="7529"/>
                </a:lnTo>
                <a:lnTo>
                  <a:pt x="1150659" y="13309"/>
                </a:lnTo>
                <a:lnTo>
                  <a:pt x="1104461" y="20678"/>
                </a:lnTo>
                <a:lnTo>
                  <a:pt x="1058803" y="29606"/>
                </a:lnTo>
                <a:lnTo>
                  <a:pt x="1013712" y="40066"/>
                </a:lnTo>
                <a:lnTo>
                  <a:pt x="969217" y="52029"/>
                </a:lnTo>
                <a:lnTo>
                  <a:pt x="925345" y="65466"/>
                </a:lnTo>
                <a:lnTo>
                  <a:pt x="882127" y="80350"/>
                </a:lnTo>
                <a:lnTo>
                  <a:pt x="839589" y="96652"/>
                </a:lnTo>
                <a:lnTo>
                  <a:pt x="797760" y="114343"/>
                </a:lnTo>
                <a:lnTo>
                  <a:pt x="756669" y="133396"/>
                </a:lnTo>
                <a:lnTo>
                  <a:pt x="716344" y="153782"/>
                </a:lnTo>
                <a:lnTo>
                  <a:pt x="676814" y="175472"/>
                </a:lnTo>
                <a:lnTo>
                  <a:pt x="638105" y="198439"/>
                </a:lnTo>
                <a:lnTo>
                  <a:pt x="600248" y="222653"/>
                </a:lnTo>
                <a:lnTo>
                  <a:pt x="563270" y="248087"/>
                </a:lnTo>
                <a:lnTo>
                  <a:pt x="527200" y="274712"/>
                </a:lnTo>
                <a:lnTo>
                  <a:pt x="492065" y="302500"/>
                </a:lnTo>
                <a:lnTo>
                  <a:pt x="457895" y="331423"/>
                </a:lnTo>
                <a:lnTo>
                  <a:pt x="424718" y="361452"/>
                </a:lnTo>
                <a:lnTo>
                  <a:pt x="392562" y="392558"/>
                </a:lnTo>
                <a:lnTo>
                  <a:pt x="361455" y="424714"/>
                </a:lnTo>
                <a:lnTo>
                  <a:pt x="331427" y="457891"/>
                </a:lnTo>
                <a:lnTo>
                  <a:pt x="302504" y="492061"/>
                </a:lnTo>
                <a:lnTo>
                  <a:pt x="274715" y="527195"/>
                </a:lnTo>
                <a:lnTo>
                  <a:pt x="248090" y="563265"/>
                </a:lnTo>
                <a:lnTo>
                  <a:pt x="222656" y="600243"/>
                </a:lnTo>
                <a:lnTo>
                  <a:pt x="198441" y="638101"/>
                </a:lnTo>
                <a:lnTo>
                  <a:pt x="175474" y="676809"/>
                </a:lnTo>
                <a:lnTo>
                  <a:pt x="153784" y="716340"/>
                </a:lnTo>
                <a:lnTo>
                  <a:pt x="133398" y="756665"/>
                </a:lnTo>
                <a:lnTo>
                  <a:pt x="114345" y="797756"/>
                </a:lnTo>
                <a:lnTo>
                  <a:pt x="96653" y="839585"/>
                </a:lnTo>
                <a:lnTo>
                  <a:pt x="80351" y="882123"/>
                </a:lnTo>
                <a:lnTo>
                  <a:pt x="65467" y="925341"/>
                </a:lnTo>
                <a:lnTo>
                  <a:pt x="52029" y="969213"/>
                </a:lnTo>
                <a:lnTo>
                  <a:pt x="40066" y="1013708"/>
                </a:lnTo>
                <a:lnTo>
                  <a:pt x="29607" y="1058800"/>
                </a:lnTo>
                <a:lnTo>
                  <a:pt x="20678" y="1104459"/>
                </a:lnTo>
                <a:lnTo>
                  <a:pt x="13309" y="1150657"/>
                </a:lnTo>
                <a:lnTo>
                  <a:pt x="7529" y="1197365"/>
                </a:lnTo>
                <a:lnTo>
                  <a:pt x="3365" y="1244557"/>
                </a:lnTo>
                <a:lnTo>
                  <a:pt x="846" y="1292202"/>
                </a:lnTo>
                <a:lnTo>
                  <a:pt x="0" y="1340273"/>
                </a:lnTo>
                <a:lnTo>
                  <a:pt x="846" y="1388344"/>
                </a:lnTo>
                <a:lnTo>
                  <a:pt x="3365" y="1435989"/>
                </a:lnTo>
                <a:lnTo>
                  <a:pt x="7529" y="1483180"/>
                </a:lnTo>
                <a:lnTo>
                  <a:pt x="13309" y="1529889"/>
                </a:lnTo>
                <a:lnTo>
                  <a:pt x="20678" y="1576087"/>
                </a:lnTo>
                <a:lnTo>
                  <a:pt x="29607" y="1621746"/>
                </a:lnTo>
                <a:lnTo>
                  <a:pt x="40066" y="1666837"/>
                </a:lnTo>
                <a:lnTo>
                  <a:pt x="52029" y="1711333"/>
                </a:lnTo>
                <a:lnTo>
                  <a:pt x="65467" y="1755204"/>
                </a:lnTo>
                <a:lnTo>
                  <a:pt x="80351" y="1798423"/>
                </a:lnTo>
                <a:lnTo>
                  <a:pt x="96653" y="1840961"/>
                </a:lnTo>
                <a:lnTo>
                  <a:pt x="114345" y="1882790"/>
                </a:lnTo>
                <a:lnTo>
                  <a:pt x="133398" y="1923881"/>
                </a:lnTo>
                <a:lnTo>
                  <a:pt x="153784" y="1964206"/>
                </a:lnTo>
                <a:lnTo>
                  <a:pt x="175474" y="2003737"/>
                </a:lnTo>
                <a:lnTo>
                  <a:pt x="198441" y="2042445"/>
                </a:lnTo>
                <a:lnTo>
                  <a:pt x="222656" y="2080302"/>
                </a:lnTo>
                <a:lnTo>
                  <a:pt x="248090" y="2117280"/>
                </a:lnTo>
                <a:lnTo>
                  <a:pt x="274715" y="2153350"/>
                </a:lnTo>
                <a:lnTo>
                  <a:pt x="302504" y="2188485"/>
                </a:lnTo>
                <a:lnTo>
                  <a:pt x="331427" y="2222654"/>
                </a:lnTo>
                <a:lnTo>
                  <a:pt x="361455" y="2255831"/>
                </a:lnTo>
                <a:lnTo>
                  <a:pt x="392562" y="2287987"/>
                </a:lnTo>
                <a:lnTo>
                  <a:pt x="424718" y="2319094"/>
                </a:lnTo>
                <a:lnTo>
                  <a:pt x="457895" y="2349123"/>
                </a:lnTo>
                <a:lnTo>
                  <a:pt x="492065" y="2378045"/>
                </a:lnTo>
                <a:lnTo>
                  <a:pt x="527200" y="2405833"/>
                </a:lnTo>
                <a:lnTo>
                  <a:pt x="563270" y="2432459"/>
                </a:lnTo>
                <a:lnTo>
                  <a:pt x="600248" y="2457893"/>
                </a:lnTo>
                <a:lnTo>
                  <a:pt x="638105" y="2482107"/>
                </a:lnTo>
                <a:lnTo>
                  <a:pt x="676814" y="2505074"/>
                </a:lnTo>
                <a:lnTo>
                  <a:pt x="716344" y="2526764"/>
                </a:lnTo>
                <a:lnTo>
                  <a:pt x="756669" y="2547150"/>
                </a:lnTo>
                <a:lnTo>
                  <a:pt x="797760" y="2566202"/>
                </a:lnTo>
                <a:lnTo>
                  <a:pt x="839589" y="2583894"/>
                </a:lnTo>
                <a:lnTo>
                  <a:pt x="882127" y="2600196"/>
                </a:lnTo>
                <a:lnTo>
                  <a:pt x="925345" y="2615080"/>
                </a:lnTo>
                <a:lnTo>
                  <a:pt x="969217" y="2628517"/>
                </a:lnTo>
                <a:lnTo>
                  <a:pt x="1013712" y="2640480"/>
                </a:lnTo>
                <a:lnTo>
                  <a:pt x="1058803" y="2650940"/>
                </a:lnTo>
                <a:lnTo>
                  <a:pt x="1104461" y="2659868"/>
                </a:lnTo>
                <a:lnTo>
                  <a:pt x="1150659" y="2667236"/>
                </a:lnTo>
                <a:lnTo>
                  <a:pt x="1197367" y="2673017"/>
                </a:lnTo>
                <a:lnTo>
                  <a:pt x="1244558" y="2677181"/>
                </a:lnTo>
                <a:lnTo>
                  <a:pt x="1292202" y="2679700"/>
                </a:lnTo>
                <a:lnTo>
                  <a:pt x="1340273" y="2680546"/>
                </a:lnTo>
                <a:lnTo>
                  <a:pt x="1388345" y="2679700"/>
                </a:lnTo>
                <a:lnTo>
                  <a:pt x="1435990" y="2677181"/>
                </a:lnTo>
                <a:lnTo>
                  <a:pt x="1483182" y="2673017"/>
                </a:lnTo>
                <a:lnTo>
                  <a:pt x="1529892" y="2667236"/>
                </a:lnTo>
                <a:lnTo>
                  <a:pt x="1576090" y="2659868"/>
                </a:lnTo>
                <a:lnTo>
                  <a:pt x="1621750" y="2650940"/>
                </a:lnTo>
                <a:lnTo>
                  <a:pt x="1666841" y="2640480"/>
                </a:lnTo>
                <a:lnTo>
                  <a:pt x="1711337" y="2628517"/>
                </a:lnTo>
                <a:lnTo>
                  <a:pt x="1755209" y="2615080"/>
                </a:lnTo>
                <a:lnTo>
                  <a:pt x="1798428" y="2600196"/>
                </a:lnTo>
                <a:lnTo>
                  <a:pt x="1840967" y="2583894"/>
                </a:lnTo>
                <a:lnTo>
                  <a:pt x="1882796" y="2566202"/>
                </a:lnTo>
                <a:lnTo>
                  <a:pt x="1923887" y="2547150"/>
                </a:lnTo>
                <a:lnTo>
                  <a:pt x="1964213" y="2526764"/>
                </a:lnTo>
                <a:lnTo>
                  <a:pt x="2003744" y="2505074"/>
                </a:lnTo>
                <a:lnTo>
                  <a:pt x="2042453" y="2482107"/>
                </a:lnTo>
                <a:lnTo>
                  <a:pt x="2080310" y="2457893"/>
                </a:lnTo>
                <a:lnTo>
                  <a:pt x="2117288" y="2432459"/>
                </a:lnTo>
                <a:lnTo>
                  <a:pt x="2153359" y="2405833"/>
                </a:lnTo>
                <a:lnTo>
                  <a:pt x="2188493" y="2378045"/>
                </a:lnTo>
                <a:lnTo>
                  <a:pt x="2222663" y="2349123"/>
                </a:lnTo>
                <a:lnTo>
                  <a:pt x="2255840" y="2319094"/>
                </a:lnTo>
                <a:lnTo>
                  <a:pt x="2287997" y="2287987"/>
                </a:lnTo>
                <a:lnTo>
                  <a:pt x="2319103" y="2255831"/>
                </a:lnTo>
                <a:lnTo>
                  <a:pt x="2349132" y="2222654"/>
                </a:lnTo>
                <a:lnTo>
                  <a:pt x="2378055" y="2188485"/>
                </a:lnTo>
                <a:lnTo>
                  <a:pt x="2405843" y="2153350"/>
                </a:lnTo>
                <a:lnTo>
                  <a:pt x="2432468" y="2117280"/>
                </a:lnTo>
                <a:lnTo>
                  <a:pt x="2457903" y="2080302"/>
                </a:lnTo>
                <a:lnTo>
                  <a:pt x="2482117" y="2042445"/>
                </a:lnTo>
                <a:lnTo>
                  <a:pt x="2505084" y="2003737"/>
                </a:lnTo>
                <a:lnTo>
                  <a:pt x="2526774" y="1964206"/>
                </a:lnTo>
                <a:lnTo>
                  <a:pt x="2547160" y="1923881"/>
                </a:lnTo>
                <a:lnTo>
                  <a:pt x="2566213" y="1882790"/>
                </a:lnTo>
                <a:lnTo>
                  <a:pt x="2583904" y="1840961"/>
                </a:lnTo>
                <a:lnTo>
                  <a:pt x="2600206" y="1798423"/>
                </a:lnTo>
                <a:lnTo>
                  <a:pt x="2615090" y="1755204"/>
                </a:lnTo>
                <a:lnTo>
                  <a:pt x="2628528" y="1711333"/>
                </a:lnTo>
                <a:lnTo>
                  <a:pt x="2640490" y="1666837"/>
                </a:lnTo>
                <a:lnTo>
                  <a:pt x="2650950" y="1621746"/>
                </a:lnTo>
                <a:lnTo>
                  <a:pt x="2659878" y="1576087"/>
                </a:lnTo>
                <a:lnTo>
                  <a:pt x="2667247" y="1529889"/>
                </a:lnTo>
                <a:lnTo>
                  <a:pt x="2673027" y="1483180"/>
                </a:lnTo>
                <a:lnTo>
                  <a:pt x="2677191" y="1435989"/>
                </a:lnTo>
                <a:lnTo>
                  <a:pt x="2679711" y="1388344"/>
                </a:lnTo>
                <a:lnTo>
                  <a:pt x="2680557" y="1340273"/>
                </a:lnTo>
                <a:lnTo>
                  <a:pt x="2679711" y="1292202"/>
                </a:lnTo>
                <a:lnTo>
                  <a:pt x="2677191" y="1244557"/>
                </a:lnTo>
                <a:lnTo>
                  <a:pt x="2673027" y="1197365"/>
                </a:lnTo>
                <a:lnTo>
                  <a:pt x="2667247" y="1150657"/>
                </a:lnTo>
                <a:lnTo>
                  <a:pt x="2659878" y="1104459"/>
                </a:lnTo>
                <a:lnTo>
                  <a:pt x="2650950" y="1058800"/>
                </a:lnTo>
                <a:lnTo>
                  <a:pt x="2640490" y="1013708"/>
                </a:lnTo>
                <a:lnTo>
                  <a:pt x="2628528" y="969213"/>
                </a:lnTo>
                <a:lnTo>
                  <a:pt x="2615090" y="925341"/>
                </a:lnTo>
                <a:lnTo>
                  <a:pt x="2600206" y="882123"/>
                </a:lnTo>
                <a:lnTo>
                  <a:pt x="2583904" y="839585"/>
                </a:lnTo>
                <a:lnTo>
                  <a:pt x="2566213" y="797756"/>
                </a:lnTo>
                <a:lnTo>
                  <a:pt x="2547160" y="756665"/>
                </a:lnTo>
                <a:lnTo>
                  <a:pt x="2526774" y="716340"/>
                </a:lnTo>
                <a:lnTo>
                  <a:pt x="2505084" y="676809"/>
                </a:lnTo>
                <a:lnTo>
                  <a:pt x="2482117" y="638101"/>
                </a:lnTo>
                <a:lnTo>
                  <a:pt x="2457903" y="600243"/>
                </a:lnTo>
                <a:lnTo>
                  <a:pt x="2432468" y="563265"/>
                </a:lnTo>
                <a:lnTo>
                  <a:pt x="2405843" y="527195"/>
                </a:lnTo>
                <a:lnTo>
                  <a:pt x="2378055" y="492061"/>
                </a:lnTo>
                <a:lnTo>
                  <a:pt x="2349132" y="457891"/>
                </a:lnTo>
                <a:lnTo>
                  <a:pt x="2319103" y="424714"/>
                </a:lnTo>
                <a:lnTo>
                  <a:pt x="2287997" y="392558"/>
                </a:lnTo>
                <a:lnTo>
                  <a:pt x="2255840" y="361452"/>
                </a:lnTo>
                <a:lnTo>
                  <a:pt x="2222663" y="331423"/>
                </a:lnTo>
                <a:lnTo>
                  <a:pt x="2188493" y="302500"/>
                </a:lnTo>
                <a:lnTo>
                  <a:pt x="2153359" y="274712"/>
                </a:lnTo>
                <a:lnTo>
                  <a:pt x="2117288" y="248087"/>
                </a:lnTo>
                <a:lnTo>
                  <a:pt x="2080310" y="222653"/>
                </a:lnTo>
                <a:lnTo>
                  <a:pt x="2042453" y="198439"/>
                </a:lnTo>
                <a:lnTo>
                  <a:pt x="2003744" y="175472"/>
                </a:lnTo>
                <a:lnTo>
                  <a:pt x="1964213" y="153782"/>
                </a:lnTo>
                <a:lnTo>
                  <a:pt x="1923887" y="133396"/>
                </a:lnTo>
                <a:lnTo>
                  <a:pt x="1882796" y="114343"/>
                </a:lnTo>
                <a:lnTo>
                  <a:pt x="1840967" y="96652"/>
                </a:lnTo>
                <a:lnTo>
                  <a:pt x="1798428" y="80350"/>
                </a:lnTo>
                <a:lnTo>
                  <a:pt x="1755209" y="65466"/>
                </a:lnTo>
                <a:lnTo>
                  <a:pt x="1711337" y="52029"/>
                </a:lnTo>
                <a:lnTo>
                  <a:pt x="1666841" y="40066"/>
                </a:lnTo>
                <a:lnTo>
                  <a:pt x="1621750" y="29606"/>
                </a:lnTo>
                <a:lnTo>
                  <a:pt x="1576090" y="20678"/>
                </a:lnTo>
                <a:lnTo>
                  <a:pt x="1529892" y="13309"/>
                </a:lnTo>
                <a:lnTo>
                  <a:pt x="1483182" y="7529"/>
                </a:lnTo>
                <a:lnTo>
                  <a:pt x="1435990" y="3365"/>
                </a:lnTo>
                <a:lnTo>
                  <a:pt x="1388345" y="846"/>
                </a:lnTo>
                <a:lnTo>
                  <a:pt x="1340273" y="0"/>
                </a:lnTo>
                <a:close/>
              </a:path>
            </a:pathLst>
          </a:custGeom>
          <a:solidFill>
            <a:srgbClr val="34456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992308" y="5978383"/>
            <a:ext cx="1591909" cy="6886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376600" y="5978383"/>
            <a:ext cx="412115" cy="394970"/>
          </a:xfrm>
          <a:custGeom>
            <a:avLst/>
            <a:gdLst/>
            <a:ahLst/>
            <a:cxnLst/>
            <a:rect l="l" t="t" r="r" b="b"/>
            <a:pathLst>
              <a:path w="412114" h="394970">
                <a:moveTo>
                  <a:pt x="411652" y="0"/>
                </a:moveTo>
                <a:lnTo>
                  <a:pt x="197648" y="0"/>
                </a:lnTo>
                <a:lnTo>
                  <a:pt x="146974" y="2074"/>
                </a:lnTo>
                <a:lnTo>
                  <a:pt x="97446" y="8190"/>
                </a:lnTo>
                <a:lnTo>
                  <a:pt x="49228" y="18184"/>
                </a:lnTo>
                <a:lnTo>
                  <a:pt x="2482" y="31891"/>
                </a:lnTo>
                <a:lnTo>
                  <a:pt x="0" y="32841"/>
                </a:lnTo>
                <a:lnTo>
                  <a:pt x="7242" y="74300"/>
                </a:lnTo>
                <a:lnTo>
                  <a:pt x="20487" y="119146"/>
                </a:lnTo>
                <a:lnTo>
                  <a:pt x="38490" y="161729"/>
                </a:lnTo>
                <a:lnTo>
                  <a:pt x="60939" y="201734"/>
                </a:lnTo>
                <a:lnTo>
                  <a:pt x="87523" y="238852"/>
                </a:lnTo>
                <a:lnTo>
                  <a:pt x="117930" y="272770"/>
                </a:lnTo>
                <a:lnTo>
                  <a:pt x="151849" y="303177"/>
                </a:lnTo>
                <a:lnTo>
                  <a:pt x="188968" y="329760"/>
                </a:lnTo>
                <a:lnTo>
                  <a:pt x="228974" y="352209"/>
                </a:lnTo>
                <a:lnTo>
                  <a:pt x="271558" y="370212"/>
                </a:lnTo>
                <a:lnTo>
                  <a:pt x="316406" y="383457"/>
                </a:lnTo>
                <a:lnTo>
                  <a:pt x="363208" y="391633"/>
                </a:lnTo>
                <a:lnTo>
                  <a:pt x="411652" y="394427"/>
                </a:lnTo>
                <a:lnTo>
                  <a:pt x="411652" y="0"/>
                </a:lnTo>
                <a:close/>
              </a:path>
            </a:pathLst>
          </a:custGeom>
          <a:solidFill>
            <a:srgbClr val="FF99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249567" y="6361523"/>
            <a:ext cx="92719" cy="9273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400306" y="6361523"/>
            <a:ext cx="92709" cy="9273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262846" y="4948624"/>
            <a:ext cx="419107" cy="41910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894573" y="4948624"/>
            <a:ext cx="419118" cy="41910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568364" y="5687313"/>
            <a:ext cx="439819" cy="68679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568364" y="5687313"/>
            <a:ext cx="440055" cy="295910"/>
          </a:xfrm>
          <a:custGeom>
            <a:avLst/>
            <a:gdLst/>
            <a:ahLst/>
            <a:cxnLst/>
            <a:rect l="l" t="t" r="r" b="b"/>
            <a:pathLst>
              <a:path w="440054" h="295910">
                <a:moveTo>
                  <a:pt x="439819" y="0"/>
                </a:moveTo>
                <a:lnTo>
                  <a:pt x="0" y="0"/>
                </a:lnTo>
                <a:lnTo>
                  <a:pt x="0" y="75557"/>
                </a:lnTo>
                <a:lnTo>
                  <a:pt x="4467" y="119877"/>
                </a:lnTo>
                <a:lnTo>
                  <a:pt x="17280" y="161156"/>
                </a:lnTo>
                <a:lnTo>
                  <a:pt x="37554" y="198511"/>
                </a:lnTo>
                <a:lnTo>
                  <a:pt x="64405" y="231057"/>
                </a:lnTo>
                <a:lnTo>
                  <a:pt x="96949" y="257910"/>
                </a:lnTo>
                <a:lnTo>
                  <a:pt x="134302" y="278185"/>
                </a:lnTo>
                <a:lnTo>
                  <a:pt x="175580" y="290999"/>
                </a:lnTo>
                <a:lnTo>
                  <a:pt x="219899" y="295467"/>
                </a:lnTo>
                <a:lnTo>
                  <a:pt x="264218" y="290999"/>
                </a:lnTo>
                <a:lnTo>
                  <a:pt x="305499" y="278185"/>
                </a:lnTo>
                <a:lnTo>
                  <a:pt x="342855" y="257910"/>
                </a:lnTo>
                <a:lnTo>
                  <a:pt x="375403" y="231057"/>
                </a:lnTo>
                <a:lnTo>
                  <a:pt x="402258" y="198511"/>
                </a:lnTo>
                <a:lnTo>
                  <a:pt x="422535" y="161156"/>
                </a:lnTo>
                <a:lnTo>
                  <a:pt x="435350" y="119877"/>
                </a:lnTo>
                <a:lnTo>
                  <a:pt x="439819" y="75557"/>
                </a:lnTo>
                <a:lnTo>
                  <a:pt x="439819" y="0"/>
                </a:lnTo>
                <a:close/>
              </a:path>
            </a:pathLst>
          </a:custGeom>
          <a:solidFill>
            <a:srgbClr val="FF8B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570609" y="5687313"/>
            <a:ext cx="435609" cy="198120"/>
          </a:xfrm>
          <a:custGeom>
            <a:avLst/>
            <a:gdLst/>
            <a:ahLst/>
            <a:cxnLst/>
            <a:rect l="l" t="t" r="r" b="b"/>
            <a:pathLst>
              <a:path w="435610" h="198120">
                <a:moveTo>
                  <a:pt x="435328" y="0"/>
                </a:moveTo>
                <a:lnTo>
                  <a:pt x="0" y="0"/>
                </a:lnTo>
                <a:lnTo>
                  <a:pt x="2222" y="22047"/>
                </a:lnTo>
                <a:lnTo>
                  <a:pt x="15035" y="63326"/>
                </a:lnTo>
                <a:lnTo>
                  <a:pt x="35309" y="100681"/>
                </a:lnTo>
                <a:lnTo>
                  <a:pt x="62160" y="133227"/>
                </a:lnTo>
                <a:lnTo>
                  <a:pt x="94704" y="160080"/>
                </a:lnTo>
                <a:lnTo>
                  <a:pt x="132057" y="180356"/>
                </a:lnTo>
                <a:lnTo>
                  <a:pt x="173335" y="193170"/>
                </a:lnTo>
                <a:lnTo>
                  <a:pt x="217654" y="197637"/>
                </a:lnTo>
                <a:lnTo>
                  <a:pt x="261973" y="193170"/>
                </a:lnTo>
                <a:lnTo>
                  <a:pt x="303254" y="180356"/>
                </a:lnTo>
                <a:lnTo>
                  <a:pt x="340610" y="160080"/>
                </a:lnTo>
                <a:lnTo>
                  <a:pt x="373158" y="133227"/>
                </a:lnTo>
                <a:lnTo>
                  <a:pt x="400013" y="100681"/>
                </a:lnTo>
                <a:lnTo>
                  <a:pt x="420290" y="63326"/>
                </a:lnTo>
                <a:lnTo>
                  <a:pt x="433105" y="22047"/>
                </a:lnTo>
                <a:lnTo>
                  <a:pt x="435328" y="0"/>
                </a:lnTo>
                <a:close/>
              </a:path>
            </a:pathLst>
          </a:custGeom>
          <a:solidFill>
            <a:srgbClr val="FF8B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093446" y="4265880"/>
            <a:ext cx="1389643" cy="156484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533340" y="4265880"/>
            <a:ext cx="335280" cy="319405"/>
          </a:xfrm>
          <a:custGeom>
            <a:avLst/>
            <a:gdLst/>
            <a:ahLst/>
            <a:cxnLst/>
            <a:rect l="l" t="t" r="r" b="b"/>
            <a:pathLst>
              <a:path w="335279" h="319404">
                <a:moveTo>
                  <a:pt x="258022" y="0"/>
                </a:moveTo>
                <a:lnTo>
                  <a:pt x="254923" y="0"/>
                </a:lnTo>
                <a:lnTo>
                  <a:pt x="207355" y="1607"/>
                </a:lnTo>
                <a:lnTo>
                  <a:pt x="160647" y="6352"/>
                </a:lnTo>
                <a:lnTo>
                  <a:pt x="114902" y="14129"/>
                </a:lnTo>
                <a:lnTo>
                  <a:pt x="70224" y="24835"/>
                </a:lnTo>
                <a:lnTo>
                  <a:pt x="26716" y="38367"/>
                </a:lnTo>
                <a:lnTo>
                  <a:pt x="0" y="48650"/>
                </a:lnTo>
                <a:lnTo>
                  <a:pt x="81033" y="213595"/>
                </a:lnTo>
                <a:lnTo>
                  <a:pt x="110593" y="258803"/>
                </a:lnTo>
                <a:lnTo>
                  <a:pt x="147619" y="292486"/>
                </a:lnTo>
                <a:lnTo>
                  <a:pt x="188965" y="313078"/>
                </a:lnTo>
                <a:lnTo>
                  <a:pt x="231485" y="319012"/>
                </a:lnTo>
                <a:lnTo>
                  <a:pt x="272032" y="308723"/>
                </a:lnTo>
                <a:lnTo>
                  <a:pt x="304954" y="282915"/>
                </a:lnTo>
                <a:lnTo>
                  <a:pt x="326242" y="245632"/>
                </a:lnTo>
                <a:lnTo>
                  <a:pt x="335211" y="200322"/>
                </a:lnTo>
                <a:lnTo>
                  <a:pt x="331180" y="150429"/>
                </a:lnTo>
                <a:lnTo>
                  <a:pt x="313465" y="99400"/>
                </a:lnTo>
                <a:lnTo>
                  <a:pt x="264669" y="86"/>
                </a:lnTo>
                <a:lnTo>
                  <a:pt x="264158" y="62"/>
                </a:lnTo>
                <a:lnTo>
                  <a:pt x="258022" y="0"/>
                </a:lnTo>
                <a:close/>
              </a:path>
            </a:pathLst>
          </a:custGeom>
          <a:solidFill>
            <a:srgbClr val="FFAB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055312" y="4989931"/>
            <a:ext cx="113336" cy="11334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407887" y="4987376"/>
            <a:ext cx="113336" cy="11334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323963" y="4903117"/>
            <a:ext cx="281305" cy="141605"/>
          </a:xfrm>
          <a:custGeom>
            <a:avLst/>
            <a:gdLst/>
            <a:ahLst/>
            <a:cxnLst/>
            <a:rect l="l" t="t" r="r" b="b"/>
            <a:pathLst>
              <a:path w="281304" h="141604">
                <a:moveTo>
                  <a:pt x="0" y="140623"/>
                </a:moveTo>
                <a:lnTo>
                  <a:pt x="7269" y="96092"/>
                </a:lnTo>
                <a:lnTo>
                  <a:pt x="27315" y="57448"/>
                </a:lnTo>
                <a:lnTo>
                  <a:pt x="57819" y="27009"/>
                </a:lnTo>
                <a:lnTo>
                  <a:pt x="96460" y="7087"/>
                </a:lnTo>
                <a:lnTo>
                  <a:pt x="140917" y="0"/>
                </a:lnTo>
                <a:lnTo>
                  <a:pt x="185337" y="7286"/>
                </a:lnTo>
                <a:lnTo>
                  <a:pt x="223887" y="27383"/>
                </a:lnTo>
                <a:lnTo>
                  <a:pt x="254255" y="57962"/>
                </a:lnTo>
                <a:lnTo>
                  <a:pt x="274128" y="96697"/>
                </a:lnTo>
                <a:lnTo>
                  <a:pt x="281195" y="141262"/>
                </a:lnTo>
              </a:path>
            </a:pathLst>
          </a:custGeom>
          <a:ln w="31412">
            <a:solidFill>
              <a:srgbClr val="FFAB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971378" y="4903117"/>
            <a:ext cx="281305" cy="141605"/>
          </a:xfrm>
          <a:custGeom>
            <a:avLst/>
            <a:gdLst/>
            <a:ahLst/>
            <a:cxnLst/>
            <a:rect l="l" t="t" r="r" b="b"/>
            <a:pathLst>
              <a:path w="281304" h="141604">
                <a:moveTo>
                  <a:pt x="0" y="140623"/>
                </a:moveTo>
                <a:lnTo>
                  <a:pt x="7269" y="96092"/>
                </a:lnTo>
                <a:lnTo>
                  <a:pt x="27315" y="57448"/>
                </a:lnTo>
                <a:lnTo>
                  <a:pt x="57819" y="27009"/>
                </a:lnTo>
                <a:lnTo>
                  <a:pt x="96460" y="7087"/>
                </a:lnTo>
                <a:lnTo>
                  <a:pt x="140917" y="0"/>
                </a:lnTo>
                <a:lnTo>
                  <a:pt x="185337" y="7286"/>
                </a:lnTo>
                <a:lnTo>
                  <a:pt x="223887" y="27383"/>
                </a:lnTo>
                <a:lnTo>
                  <a:pt x="254255" y="57962"/>
                </a:lnTo>
                <a:lnTo>
                  <a:pt x="274128" y="96697"/>
                </a:lnTo>
                <a:lnTo>
                  <a:pt x="281195" y="141262"/>
                </a:lnTo>
              </a:path>
            </a:pathLst>
          </a:custGeom>
          <a:ln w="31412">
            <a:solidFill>
              <a:srgbClr val="FFAB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658780" y="4166815"/>
            <a:ext cx="259079" cy="419100"/>
          </a:xfrm>
          <a:custGeom>
            <a:avLst/>
            <a:gdLst/>
            <a:ahLst/>
            <a:cxnLst/>
            <a:rect l="l" t="t" r="r" b="b"/>
            <a:pathLst>
              <a:path w="259079" h="419100">
                <a:moveTo>
                  <a:pt x="198287" y="0"/>
                </a:moveTo>
                <a:lnTo>
                  <a:pt x="60689" y="0"/>
                </a:lnTo>
                <a:lnTo>
                  <a:pt x="37066" y="4769"/>
                </a:lnTo>
                <a:lnTo>
                  <a:pt x="17775" y="17775"/>
                </a:lnTo>
                <a:lnTo>
                  <a:pt x="4769" y="37066"/>
                </a:lnTo>
                <a:lnTo>
                  <a:pt x="0" y="60689"/>
                </a:lnTo>
                <a:lnTo>
                  <a:pt x="0" y="249175"/>
                </a:lnTo>
                <a:lnTo>
                  <a:pt x="6600" y="302785"/>
                </a:lnTo>
                <a:lnTo>
                  <a:pt x="24981" y="349344"/>
                </a:lnTo>
                <a:lnTo>
                  <a:pt x="53009" y="386058"/>
                </a:lnTo>
                <a:lnTo>
                  <a:pt x="88554" y="410136"/>
                </a:lnTo>
                <a:lnTo>
                  <a:pt x="129482" y="418783"/>
                </a:lnTo>
                <a:lnTo>
                  <a:pt x="170411" y="410136"/>
                </a:lnTo>
                <a:lnTo>
                  <a:pt x="205955" y="386058"/>
                </a:lnTo>
                <a:lnTo>
                  <a:pt x="233984" y="349344"/>
                </a:lnTo>
                <a:lnTo>
                  <a:pt x="252365" y="302785"/>
                </a:lnTo>
                <a:lnTo>
                  <a:pt x="258965" y="249175"/>
                </a:lnTo>
                <a:lnTo>
                  <a:pt x="258965" y="60689"/>
                </a:lnTo>
                <a:lnTo>
                  <a:pt x="254198" y="37066"/>
                </a:lnTo>
                <a:lnTo>
                  <a:pt x="241195" y="17775"/>
                </a:lnTo>
                <a:lnTo>
                  <a:pt x="221908" y="4769"/>
                </a:lnTo>
                <a:lnTo>
                  <a:pt x="198287" y="0"/>
                </a:lnTo>
                <a:close/>
              </a:path>
            </a:pathLst>
          </a:custGeom>
          <a:solidFill>
            <a:srgbClr val="FF8B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694181" y="5104682"/>
            <a:ext cx="100635" cy="10064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783856" y="5104682"/>
            <a:ext cx="100635" cy="10064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583559" y="5460311"/>
            <a:ext cx="409575" cy="129539"/>
          </a:xfrm>
          <a:custGeom>
            <a:avLst/>
            <a:gdLst/>
            <a:ahLst/>
            <a:cxnLst/>
            <a:rect l="l" t="t" r="r" b="b"/>
            <a:pathLst>
              <a:path w="409575" h="129539">
                <a:moveTo>
                  <a:pt x="49233" y="0"/>
                </a:moveTo>
                <a:lnTo>
                  <a:pt x="31127" y="4544"/>
                </a:lnTo>
                <a:lnTo>
                  <a:pt x="15697" y="15185"/>
                </a:lnTo>
                <a:lnTo>
                  <a:pt x="4689" y="31029"/>
                </a:lnTo>
                <a:lnTo>
                  <a:pt x="0" y="52481"/>
                </a:lnTo>
                <a:lnTo>
                  <a:pt x="4184" y="73219"/>
                </a:lnTo>
                <a:lnTo>
                  <a:pt x="34950" y="101697"/>
                </a:lnTo>
                <a:lnTo>
                  <a:pt x="76488" y="113608"/>
                </a:lnTo>
                <a:lnTo>
                  <a:pt x="118852" y="122203"/>
                </a:lnTo>
                <a:lnTo>
                  <a:pt x="161716" y="127411"/>
                </a:lnTo>
                <a:lnTo>
                  <a:pt x="204756" y="129162"/>
                </a:lnTo>
                <a:lnTo>
                  <a:pt x="206777" y="129162"/>
                </a:lnTo>
                <a:lnTo>
                  <a:pt x="248821" y="127324"/>
                </a:lnTo>
                <a:lnTo>
                  <a:pt x="290712" y="122182"/>
                </a:lnTo>
                <a:lnTo>
                  <a:pt x="332131" y="113803"/>
                </a:lnTo>
                <a:lnTo>
                  <a:pt x="372762" y="102252"/>
                </a:lnTo>
                <a:lnTo>
                  <a:pt x="404749" y="73681"/>
                </a:lnTo>
                <a:lnTo>
                  <a:pt x="409363" y="52802"/>
                </a:lnTo>
                <a:lnTo>
                  <a:pt x="404719" y="30997"/>
                </a:lnTo>
                <a:lnTo>
                  <a:pt x="404468" y="30442"/>
                </a:lnTo>
                <a:lnTo>
                  <a:pt x="400269" y="24453"/>
                </a:lnTo>
                <a:lnTo>
                  <a:pt x="204746" y="24453"/>
                </a:lnTo>
                <a:lnTo>
                  <a:pt x="170157" y="23049"/>
                </a:lnTo>
                <a:lnTo>
                  <a:pt x="135706" y="18875"/>
                </a:lnTo>
                <a:lnTo>
                  <a:pt x="101583" y="11967"/>
                </a:lnTo>
                <a:lnTo>
                  <a:pt x="68268" y="2443"/>
                </a:lnTo>
                <a:lnTo>
                  <a:pt x="49233" y="0"/>
                </a:lnTo>
                <a:close/>
              </a:path>
              <a:path w="409575" h="129539">
                <a:moveTo>
                  <a:pt x="359808" y="20"/>
                </a:moveTo>
                <a:lnTo>
                  <a:pt x="340721" y="2579"/>
                </a:lnTo>
                <a:lnTo>
                  <a:pt x="307738" y="11987"/>
                </a:lnTo>
                <a:lnTo>
                  <a:pt x="274314" y="18778"/>
                </a:lnTo>
                <a:lnTo>
                  <a:pt x="240404" y="22958"/>
                </a:lnTo>
                <a:lnTo>
                  <a:pt x="206369" y="24453"/>
                </a:lnTo>
                <a:lnTo>
                  <a:pt x="400269" y="24453"/>
                </a:lnTo>
                <a:lnTo>
                  <a:pt x="393426" y="14690"/>
                </a:lnTo>
                <a:lnTo>
                  <a:pt x="377958" y="4303"/>
                </a:lnTo>
                <a:lnTo>
                  <a:pt x="359808" y="20"/>
                </a:lnTo>
                <a:close/>
              </a:path>
            </a:pathLst>
          </a:custGeom>
          <a:solidFill>
            <a:srgbClr val="FF8B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5918546" y="9535241"/>
            <a:ext cx="149786" cy="14979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6051553" y="9668218"/>
            <a:ext cx="794385" cy="794385"/>
          </a:xfrm>
          <a:custGeom>
            <a:avLst/>
            <a:gdLst/>
            <a:ahLst/>
            <a:cxnLst/>
            <a:rect l="l" t="t" r="r" b="b"/>
            <a:pathLst>
              <a:path w="794384" h="794384">
                <a:moveTo>
                  <a:pt x="105860" y="0"/>
                </a:moveTo>
                <a:lnTo>
                  <a:pt x="0" y="105923"/>
                </a:lnTo>
                <a:lnTo>
                  <a:pt x="415903" y="521900"/>
                </a:lnTo>
                <a:lnTo>
                  <a:pt x="423442" y="530897"/>
                </a:lnTo>
                <a:lnTo>
                  <a:pt x="429175" y="541017"/>
                </a:lnTo>
                <a:lnTo>
                  <a:pt x="432984" y="551997"/>
                </a:lnTo>
                <a:lnTo>
                  <a:pt x="434751" y="563574"/>
                </a:lnTo>
                <a:lnTo>
                  <a:pt x="436577" y="575150"/>
                </a:lnTo>
                <a:lnTo>
                  <a:pt x="611080" y="762701"/>
                </a:lnTo>
                <a:lnTo>
                  <a:pt x="646550" y="786245"/>
                </a:lnTo>
                <a:lnTo>
                  <a:pt x="686890" y="794093"/>
                </a:lnTo>
                <a:lnTo>
                  <a:pt x="727229" y="786245"/>
                </a:lnTo>
                <a:lnTo>
                  <a:pt x="762699" y="762701"/>
                </a:lnTo>
                <a:lnTo>
                  <a:pt x="786214" y="727249"/>
                </a:lnTo>
                <a:lnTo>
                  <a:pt x="794072" y="686926"/>
                </a:lnTo>
                <a:lnTo>
                  <a:pt x="786244" y="646603"/>
                </a:lnTo>
                <a:lnTo>
                  <a:pt x="762699" y="611152"/>
                </a:lnTo>
                <a:lnTo>
                  <a:pt x="605217" y="453661"/>
                </a:lnTo>
                <a:lnTo>
                  <a:pt x="551966" y="433022"/>
                </a:lnTo>
                <a:lnTo>
                  <a:pt x="540978" y="429201"/>
                </a:lnTo>
                <a:lnTo>
                  <a:pt x="530854" y="423480"/>
                </a:lnTo>
                <a:lnTo>
                  <a:pt x="521868" y="415976"/>
                </a:lnTo>
                <a:lnTo>
                  <a:pt x="105860" y="0"/>
                </a:lnTo>
                <a:close/>
              </a:path>
            </a:pathLst>
          </a:custGeom>
          <a:solidFill>
            <a:srgbClr val="CFD4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6203931" y="9820640"/>
            <a:ext cx="241490" cy="241495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5735647" y="9596681"/>
            <a:ext cx="368935" cy="367665"/>
          </a:xfrm>
          <a:custGeom>
            <a:avLst/>
            <a:gdLst/>
            <a:ahLst/>
            <a:cxnLst/>
            <a:rect l="l" t="t" r="r" b="b"/>
            <a:pathLst>
              <a:path w="368934" h="367665">
                <a:moveTo>
                  <a:pt x="59998" y="127341"/>
                </a:moveTo>
                <a:lnTo>
                  <a:pt x="51186" y="129057"/>
                </a:lnTo>
                <a:lnTo>
                  <a:pt x="43454" y="134205"/>
                </a:lnTo>
                <a:lnTo>
                  <a:pt x="0" y="177607"/>
                </a:lnTo>
                <a:lnTo>
                  <a:pt x="189941" y="367528"/>
                </a:lnTo>
                <a:lnTo>
                  <a:pt x="233291" y="324115"/>
                </a:lnTo>
                <a:lnTo>
                  <a:pt x="238474" y="316371"/>
                </a:lnTo>
                <a:lnTo>
                  <a:pt x="240202" y="307560"/>
                </a:lnTo>
                <a:lnTo>
                  <a:pt x="238474" y="298746"/>
                </a:lnTo>
                <a:lnTo>
                  <a:pt x="233291" y="290996"/>
                </a:lnTo>
                <a:lnTo>
                  <a:pt x="228520" y="283741"/>
                </a:lnTo>
                <a:lnTo>
                  <a:pt x="226930" y="275488"/>
                </a:lnTo>
                <a:lnTo>
                  <a:pt x="228520" y="267236"/>
                </a:lnTo>
                <a:lnTo>
                  <a:pt x="233291" y="259981"/>
                </a:lnTo>
                <a:lnTo>
                  <a:pt x="351364" y="141917"/>
                </a:lnTo>
                <a:lnTo>
                  <a:pt x="93334" y="141917"/>
                </a:lnTo>
                <a:lnTo>
                  <a:pt x="85071" y="140311"/>
                </a:lnTo>
                <a:lnTo>
                  <a:pt x="77798" y="135493"/>
                </a:lnTo>
                <a:lnTo>
                  <a:pt x="76542" y="134205"/>
                </a:lnTo>
                <a:lnTo>
                  <a:pt x="68810" y="129057"/>
                </a:lnTo>
                <a:lnTo>
                  <a:pt x="59998" y="127341"/>
                </a:lnTo>
                <a:close/>
              </a:path>
              <a:path w="368934" h="367665">
                <a:moveTo>
                  <a:pt x="244285" y="0"/>
                </a:moveTo>
                <a:lnTo>
                  <a:pt x="108792" y="135493"/>
                </a:lnTo>
                <a:lnTo>
                  <a:pt x="101579" y="140311"/>
                </a:lnTo>
                <a:lnTo>
                  <a:pt x="93334" y="141917"/>
                </a:lnTo>
                <a:lnTo>
                  <a:pt x="351364" y="141917"/>
                </a:lnTo>
                <a:lnTo>
                  <a:pt x="368784" y="124498"/>
                </a:lnTo>
                <a:lnTo>
                  <a:pt x="244285" y="0"/>
                </a:lnTo>
                <a:close/>
              </a:path>
            </a:pathLst>
          </a:custGeom>
          <a:solidFill>
            <a:srgbClr val="FFAB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5790216" y="9406906"/>
            <a:ext cx="1132840" cy="1132840"/>
          </a:xfrm>
          <a:custGeom>
            <a:avLst/>
            <a:gdLst/>
            <a:ahLst/>
            <a:cxnLst/>
            <a:rect l="l" t="t" r="r" b="b"/>
            <a:pathLst>
              <a:path w="1132840" h="1132840">
                <a:moveTo>
                  <a:pt x="383758" y="921286"/>
                </a:moveTo>
                <a:lnTo>
                  <a:pt x="162007" y="921286"/>
                </a:lnTo>
                <a:lnTo>
                  <a:pt x="180493" y="924884"/>
                </a:lnTo>
                <a:lnTo>
                  <a:pt x="196731" y="935678"/>
                </a:lnTo>
                <a:lnTo>
                  <a:pt x="207509" y="951933"/>
                </a:lnTo>
                <a:lnTo>
                  <a:pt x="211102" y="970423"/>
                </a:lnTo>
                <a:lnTo>
                  <a:pt x="207509" y="988913"/>
                </a:lnTo>
                <a:lnTo>
                  <a:pt x="196731" y="1005168"/>
                </a:lnTo>
                <a:lnTo>
                  <a:pt x="95582" y="1106286"/>
                </a:lnTo>
                <a:lnTo>
                  <a:pt x="142068" y="1125720"/>
                </a:lnTo>
                <a:lnTo>
                  <a:pt x="191287" y="1132413"/>
                </a:lnTo>
                <a:lnTo>
                  <a:pt x="240573" y="1126364"/>
                </a:lnTo>
                <a:lnTo>
                  <a:pt x="287254" y="1107571"/>
                </a:lnTo>
                <a:lnTo>
                  <a:pt x="328664" y="1076030"/>
                </a:lnTo>
                <a:lnTo>
                  <a:pt x="356426" y="1040997"/>
                </a:lnTo>
                <a:lnTo>
                  <a:pt x="374854" y="1001840"/>
                </a:lnTo>
                <a:lnTo>
                  <a:pt x="383955" y="960223"/>
                </a:lnTo>
                <a:lnTo>
                  <a:pt x="383758" y="921286"/>
                </a:lnTo>
                <a:close/>
              </a:path>
              <a:path w="1132840" h="1132840">
                <a:moveTo>
                  <a:pt x="172126" y="748422"/>
                </a:moveTo>
                <a:lnTo>
                  <a:pt x="130515" y="757531"/>
                </a:lnTo>
                <a:lnTo>
                  <a:pt x="91359" y="775960"/>
                </a:lnTo>
                <a:lnTo>
                  <a:pt x="56316" y="803714"/>
                </a:lnTo>
                <a:lnTo>
                  <a:pt x="24803" y="845141"/>
                </a:lnTo>
                <a:lnTo>
                  <a:pt x="6031" y="891823"/>
                </a:lnTo>
                <a:lnTo>
                  <a:pt x="0" y="941100"/>
                </a:lnTo>
                <a:lnTo>
                  <a:pt x="6709" y="990311"/>
                </a:lnTo>
                <a:lnTo>
                  <a:pt x="26160" y="1036797"/>
                </a:lnTo>
                <a:lnTo>
                  <a:pt x="127204" y="935678"/>
                </a:lnTo>
                <a:lnTo>
                  <a:pt x="143501" y="924884"/>
                </a:lnTo>
                <a:lnTo>
                  <a:pt x="162007" y="921286"/>
                </a:lnTo>
                <a:lnTo>
                  <a:pt x="383758" y="921286"/>
                </a:lnTo>
                <a:lnTo>
                  <a:pt x="383728" y="903620"/>
                </a:lnTo>
                <a:lnTo>
                  <a:pt x="386856" y="889958"/>
                </a:lnTo>
                <a:lnTo>
                  <a:pt x="392929" y="877325"/>
                </a:lnTo>
                <a:lnTo>
                  <a:pt x="401751" y="866225"/>
                </a:lnTo>
                <a:lnTo>
                  <a:pt x="519324" y="748645"/>
                </a:lnTo>
                <a:lnTo>
                  <a:pt x="228737" y="748645"/>
                </a:lnTo>
                <a:lnTo>
                  <a:pt x="172126" y="748422"/>
                </a:lnTo>
                <a:close/>
              </a:path>
              <a:path w="1132840" h="1132840">
                <a:moveTo>
                  <a:pt x="941104" y="0"/>
                </a:moveTo>
                <a:lnTo>
                  <a:pt x="891819" y="6048"/>
                </a:lnTo>
                <a:lnTo>
                  <a:pt x="845137" y="24840"/>
                </a:lnTo>
                <a:lnTo>
                  <a:pt x="803728" y="56376"/>
                </a:lnTo>
                <a:lnTo>
                  <a:pt x="775965" y="91410"/>
                </a:lnTo>
                <a:lnTo>
                  <a:pt x="757538" y="130568"/>
                </a:lnTo>
                <a:lnTo>
                  <a:pt x="748437" y="172187"/>
                </a:lnTo>
                <a:lnTo>
                  <a:pt x="748561" y="196727"/>
                </a:lnTo>
                <a:lnTo>
                  <a:pt x="748664" y="228791"/>
                </a:lnTo>
                <a:lnTo>
                  <a:pt x="730641" y="266191"/>
                </a:lnTo>
                <a:lnTo>
                  <a:pt x="266153" y="730638"/>
                </a:lnTo>
                <a:lnTo>
                  <a:pt x="228737" y="748645"/>
                </a:lnTo>
                <a:lnTo>
                  <a:pt x="519324" y="748645"/>
                </a:lnTo>
                <a:lnTo>
                  <a:pt x="754934" y="513021"/>
                </a:lnTo>
                <a:lnTo>
                  <a:pt x="783437" y="486803"/>
                </a:lnTo>
                <a:lnTo>
                  <a:pt x="834303" y="442499"/>
                </a:lnTo>
                <a:lnTo>
                  <a:pt x="886189" y="401145"/>
                </a:lnTo>
                <a:lnTo>
                  <a:pt x="917756" y="383779"/>
                </a:lnTo>
                <a:lnTo>
                  <a:pt x="961121" y="383779"/>
                </a:lnTo>
                <a:lnTo>
                  <a:pt x="1001811" y="374879"/>
                </a:lnTo>
                <a:lnTo>
                  <a:pt x="1040972" y="356450"/>
                </a:lnTo>
                <a:lnTo>
                  <a:pt x="1075971" y="328692"/>
                </a:lnTo>
                <a:lnTo>
                  <a:pt x="1107535" y="287267"/>
                </a:lnTo>
                <a:lnTo>
                  <a:pt x="1126338" y="240586"/>
                </a:lnTo>
                <a:lnTo>
                  <a:pt x="1129954" y="211122"/>
                </a:lnTo>
                <a:lnTo>
                  <a:pt x="970385" y="211122"/>
                </a:lnTo>
                <a:lnTo>
                  <a:pt x="951899" y="207524"/>
                </a:lnTo>
                <a:lnTo>
                  <a:pt x="935661" y="196727"/>
                </a:lnTo>
                <a:lnTo>
                  <a:pt x="924883" y="180477"/>
                </a:lnTo>
                <a:lnTo>
                  <a:pt x="921290" y="161989"/>
                </a:lnTo>
                <a:lnTo>
                  <a:pt x="924883" y="143499"/>
                </a:lnTo>
                <a:lnTo>
                  <a:pt x="935661" y="127243"/>
                </a:lnTo>
                <a:lnTo>
                  <a:pt x="1036810" y="26125"/>
                </a:lnTo>
                <a:lnTo>
                  <a:pt x="990324" y="6692"/>
                </a:lnTo>
                <a:lnTo>
                  <a:pt x="941104" y="0"/>
                </a:lnTo>
                <a:close/>
              </a:path>
              <a:path w="1132840" h="1132840">
                <a:moveTo>
                  <a:pt x="961121" y="383779"/>
                </a:moveTo>
                <a:lnTo>
                  <a:pt x="917756" y="383779"/>
                </a:lnTo>
                <a:lnTo>
                  <a:pt x="960176" y="383986"/>
                </a:lnTo>
                <a:lnTo>
                  <a:pt x="961121" y="383779"/>
                </a:lnTo>
                <a:close/>
              </a:path>
              <a:path w="1132840" h="1132840">
                <a:moveTo>
                  <a:pt x="1106232" y="95610"/>
                </a:moveTo>
                <a:lnTo>
                  <a:pt x="1005188" y="196727"/>
                </a:lnTo>
                <a:lnTo>
                  <a:pt x="988891" y="207524"/>
                </a:lnTo>
                <a:lnTo>
                  <a:pt x="970385" y="211122"/>
                </a:lnTo>
                <a:lnTo>
                  <a:pt x="1129954" y="211122"/>
                </a:lnTo>
                <a:lnTo>
                  <a:pt x="1132386" y="191308"/>
                </a:lnTo>
                <a:lnTo>
                  <a:pt x="1125682" y="142096"/>
                </a:lnTo>
                <a:lnTo>
                  <a:pt x="1106232" y="95610"/>
                </a:lnTo>
                <a:close/>
              </a:path>
            </a:pathLst>
          </a:custGeom>
          <a:solidFill>
            <a:srgbClr val="0065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6139734" y="9756452"/>
            <a:ext cx="434975" cy="434975"/>
          </a:xfrm>
          <a:custGeom>
            <a:avLst/>
            <a:gdLst/>
            <a:ahLst/>
            <a:cxnLst/>
            <a:rect l="l" t="t" r="r" b="b"/>
            <a:pathLst>
              <a:path w="434975" h="434975">
                <a:moveTo>
                  <a:pt x="422274" y="73112"/>
                </a:moveTo>
                <a:lnTo>
                  <a:pt x="73112" y="422274"/>
                </a:lnTo>
                <a:lnTo>
                  <a:pt x="58945" y="431682"/>
                </a:lnTo>
                <a:lnTo>
                  <a:pt x="42829" y="434818"/>
                </a:lnTo>
                <a:lnTo>
                  <a:pt x="26713" y="431682"/>
                </a:lnTo>
                <a:lnTo>
                  <a:pt x="12543" y="422274"/>
                </a:lnTo>
                <a:lnTo>
                  <a:pt x="3135" y="408104"/>
                </a:lnTo>
                <a:lnTo>
                  <a:pt x="0" y="391988"/>
                </a:lnTo>
                <a:lnTo>
                  <a:pt x="3135" y="375872"/>
                </a:lnTo>
                <a:lnTo>
                  <a:pt x="12543" y="361705"/>
                </a:lnTo>
                <a:lnTo>
                  <a:pt x="361705" y="12543"/>
                </a:lnTo>
                <a:lnTo>
                  <a:pt x="375873" y="3135"/>
                </a:lnTo>
                <a:lnTo>
                  <a:pt x="391990" y="0"/>
                </a:lnTo>
                <a:lnTo>
                  <a:pt x="408106" y="3135"/>
                </a:lnTo>
                <a:lnTo>
                  <a:pt x="422274" y="12543"/>
                </a:lnTo>
                <a:lnTo>
                  <a:pt x="431682" y="26711"/>
                </a:lnTo>
                <a:lnTo>
                  <a:pt x="434818" y="42827"/>
                </a:lnTo>
                <a:lnTo>
                  <a:pt x="431682" y="58944"/>
                </a:lnTo>
                <a:lnTo>
                  <a:pt x="422274" y="73112"/>
                </a:lnTo>
                <a:close/>
              </a:path>
            </a:pathLst>
          </a:custGeom>
          <a:ln w="10488">
            <a:solidFill>
              <a:srgbClr val="0049B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5979931" y="9435613"/>
            <a:ext cx="358775" cy="285750"/>
          </a:xfrm>
          <a:custGeom>
            <a:avLst/>
            <a:gdLst/>
            <a:ahLst/>
            <a:cxnLst/>
            <a:rect l="l" t="t" r="r" b="b"/>
            <a:pathLst>
              <a:path w="358775" h="285750">
                <a:moveTo>
                  <a:pt x="234063" y="0"/>
                </a:moveTo>
                <a:lnTo>
                  <a:pt x="189391" y="5729"/>
                </a:lnTo>
                <a:lnTo>
                  <a:pt x="147086" y="22917"/>
                </a:lnTo>
                <a:lnTo>
                  <a:pt x="109525" y="51563"/>
                </a:lnTo>
                <a:lnTo>
                  <a:pt x="0" y="161068"/>
                </a:lnTo>
                <a:lnTo>
                  <a:pt x="124498" y="285567"/>
                </a:lnTo>
                <a:lnTo>
                  <a:pt x="175806" y="234333"/>
                </a:lnTo>
                <a:lnTo>
                  <a:pt x="179052" y="201287"/>
                </a:lnTo>
                <a:lnTo>
                  <a:pt x="166567" y="171379"/>
                </a:lnTo>
                <a:lnTo>
                  <a:pt x="173206" y="108565"/>
                </a:lnTo>
                <a:lnTo>
                  <a:pt x="216866" y="63495"/>
                </a:lnTo>
                <a:lnTo>
                  <a:pt x="273674" y="53957"/>
                </a:lnTo>
                <a:lnTo>
                  <a:pt x="355292" y="53957"/>
                </a:lnTo>
                <a:lnTo>
                  <a:pt x="358523" y="51563"/>
                </a:lnTo>
                <a:lnTo>
                  <a:pt x="321005" y="22917"/>
                </a:lnTo>
                <a:lnTo>
                  <a:pt x="278727" y="5729"/>
                </a:lnTo>
                <a:lnTo>
                  <a:pt x="234063" y="0"/>
                </a:lnTo>
                <a:close/>
              </a:path>
              <a:path w="358775" h="285750">
                <a:moveTo>
                  <a:pt x="355292" y="53957"/>
                </a:moveTo>
                <a:lnTo>
                  <a:pt x="273674" y="53957"/>
                </a:lnTo>
                <a:lnTo>
                  <a:pt x="301666" y="62254"/>
                </a:lnTo>
                <a:lnTo>
                  <a:pt x="316543" y="66482"/>
                </a:lnTo>
                <a:lnTo>
                  <a:pt x="331704" y="65885"/>
                </a:lnTo>
                <a:lnTo>
                  <a:pt x="346061" y="60799"/>
                </a:lnTo>
                <a:lnTo>
                  <a:pt x="355292" y="53957"/>
                </a:lnTo>
                <a:close/>
              </a:path>
            </a:pathLst>
          </a:custGeom>
          <a:solidFill>
            <a:srgbClr val="FFAB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6438688" y="10055442"/>
            <a:ext cx="467359" cy="467359"/>
          </a:xfrm>
          <a:custGeom>
            <a:avLst/>
            <a:gdLst/>
            <a:ahLst/>
            <a:cxnLst/>
            <a:rect l="l" t="t" r="r" b="b"/>
            <a:pathLst>
              <a:path w="467359" h="467359">
                <a:moveTo>
                  <a:pt x="138189" y="0"/>
                </a:moveTo>
                <a:lnTo>
                  <a:pt x="9502" y="115242"/>
                </a:lnTo>
                <a:lnTo>
                  <a:pt x="0" y="138152"/>
                </a:lnTo>
                <a:lnTo>
                  <a:pt x="2375" y="150346"/>
                </a:lnTo>
                <a:lnTo>
                  <a:pt x="9502" y="161063"/>
                </a:lnTo>
                <a:lnTo>
                  <a:pt x="229076" y="380561"/>
                </a:lnTo>
                <a:lnTo>
                  <a:pt x="239693" y="393154"/>
                </a:lnTo>
                <a:lnTo>
                  <a:pt x="248042" y="407240"/>
                </a:lnTo>
                <a:lnTo>
                  <a:pt x="253976" y="422511"/>
                </a:lnTo>
                <a:lnTo>
                  <a:pt x="257348" y="438659"/>
                </a:lnTo>
                <a:lnTo>
                  <a:pt x="258814" y="451587"/>
                </a:lnTo>
                <a:lnTo>
                  <a:pt x="259337" y="455526"/>
                </a:lnTo>
                <a:lnTo>
                  <a:pt x="261117" y="459187"/>
                </a:lnTo>
                <a:lnTo>
                  <a:pt x="263944" y="461992"/>
                </a:lnTo>
                <a:lnTo>
                  <a:pt x="269798" y="465886"/>
                </a:lnTo>
                <a:lnTo>
                  <a:pt x="276457" y="467184"/>
                </a:lnTo>
                <a:lnTo>
                  <a:pt x="283116" y="465886"/>
                </a:lnTo>
                <a:lnTo>
                  <a:pt x="288970" y="461992"/>
                </a:lnTo>
                <a:lnTo>
                  <a:pt x="462053" y="288955"/>
                </a:lnTo>
                <a:lnTo>
                  <a:pt x="465941" y="283090"/>
                </a:lnTo>
                <a:lnTo>
                  <a:pt x="467237" y="276418"/>
                </a:lnTo>
                <a:lnTo>
                  <a:pt x="465941" y="269746"/>
                </a:lnTo>
                <a:lnTo>
                  <a:pt x="462053" y="263882"/>
                </a:lnTo>
                <a:lnTo>
                  <a:pt x="459226" y="261075"/>
                </a:lnTo>
                <a:lnTo>
                  <a:pt x="455562" y="259292"/>
                </a:lnTo>
                <a:lnTo>
                  <a:pt x="438703" y="257258"/>
                </a:lnTo>
                <a:lnTo>
                  <a:pt x="422555" y="253921"/>
                </a:lnTo>
                <a:lnTo>
                  <a:pt x="407291" y="247997"/>
                </a:lnTo>
                <a:lnTo>
                  <a:pt x="393204" y="239635"/>
                </a:lnTo>
                <a:lnTo>
                  <a:pt x="380590" y="228984"/>
                </a:lnTo>
                <a:lnTo>
                  <a:pt x="161120" y="9486"/>
                </a:lnTo>
                <a:lnTo>
                  <a:pt x="150391" y="2371"/>
                </a:lnTo>
                <a:lnTo>
                  <a:pt x="138189" y="0"/>
                </a:lnTo>
                <a:close/>
              </a:path>
            </a:pathLst>
          </a:custGeom>
          <a:solidFill>
            <a:srgbClr val="FFAB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6660978" y="10277674"/>
            <a:ext cx="151765" cy="151765"/>
          </a:xfrm>
          <a:custGeom>
            <a:avLst/>
            <a:gdLst/>
            <a:ahLst/>
            <a:cxnLst/>
            <a:rect l="l" t="t" r="r" b="b"/>
            <a:pathLst>
              <a:path w="151765" h="151765">
                <a:moveTo>
                  <a:pt x="0" y="151549"/>
                </a:moveTo>
                <a:lnTo>
                  <a:pt x="151549" y="0"/>
                </a:lnTo>
              </a:path>
            </a:pathLst>
          </a:custGeom>
          <a:ln w="10488">
            <a:solidFill>
              <a:srgbClr val="FFC4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6629037" y="10245734"/>
            <a:ext cx="151765" cy="151765"/>
          </a:xfrm>
          <a:custGeom>
            <a:avLst/>
            <a:gdLst/>
            <a:ahLst/>
            <a:cxnLst/>
            <a:rect l="l" t="t" r="r" b="b"/>
            <a:pathLst>
              <a:path w="151765" h="151765">
                <a:moveTo>
                  <a:pt x="0" y="151559"/>
                </a:moveTo>
                <a:lnTo>
                  <a:pt x="151559" y="0"/>
                </a:lnTo>
              </a:path>
            </a:pathLst>
          </a:custGeom>
          <a:ln w="10488">
            <a:solidFill>
              <a:srgbClr val="FFC4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6597149" y="10213844"/>
            <a:ext cx="151765" cy="151765"/>
          </a:xfrm>
          <a:custGeom>
            <a:avLst/>
            <a:gdLst/>
            <a:ahLst/>
            <a:cxnLst/>
            <a:rect l="l" t="t" r="r" b="b"/>
            <a:pathLst>
              <a:path w="151765" h="151765">
                <a:moveTo>
                  <a:pt x="0" y="151569"/>
                </a:moveTo>
                <a:lnTo>
                  <a:pt x="151569" y="0"/>
                </a:lnTo>
              </a:path>
            </a:pathLst>
          </a:custGeom>
          <a:ln w="10488">
            <a:solidFill>
              <a:srgbClr val="FFC4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2987353" y="9397994"/>
            <a:ext cx="869816" cy="114111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1214622" y="5899422"/>
            <a:ext cx="15942310" cy="4985385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5"/>
              </a:spcBef>
            </a:pPr>
            <a:r>
              <a:rPr sz="2300" spc="-135" dirty="0">
                <a:solidFill>
                  <a:srgbClr val="091E42"/>
                </a:solidFill>
                <a:latin typeface="Verdana"/>
                <a:cs typeface="Verdana"/>
              </a:rPr>
              <a:t>Support</a:t>
            </a:r>
            <a:r>
              <a:rPr sz="2300" spc="-285" dirty="0">
                <a:solidFill>
                  <a:srgbClr val="091E42"/>
                </a:solidFill>
                <a:latin typeface="Verdana"/>
                <a:cs typeface="Verdana"/>
              </a:rPr>
              <a:t> </a:t>
            </a:r>
            <a:r>
              <a:rPr sz="2300" spc="-120" dirty="0">
                <a:solidFill>
                  <a:srgbClr val="091E42"/>
                </a:solidFill>
                <a:latin typeface="Verdana"/>
                <a:cs typeface="Verdana"/>
              </a:rPr>
              <a:t>Tickets</a:t>
            </a:r>
            <a:endParaRPr sz="23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3000">
              <a:latin typeface="Times New Roman"/>
              <a:cs typeface="Times New Roman"/>
            </a:endParaRPr>
          </a:p>
          <a:p>
            <a:pPr marL="3737610" marR="10521950" indent="114935">
              <a:lnSpc>
                <a:spcPct val="107500"/>
              </a:lnSpc>
            </a:pPr>
            <a:r>
              <a:rPr sz="2300" spc="-145" dirty="0">
                <a:solidFill>
                  <a:srgbClr val="091E42"/>
                </a:solidFill>
                <a:latin typeface="Verdana"/>
                <a:cs typeface="Verdana"/>
              </a:rPr>
              <a:t>Automated  </a:t>
            </a:r>
            <a:r>
              <a:rPr sz="2300" spc="-90" dirty="0">
                <a:solidFill>
                  <a:srgbClr val="091E42"/>
                </a:solidFill>
                <a:latin typeface="Verdana"/>
                <a:cs typeface="Verdana"/>
              </a:rPr>
              <a:t>classifi</a:t>
            </a:r>
            <a:r>
              <a:rPr sz="2300" spc="-114" dirty="0">
                <a:solidFill>
                  <a:srgbClr val="091E42"/>
                </a:solidFill>
                <a:latin typeface="Verdana"/>
                <a:cs typeface="Verdana"/>
              </a:rPr>
              <a:t>c</a:t>
            </a:r>
            <a:r>
              <a:rPr sz="2300" spc="-135" dirty="0">
                <a:solidFill>
                  <a:srgbClr val="091E42"/>
                </a:solidFill>
                <a:latin typeface="Verdana"/>
                <a:cs typeface="Verdana"/>
              </a:rPr>
              <a:t>ation</a:t>
            </a:r>
            <a:endParaRPr sz="2300">
              <a:latin typeface="Verdana"/>
              <a:cs typeface="Verdana"/>
            </a:endParaRPr>
          </a:p>
          <a:p>
            <a:pPr>
              <a:lnSpc>
                <a:spcPct val="100000"/>
              </a:lnSpc>
            </a:pPr>
            <a:endParaRPr sz="2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3600">
              <a:latin typeface="Times New Roman"/>
              <a:cs typeface="Times New Roman"/>
            </a:endParaRPr>
          </a:p>
          <a:p>
            <a:pPr algn="r">
              <a:lnSpc>
                <a:spcPct val="100000"/>
              </a:lnSpc>
              <a:tabLst>
                <a:tab pos="2837180" algn="l"/>
              </a:tabLst>
            </a:pPr>
            <a:r>
              <a:rPr sz="2300" spc="-185" dirty="0">
                <a:solidFill>
                  <a:srgbClr val="091E42"/>
                </a:solidFill>
                <a:latin typeface="Verdana"/>
                <a:cs typeface="Verdana"/>
              </a:rPr>
              <a:t>P</a:t>
            </a:r>
            <a:r>
              <a:rPr sz="2300" spc="-90" dirty="0">
                <a:solidFill>
                  <a:srgbClr val="091E42"/>
                </a:solidFill>
                <a:latin typeface="Verdana"/>
                <a:cs typeface="Verdana"/>
              </a:rPr>
              <a:t>e</a:t>
            </a:r>
            <a:r>
              <a:rPr sz="2300" spc="-160" dirty="0">
                <a:solidFill>
                  <a:srgbClr val="091E42"/>
                </a:solidFill>
                <a:latin typeface="Verdana"/>
                <a:cs typeface="Verdana"/>
              </a:rPr>
              <a:t>r</a:t>
            </a:r>
            <a:r>
              <a:rPr sz="2300" spc="-285" dirty="0">
                <a:solidFill>
                  <a:srgbClr val="091E42"/>
                </a:solidFill>
                <a:latin typeface="Verdana"/>
                <a:cs typeface="Verdana"/>
              </a:rPr>
              <a:t>m</a:t>
            </a:r>
            <a:r>
              <a:rPr sz="2300" spc="-75" dirty="0">
                <a:solidFill>
                  <a:srgbClr val="091E42"/>
                </a:solidFill>
                <a:latin typeface="Verdana"/>
                <a:cs typeface="Verdana"/>
              </a:rPr>
              <a:t>i</a:t>
            </a:r>
            <a:r>
              <a:rPr sz="2300" spc="-180" dirty="0">
                <a:solidFill>
                  <a:srgbClr val="091E42"/>
                </a:solidFill>
                <a:latin typeface="Verdana"/>
                <a:cs typeface="Verdana"/>
              </a:rPr>
              <a:t>ss</a:t>
            </a:r>
            <a:r>
              <a:rPr sz="2300" spc="-75" dirty="0">
                <a:solidFill>
                  <a:srgbClr val="091E42"/>
                </a:solidFill>
                <a:latin typeface="Verdana"/>
                <a:cs typeface="Verdana"/>
              </a:rPr>
              <a:t>i</a:t>
            </a:r>
            <a:r>
              <a:rPr sz="2300" spc="-105" dirty="0">
                <a:solidFill>
                  <a:srgbClr val="091E42"/>
                </a:solidFill>
                <a:latin typeface="Verdana"/>
                <a:cs typeface="Verdana"/>
              </a:rPr>
              <a:t>o</a:t>
            </a:r>
            <a:r>
              <a:rPr sz="2300" spc="-185" dirty="0">
                <a:solidFill>
                  <a:srgbClr val="091E42"/>
                </a:solidFill>
                <a:latin typeface="Verdana"/>
                <a:cs typeface="Verdana"/>
              </a:rPr>
              <a:t>n</a:t>
            </a:r>
            <a:r>
              <a:rPr sz="2300" spc="-155" dirty="0">
                <a:solidFill>
                  <a:srgbClr val="091E42"/>
                </a:solidFill>
                <a:latin typeface="Verdana"/>
                <a:cs typeface="Verdana"/>
              </a:rPr>
              <a:t>s</a:t>
            </a:r>
            <a:r>
              <a:rPr sz="2300" dirty="0">
                <a:solidFill>
                  <a:srgbClr val="091E42"/>
                </a:solidFill>
                <a:latin typeface="Verdana"/>
                <a:cs typeface="Verdana"/>
              </a:rPr>
              <a:t>	</a:t>
            </a:r>
            <a:r>
              <a:rPr sz="2300" spc="-185" dirty="0">
                <a:solidFill>
                  <a:srgbClr val="091E42"/>
                </a:solidFill>
                <a:latin typeface="Verdana"/>
                <a:cs typeface="Verdana"/>
              </a:rPr>
              <a:t>P</a:t>
            </a:r>
            <a:r>
              <a:rPr sz="2300" spc="-90" dirty="0">
                <a:solidFill>
                  <a:srgbClr val="091E42"/>
                </a:solidFill>
                <a:latin typeface="Verdana"/>
                <a:cs typeface="Verdana"/>
              </a:rPr>
              <a:t>e</a:t>
            </a:r>
            <a:r>
              <a:rPr sz="2300" spc="-105" dirty="0">
                <a:solidFill>
                  <a:srgbClr val="091E42"/>
                </a:solidFill>
                <a:latin typeface="Verdana"/>
                <a:cs typeface="Verdana"/>
              </a:rPr>
              <a:t>r</a:t>
            </a:r>
            <a:r>
              <a:rPr sz="2300" spc="-90" dirty="0">
                <a:solidFill>
                  <a:srgbClr val="091E42"/>
                </a:solidFill>
                <a:latin typeface="Verdana"/>
                <a:cs typeface="Verdana"/>
              </a:rPr>
              <a:t>f</a:t>
            </a:r>
            <a:r>
              <a:rPr sz="2300" spc="-105" dirty="0">
                <a:solidFill>
                  <a:srgbClr val="091E42"/>
                </a:solidFill>
                <a:latin typeface="Verdana"/>
                <a:cs typeface="Verdana"/>
              </a:rPr>
              <a:t>o</a:t>
            </a:r>
            <a:r>
              <a:rPr sz="2300" spc="-160" dirty="0">
                <a:solidFill>
                  <a:srgbClr val="091E42"/>
                </a:solidFill>
                <a:latin typeface="Verdana"/>
                <a:cs typeface="Verdana"/>
              </a:rPr>
              <a:t>r</a:t>
            </a:r>
            <a:r>
              <a:rPr sz="2300" spc="-285" dirty="0">
                <a:solidFill>
                  <a:srgbClr val="091E42"/>
                </a:solidFill>
                <a:latin typeface="Verdana"/>
                <a:cs typeface="Verdana"/>
              </a:rPr>
              <a:t>m</a:t>
            </a:r>
            <a:r>
              <a:rPr sz="2300" spc="-200" dirty="0">
                <a:solidFill>
                  <a:srgbClr val="091E42"/>
                </a:solidFill>
                <a:latin typeface="Verdana"/>
                <a:cs typeface="Verdana"/>
              </a:rPr>
              <a:t>a</a:t>
            </a:r>
            <a:r>
              <a:rPr sz="2300" spc="-185" dirty="0">
                <a:solidFill>
                  <a:srgbClr val="091E42"/>
                </a:solidFill>
                <a:latin typeface="Verdana"/>
                <a:cs typeface="Verdana"/>
              </a:rPr>
              <a:t>n</a:t>
            </a:r>
            <a:r>
              <a:rPr sz="2300" spc="-10" dirty="0">
                <a:solidFill>
                  <a:srgbClr val="091E42"/>
                </a:solidFill>
                <a:latin typeface="Verdana"/>
                <a:cs typeface="Verdana"/>
              </a:rPr>
              <a:t>c</a:t>
            </a:r>
            <a:r>
              <a:rPr sz="2300" spc="-120" dirty="0">
                <a:solidFill>
                  <a:srgbClr val="091E42"/>
                </a:solidFill>
                <a:latin typeface="Verdana"/>
                <a:cs typeface="Verdana"/>
              </a:rPr>
              <a:t>e</a:t>
            </a:r>
            <a:endParaRPr sz="2300">
              <a:latin typeface="Verdana"/>
              <a:cs typeface="Verdana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3653019" y="5528627"/>
            <a:ext cx="251460" cy="251460"/>
          </a:xfrm>
          <a:custGeom>
            <a:avLst/>
            <a:gdLst/>
            <a:ahLst/>
            <a:cxnLst/>
            <a:rect l="l" t="t" r="r" b="b"/>
            <a:pathLst>
              <a:path w="251460" h="251460">
                <a:moveTo>
                  <a:pt x="0" y="0"/>
                </a:moveTo>
                <a:lnTo>
                  <a:pt x="0" y="251301"/>
                </a:lnTo>
                <a:lnTo>
                  <a:pt x="251301" y="125650"/>
                </a:lnTo>
                <a:lnTo>
                  <a:pt x="0" y="0"/>
                </a:lnTo>
                <a:close/>
              </a:path>
            </a:pathLst>
          </a:custGeom>
          <a:solidFill>
            <a:srgbClr val="0065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7492023" y="2658523"/>
            <a:ext cx="4110990" cy="2922905"/>
          </a:xfrm>
          <a:custGeom>
            <a:avLst/>
            <a:gdLst/>
            <a:ahLst/>
            <a:cxnLst/>
            <a:rect l="l" t="t" r="r" b="b"/>
            <a:pathLst>
              <a:path w="4110990" h="2922904">
                <a:moveTo>
                  <a:pt x="0" y="2922405"/>
                </a:moveTo>
                <a:lnTo>
                  <a:pt x="78801" y="2921872"/>
                </a:lnTo>
                <a:lnTo>
                  <a:pt x="155517" y="2920283"/>
                </a:lnTo>
                <a:lnTo>
                  <a:pt x="230181" y="2917656"/>
                </a:lnTo>
                <a:lnTo>
                  <a:pt x="302824" y="2914007"/>
                </a:lnTo>
                <a:lnTo>
                  <a:pt x="373480" y="2909352"/>
                </a:lnTo>
                <a:lnTo>
                  <a:pt x="442182" y="2903709"/>
                </a:lnTo>
                <a:lnTo>
                  <a:pt x="508962" y="2897095"/>
                </a:lnTo>
                <a:lnTo>
                  <a:pt x="573853" y="2889525"/>
                </a:lnTo>
                <a:lnTo>
                  <a:pt x="636888" y="2881018"/>
                </a:lnTo>
                <a:lnTo>
                  <a:pt x="698100" y="2871589"/>
                </a:lnTo>
                <a:lnTo>
                  <a:pt x="757522" y="2861255"/>
                </a:lnTo>
                <a:lnTo>
                  <a:pt x="815186" y="2850034"/>
                </a:lnTo>
                <a:lnTo>
                  <a:pt x="871125" y="2837941"/>
                </a:lnTo>
                <a:lnTo>
                  <a:pt x="925372" y="2824994"/>
                </a:lnTo>
                <a:lnTo>
                  <a:pt x="977960" y="2811209"/>
                </a:lnTo>
                <a:lnTo>
                  <a:pt x="1028922" y="2796604"/>
                </a:lnTo>
                <a:lnTo>
                  <a:pt x="1078289" y="2781194"/>
                </a:lnTo>
                <a:lnTo>
                  <a:pt x="1126096" y="2764997"/>
                </a:lnTo>
                <a:lnTo>
                  <a:pt x="1172375" y="2748029"/>
                </a:lnTo>
                <a:lnTo>
                  <a:pt x="1217159" y="2730308"/>
                </a:lnTo>
                <a:lnTo>
                  <a:pt x="1260480" y="2711849"/>
                </a:lnTo>
                <a:lnTo>
                  <a:pt x="1302371" y="2692670"/>
                </a:lnTo>
                <a:lnTo>
                  <a:pt x="1342865" y="2672787"/>
                </a:lnTo>
                <a:lnTo>
                  <a:pt x="1381996" y="2652218"/>
                </a:lnTo>
                <a:lnTo>
                  <a:pt x="1419795" y="2630978"/>
                </a:lnTo>
                <a:lnTo>
                  <a:pt x="1456295" y="2609085"/>
                </a:lnTo>
                <a:lnTo>
                  <a:pt x="1491530" y="2586556"/>
                </a:lnTo>
                <a:lnTo>
                  <a:pt x="1525532" y="2563406"/>
                </a:lnTo>
                <a:lnTo>
                  <a:pt x="1558334" y="2539654"/>
                </a:lnTo>
                <a:lnTo>
                  <a:pt x="1589969" y="2515315"/>
                </a:lnTo>
                <a:lnTo>
                  <a:pt x="1620469" y="2490407"/>
                </a:lnTo>
                <a:lnTo>
                  <a:pt x="1649867" y="2464945"/>
                </a:lnTo>
                <a:lnTo>
                  <a:pt x="1678196" y="2438948"/>
                </a:lnTo>
                <a:lnTo>
                  <a:pt x="1731779" y="2385412"/>
                </a:lnTo>
                <a:lnTo>
                  <a:pt x="1781480" y="2329933"/>
                </a:lnTo>
                <a:lnTo>
                  <a:pt x="1827561" y="2272644"/>
                </a:lnTo>
                <a:lnTo>
                  <a:pt x="1870284" y="2213680"/>
                </a:lnTo>
                <a:lnTo>
                  <a:pt x="1909912" y="2153175"/>
                </a:lnTo>
                <a:lnTo>
                  <a:pt x="1946707" y="2091263"/>
                </a:lnTo>
                <a:lnTo>
                  <a:pt x="1980932" y="2028077"/>
                </a:lnTo>
                <a:lnTo>
                  <a:pt x="2012849" y="1963753"/>
                </a:lnTo>
                <a:lnTo>
                  <a:pt x="2042720" y="1898423"/>
                </a:lnTo>
                <a:lnTo>
                  <a:pt x="2070808" y="1832222"/>
                </a:lnTo>
                <a:lnTo>
                  <a:pt x="2097374" y="1765284"/>
                </a:lnTo>
                <a:lnTo>
                  <a:pt x="2122682" y="1697742"/>
                </a:lnTo>
                <a:lnTo>
                  <a:pt x="2146994" y="1629732"/>
                </a:lnTo>
                <a:lnTo>
                  <a:pt x="2170572" y="1561387"/>
                </a:lnTo>
                <a:lnTo>
                  <a:pt x="2193678" y="1492840"/>
                </a:lnTo>
                <a:lnTo>
                  <a:pt x="2217298" y="1422061"/>
                </a:lnTo>
                <a:lnTo>
                  <a:pt x="2229477" y="1385609"/>
                </a:lnTo>
                <a:lnTo>
                  <a:pt x="2241713" y="1349196"/>
                </a:lnTo>
                <a:lnTo>
                  <a:pt x="2254045" y="1312845"/>
                </a:lnTo>
                <a:lnTo>
                  <a:pt x="2266512" y="1276573"/>
                </a:lnTo>
                <a:lnTo>
                  <a:pt x="2279155" y="1240403"/>
                </a:lnTo>
                <a:lnTo>
                  <a:pt x="2292011" y="1204353"/>
                </a:lnTo>
                <a:lnTo>
                  <a:pt x="2305122" y="1168444"/>
                </a:lnTo>
                <a:lnTo>
                  <a:pt x="2318526" y="1132696"/>
                </a:lnTo>
                <a:lnTo>
                  <a:pt x="2332262" y="1097130"/>
                </a:lnTo>
                <a:lnTo>
                  <a:pt x="2360891" y="1026620"/>
                </a:lnTo>
                <a:lnTo>
                  <a:pt x="2391322" y="957077"/>
                </a:lnTo>
                <a:lnTo>
                  <a:pt x="2423873" y="888661"/>
                </a:lnTo>
                <a:lnTo>
                  <a:pt x="2458857" y="821534"/>
                </a:lnTo>
                <a:lnTo>
                  <a:pt x="2496591" y="755856"/>
                </a:lnTo>
                <a:lnTo>
                  <a:pt x="2537389" y="691789"/>
                </a:lnTo>
                <a:lnTo>
                  <a:pt x="2559035" y="660409"/>
                </a:lnTo>
                <a:lnTo>
                  <a:pt x="2581566" y="629493"/>
                </a:lnTo>
                <a:lnTo>
                  <a:pt x="2605021" y="599059"/>
                </a:lnTo>
                <a:lnTo>
                  <a:pt x="2629439" y="569129"/>
                </a:lnTo>
                <a:lnTo>
                  <a:pt x="2654860" y="539723"/>
                </a:lnTo>
                <a:lnTo>
                  <a:pt x="2681322" y="510860"/>
                </a:lnTo>
                <a:lnTo>
                  <a:pt x="2708866" y="482560"/>
                </a:lnTo>
                <a:lnTo>
                  <a:pt x="2737531" y="454845"/>
                </a:lnTo>
                <a:lnTo>
                  <a:pt x="2767356" y="427733"/>
                </a:lnTo>
                <a:lnTo>
                  <a:pt x="2798381" y="401245"/>
                </a:lnTo>
                <a:lnTo>
                  <a:pt x="2830644" y="375402"/>
                </a:lnTo>
                <a:lnTo>
                  <a:pt x="2864186" y="350223"/>
                </a:lnTo>
                <a:lnTo>
                  <a:pt x="2899046" y="325728"/>
                </a:lnTo>
                <a:lnTo>
                  <a:pt x="2935263" y="301938"/>
                </a:lnTo>
                <a:lnTo>
                  <a:pt x="2972877" y="278873"/>
                </a:lnTo>
                <a:lnTo>
                  <a:pt x="3011927" y="256552"/>
                </a:lnTo>
                <a:lnTo>
                  <a:pt x="3052452" y="234997"/>
                </a:lnTo>
                <a:lnTo>
                  <a:pt x="3094492" y="214226"/>
                </a:lnTo>
                <a:lnTo>
                  <a:pt x="3138087" y="194261"/>
                </a:lnTo>
                <a:lnTo>
                  <a:pt x="3183275" y="175122"/>
                </a:lnTo>
                <a:lnTo>
                  <a:pt x="3230097" y="156827"/>
                </a:lnTo>
                <a:lnTo>
                  <a:pt x="3278590" y="139399"/>
                </a:lnTo>
                <a:lnTo>
                  <a:pt x="3328796" y="122856"/>
                </a:lnTo>
                <a:lnTo>
                  <a:pt x="3380753" y="107219"/>
                </a:lnTo>
                <a:lnTo>
                  <a:pt x="3434501" y="92508"/>
                </a:lnTo>
                <a:lnTo>
                  <a:pt x="3490079" y="78744"/>
                </a:lnTo>
                <a:lnTo>
                  <a:pt x="3547527" y="65945"/>
                </a:lnTo>
                <a:lnTo>
                  <a:pt x="3606884" y="54133"/>
                </a:lnTo>
                <a:lnTo>
                  <a:pt x="3668189" y="43328"/>
                </a:lnTo>
                <a:lnTo>
                  <a:pt x="3731482" y="33549"/>
                </a:lnTo>
                <a:lnTo>
                  <a:pt x="3796802" y="24817"/>
                </a:lnTo>
                <a:lnTo>
                  <a:pt x="3864188" y="17152"/>
                </a:lnTo>
                <a:lnTo>
                  <a:pt x="3933681" y="10574"/>
                </a:lnTo>
                <a:lnTo>
                  <a:pt x="4005319" y="5104"/>
                </a:lnTo>
                <a:lnTo>
                  <a:pt x="4079142" y="761"/>
                </a:lnTo>
                <a:lnTo>
                  <a:pt x="4110544" y="0"/>
                </a:lnTo>
              </a:path>
            </a:pathLst>
          </a:custGeom>
          <a:ln w="62825">
            <a:solidFill>
              <a:srgbClr val="0065FF"/>
            </a:solidFill>
            <a:prstDash val="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1568129" y="2533671"/>
            <a:ext cx="254635" cy="251460"/>
          </a:xfrm>
          <a:custGeom>
            <a:avLst/>
            <a:gdLst/>
            <a:ahLst/>
            <a:cxnLst/>
            <a:rect l="l" t="t" r="r" b="b"/>
            <a:pathLst>
              <a:path w="254634" h="251460">
                <a:moveTo>
                  <a:pt x="0" y="0"/>
                </a:moveTo>
                <a:lnTo>
                  <a:pt x="6073" y="251227"/>
                </a:lnTo>
                <a:lnTo>
                  <a:pt x="254233" y="119525"/>
                </a:lnTo>
                <a:lnTo>
                  <a:pt x="0" y="0"/>
                </a:lnTo>
                <a:close/>
              </a:path>
            </a:pathLst>
          </a:custGeom>
          <a:solidFill>
            <a:srgbClr val="0065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0898830" y="3524124"/>
            <a:ext cx="7402195" cy="5295900"/>
          </a:xfrm>
          <a:custGeom>
            <a:avLst/>
            <a:gdLst/>
            <a:ahLst/>
            <a:cxnLst/>
            <a:rect l="l" t="t" r="r" b="b"/>
            <a:pathLst>
              <a:path w="7402194" h="5295900">
                <a:moveTo>
                  <a:pt x="4721627" y="139700"/>
                </a:moveTo>
                <a:lnTo>
                  <a:pt x="2680077" y="139700"/>
                </a:lnTo>
                <a:lnTo>
                  <a:pt x="2635977" y="165100"/>
                </a:lnTo>
                <a:lnTo>
                  <a:pt x="2376323" y="241300"/>
                </a:lnTo>
                <a:lnTo>
                  <a:pt x="2333908" y="266700"/>
                </a:lnTo>
                <a:lnTo>
                  <a:pt x="2291747" y="279400"/>
                </a:lnTo>
                <a:lnTo>
                  <a:pt x="2249846" y="304800"/>
                </a:lnTo>
                <a:lnTo>
                  <a:pt x="2166837" y="330200"/>
                </a:lnTo>
                <a:lnTo>
                  <a:pt x="2125736" y="355600"/>
                </a:lnTo>
                <a:lnTo>
                  <a:pt x="2084910" y="368300"/>
                </a:lnTo>
                <a:lnTo>
                  <a:pt x="2004094" y="419100"/>
                </a:lnTo>
                <a:lnTo>
                  <a:pt x="1964112" y="431800"/>
                </a:lnTo>
                <a:lnTo>
                  <a:pt x="1885019" y="482600"/>
                </a:lnTo>
                <a:lnTo>
                  <a:pt x="1845915" y="495300"/>
                </a:lnTo>
                <a:lnTo>
                  <a:pt x="1807112" y="520700"/>
                </a:lnTo>
                <a:lnTo>
                  <a:pt x="1692540" y="596900"/>
                </a:lnTo>
                <a:lnTo>
                  <a:pt x="1580804" y="673100"/>
                </a:lnTo>
                <a:lnTo>
                  <a:pt x="1472004" y="749300"/>
                </a:lnTo>
                <a:lnTo>
                  <a:pt x="1401151" y="800100"/>
                </a:lnTo>
                <a:lnTo>
                  <a:pt x="1366240" y="838200"/>
                </a:lnTo>
                <a:lnTo>
                  <a:pt x="1331678" y="863600"/>
                </a:lnTo>
                <a:lnTo>
                  <a:pt x="1263614" y="914400"/>
                </a:lnTo>
                <a:lnTo>
                  <a:pt x="1230119" y="952500"/>
                </a:lnTo>
                <a:lnTo>
                  <a:pt x="1164224" y="1003300"/>
                </a:lnTo>
                <a:lnTo>
                  <a:pt x="1131831" y="1041400"/>
                </a:lnTo>
                <a:lnTo>
                  <a:pt x="1099813" y="1066800"/>
                </a:lnTo>
                <a:lnTo>
                  <a:pt x="1068173" y="1104900"/>
                </a:lnTo>
                <a:lnTo>
                  <a:pt x="1036915" y="1130300"/>
                </a:lnTo>
                <a:lnTo>
                  <a:pt x="1006043" y="1168400"/>
                </a:lnTo>
                <a:lnTo>
                  <a:pt x="975560" y="1206500"/>
                </a:lnTo>
                <a:lnTo>
                  <a:pt x="945470" y="1231900"/>
                </a:lnTo>
                <a:lnTo>
                  <a:pt x="915778" y="1270000"/>
                </a:lnTo>
                <a:lnTo>
                  <a:pt x="886486" y="1295400"/>
                </a:lnTo>
                <a:lnTo>
                  <a:pt x="857598" y="1333500"/>
                </a:lnTo>
                <a:lnTo>
                  <a:pt x="829118" y="1371600"/>
                </a:lnTo>
                <a:lnTo>
                  <a:pt x="801050" y="1409700"/>
                </a:lnTo>
                <a:lnTo>
                  <a:pt x="773398" y="1435100"/>
                </a:lnTo>
                <a:lnTo>
                  <a:pt x="746165" y="1473200"/>
                </a:lnTo>
                <a:lnTo>
                  <a:pt x="719354" y="1511300"/>
                </a:lnTo>
                <a:lnTo>
                  <a:pt x="692971" y="1549400"/>
                </a:lnTo>
                <a:lnTo>
                  <a:pt x="667018" y="1587500"/>
                </a:lnTo>
                <a:lnTo>
                  <a:pt x="641499" y="1625600"/>
                </a:lnTo>
                <a:lnTo>
                  <a:pt x="616418" y="1663700"/>
                </a:lnTo>
                <a:lnTo>
                  <a:pt x="591778" y="1701800"/>
                </a:lnTo>
                <a:lnTo>
                  <a:pt x="567583" y="1739900"/>
                </a:lnTo>
                <a:lnTo>
                  <a:pt x="543838" y="1778000"/>
                </a:lnTo>
                <a:lnTo>
                  <a:pt x="520545" y="1816100"/>
                </a:lnTo>
                <a:lnTo>
                  <a:pt x="497709" y="1854200"/>
                </a:lnTo>
                <a:lnTo>
                  <a:pt x="475333" y="1892300"/>
                </a:lnTo>
                <a:lnTo>
                  <a:pt x="453421" y="1930400"/>
                </a:lnTo>
                <a:lnTo>
                  <a:pt x="431976" y="1968500"/>
                </a:lnTo>
                <a:lnTo>
                  <a:pt x="411002" y="2006600"/>
                </a:lnTo>
                <a:lnTo>
                  <a:pt x="390504" y="2044700"/>
                </a:lnTo>
                <a:lnTo>
                  <a:pt x="370484" y="2082800"/>
                </a:lnTo>
                <a:lnTo>
                  <a:pt x="350947" y="2133600"/>
                </a:lnTo>
                <a:lnTo>
                  <a:pt x="331896" y="2171700"/>
                </a:lnTo>
                <a:lnTo>
                  <a:pt x="313335" y="2209800"/>
                </a:lnTo>
                <a:lnTo>
                  <a:pt x="295268" y="2247900"/>
                </a:lnTo>
                <a:lnTo>
                  <a:pt x="277698" y="2298700"/>
                </a:lnTo>
                <a:lnTo>
                  <a:pt x="260628" y="2336800"/>
                </a:lnTo>
                <a:lnTo>
                  <a:pt x="244064" y="2374900"/>
                </a:lnTo>
                <a:lnTo>
                  <a:pt x="228008" y="2425700"/>
                </a:lnTo>
                <a:lnTo>
                  <a:pt x="212465" y="2463800"/>
                </a:lnTo>
                <a:lnTo>
                  <a:pt x="197437" y="2514600"/>
                </a:lnTo>
                <a:lnTo>
                  <a:pt x="182929" y="2552700"/>
                </a:lnTo>
                <a:lnTo>
                  <a:pt x="168945" y="2590800"/>
                </a:lnTo>
                <a:lnTo>
                  <a:pt x="155487" y="2641600"/>
                </a:lnTo>
                <a:lnTo>
                  <a:pt x="142560" y="2679700"/>
                </a:lnTo>
                <a:lnTo>
                  <a:pt x="130168" y="2730500"/>
                </a:lnTo>
                <a:lnTo>
                  <a:pt x="118314" y="2768600"/>
                </a:lnTo>
                <a:lnTo>
                  <a:pt x="107003" y="2819400"/>
                </a:lnTo>
                <a:lnTo>
                  <a:pt x="96236" y="2857500"/>
                </a:lnTo>
                <a:lnTo>
                  <a:pt x="86020" y="2908300"/>
                </a:lnTo>
                <a:lnTo>
                  <a:pt x="76356" y="2946400"/>
                </a:lnTo>
                <a:lnTo>
                  <a:pt x="67249" y="2997200"/>
                </a:lnTo>
                <a:lnTo>
                  <a:pt x="58703" y="3048000"/>
                </a:lnTo>
                <a:lnTo>
                  <a:pt x="50721" y="3086100"/>
                </a:lnTo>
                <a:lnTo>
                  <a:pt x="43307" y="3136900"/>
                </a:lnTo>
                <a:lnTo>
                  <a:pt x="36465" y="3187700"/>
                </a:lnTo>
                <a:lnTo>
                  <a:pt x="30198" y="3225800"/>
                </a:lnTo>
                <a:lnTo>
                  <a:pt x="24511" y="3276600"/>
                </a:lnTo>
                <a:lnTo>
                  <a:pt x="19406" y="3327400"/>
                </a:lnTo>
                <a:lnTo>
                  <a:pt x="14888" y="3365500"/>
                </a:lnTo>
                <a:lnTo>
                  <a:pt x="10960" y="3416300"/>
                </a:lnTo>
                <a:lnTo>
                  <a:pt x="7627" y="3467100"/>
                </a:lnTo>
                <a:lnTo>
                  <a:pt x="4891" y="3517900"/>
                </a:lnTo>
                <a:lnTo>
                  <a:pt x="2756" y="3556000"/>
                </a:lnTo>
                <a:lnTo>
                  <a:pt x="1227" y="3606800"/>
                </a:lnTo>
                <a:lnTo>
                  <a:pt x="307" y="3657600"/>
                </a:lnTo>
                <a:lnTo>
                  <a:pt x="0" y="3708400"/>
                </a:lnTo>
                <a:lnTo>
                  <a:pt x="357" y="3759200"/>
                </a:lnTo>
                <a:lnTo>
                  <a:pt x="1426" y="3810000"/>
                </a:lnTo>
                <a:lnTo>
                  <a:pt x="3203" y="3860800"/>
                </a:lnTo>
                <a:lnTo>
                  <a:pt x="5681" y="3911600"/>
                </a:lnTo>
                <a:lnTo>
                  <a:pt x="8858" y="3962400"/>
                </a:lnTo>
                <a:lnTo>
                  <a:pt x="12728" y="4013200"/>
                </a:lnTo>
                <a:lnTo>
                  <a:pt x="17285" y="4064000"/>
                </a:lnTo>
                <a:lnTo>
                  <a:pt x="22527" y="4114800"/>
                </a:lnTo>
                <a:lnTo>
                  <a:pt x="28447" y="4165600"/>
                </a:lnTo>
                <a:lnTo>
                  <a:pt x="35042" y="4216400"/>
                </a:lnTo>
                <a:lnTo>
                  <a:pt x="42306" y="4267200"/>
                </a:lnTo>
                <a:lnTo>
                  <a:pt x="50235" y="4318000"/>
                </a:lnTo>
                <a:lnTo>
                  <a:pt x="58823" y="4368800"/>
                </a:lnTo>
                <a:lnTo>
                  <a:pt x="68068" y="4419600"/>
                </a:lnTo>
                <a:lnTo>
                  <a:pt x="77963" y="4457700"/>
                </a:lnTo>
                <a:lnTo>
                  <a:pt x="88504" y="4508500"/>
                </a:lnTo>
                <a:lnTo>
                  <a:pt x="99686" y="4559300"/>
                </a:lnTo>
                <a:lnTo>
                  <a:pt x="111505" y="4610100"/>
                </a:lnTo>
                <a:lnTo>
                  <a:pt x="123955" y="4660900"/>
                </a:lnTo>
                <a:lnTo>
                  <a:pt x="137033" y="4699000"/>
                </a:lnTo>
                <a:lnTo>
                  <a:pt x="150734" y="4749800"/>
                </a:lnTo>
                <a:lnTo>
                  <a:pt x="165052" y="4800600"/>
                </a:lnTo>
                <a:lnTo>
                  <a:pt x="179983" y="4851400"/>
                </a:lnTo>
                <a:lnTo>
                  <a:pt x="195522" y="4889500"/>
                </a:lnTo>
                <a:lnTo>
                  <a:pt x="211665" y="4940300"/>
                </a:lnTo>
                <a:lnTo>
                  <a:pt x="228408" y="4991100"/>
                </a:lnTo>
                <a:lnTo>
                  <a:pt x="245744" y="5029200"/>
                </a:lnTo>
                <a:lnTo>
                  <a:pt x="263670" y="5080000"/>
                </a:lnTo>
                <a:lnTo>
                  <a:pt x="282181" y="5118100"/>
                </a:lnTo>
                <a:lnTo>
                  <a:pt x="301271" y="5168900"/>
                </a:lnTo>
                <a:lnTo>
                  <a:pt x="320938" y="5219700"/>
                </a:lnTo>
                <a:lnTo>
                  <a:pt x="341175" y="5257800"/>
                </a:lnTo>
                <a:lnTo>
                  <a:pt x="361978" y="5295900"/>
                </a:lnTo>
                <a:lnTo>
                  <a:pt x="7039785" y="5295900"/>
                </a:lnTo>
                <a:lnTo>
                  <a:pt x="7060588" y="5257800"/>
                </a:lnTo>
                <a:lnTo>
                  <a:pt x="7080825" y="5219700"/>
                </a:lnTo>
                <a:lnTo>
                  <a:pt x="7100492" y="5168900"/>
                </a:lnTo>
                <a:lnTo>
                  <a:pt x="7119583" y="5118100"/>
                </a:lnTo>
                <a:lnTo>
                  <a:pt x="7138093" y="5080000"/>
                </a:lnTo>
                <a:lnTo>
                  <a:pt x="7156019" y="5029200"/>
                </a:lnTo>
                <a:lnTo>
                  <a:pt x="7173356" y="4991100"/>
                </a:lnTo>
                <a:lnTo>
                  <a:pt x="7190098" y="4940300"/>
                </a:lnTo>
                <a:lnTo>
                  <a:pt x="7206241" y="4889500"/>
                </a:lnTo>
                <a:lnTo>
                  <a:pt x="7221780" y="4851400"/>
                </a:lnTo>
                <a:lnTo>
                  <a:pt x="7236711" y="4800600"/>
                </a:lnTo>
                <a:lnTo>
                  <a:pt x="7251030" y="4749800"/>
                </a:lnTo>
                <a:lnTo>
                  <a:pt x="7264730" y="4699000"/>
                </a:lnTo>
                <a:lnTo>
                  <a:pt x="7277808" y="4660900"/>
                </a:lnTo>
                <a:lnTo>
                  <a:pt x="7290258" y="4610100"/>
                </a:lnTo>
                <a:lnTo>
                  <a:pt x="7302077" y="4559300"/>
                </a:lnTo>
                <a:lnTo>
                  <a:pt x="7313259" y="4508500"/>
                </a:lnTo>
                <a:lnTo>
                  <a:pt x="7323800" y="4457700"/>
                </a:lnTo>
                <a:lnTo>
                  <a:pt x="7333695" y="4419600"/>
                </a:lnTo>
                <a:lnTo>
                  <a:pt x="7342940" y="4368800"/>
                </a:lnTo>
                <a:lnTo>
                  <a:pt x="7351529" y="4318000"/>
                </a:lnTo>
                <a:lnTo>
                  <a:pt x="7359457" y="4267200"/>
                </a:lnTo>
                <a:lnTo>
                  <a:pt x="7366721" y="4216400"/>
                </a:lnTo>
                <a:lnTo>
                  <a:pt x="7373316" y="4165600"/>
                </a:lnTo>
                <a:lnTo>
                  <a:pt x="7379236" y="4114800"/>
                </a:lnTo>
                <a:lnTo>
                  <a:pt x="7384478" y="4064000"/>
                </a:lnTo>
                <a:lnTo>
                  <a:pt x="7389036" y="4013200"/>
                </a:lnTo>
                <a:lnTo>
                  <a:pt x="7392905" y="3962400"/>
                </a:lnTo>
                <a:lnTo>
                  <a:pt x="7396082" y="3911600"/>
                </a:lnTo>
                <a:lnTo>
                  <a:pt x="7398560" y="3860800"/>
                </a:lnTo>
                <a:lnTo>
                  <a:pt x="7400337" y="3810000"/>
                </a:lnTo>
                <a:lnTo>
                  <a:pt x="7401406" y="3759200"/>
                </a:lnTo>
                <a:lnTo>
                  <a:pt x="7401764" y="3708400"/>
                </a:lnTo>
                <a:lnTo>
                  <a:pt x="7401456" y="3657600"/>
                </a:lnTo>
                <a:lnTo>
                  <a:pt x="7400536" y="3606800"/>
                </a:lnTo>
                <a:lnTo>
                  <a:pt x="7399007" y="3556000"/>
                </a:lnTo>
                <a:lnTo>
                  <a:pt x="7396872" y="3517900"/>
                </a:lnTo>
                <a:lnTo>
                  <a:pt x="7394136" y="3467100"/>
                </a:lnTo>
                <a:lnTo>
                  <a:pt x="7390803" y="3416300"/>
                </a:lnTo>
                <a:lnTo>
                  <a:pt x="7386875" y="3365500"/>
                </a:lnTo>
                <a:lnTo>
                  <a:pt x="7382357" y="3327400"/>
                </a:lnTo>
                <a:lnTo>
                  <a:pt x="7377252" y="3276600"/>
                </a:lnTo>
                <a:lnTo>
                  <a:pt x="7371565" y="3225800"/>
                </a:lnTo>
                <a:lnTo>
                  <a:pt x="7365298" y="3187700"/>
                </a:lnTo>
                <a:lnTo>
                  <a:pt x="7358456" y="3136900"/>
                </a:lnTo>
                <a:lnTo>
                  <a:pt x="7351042" y="3086100"/>
                </a:lnTo>
                <a:lnTo>
                  <a:pt x="7343060" y="3048000"/>
                </a:lnTo>
                <a:lnTo>
                  <a:pt x="7334514" y="2997200"/>
                </a:lnTo>
                <a:lnTo>
                  <a:pt x="7325407" y="2946400"/>
                </a:lnTo>
                <a:lnTo>
                  <a:pt x="7315743" y="2908300"/>
                </a:lnTo>
                <a:lnTo>
                  <a:pt x="7305527" y="2857500"/>
                </a:lnTo>
                <a:lnTo>
                  <a:pt x="7294760" y="2819400"/>
                </a:lnTo>
                <a:lnTo>
                  <a:pt x="7283448" y="2768600"/>
                </a:lnTo>
                <a:lnTo>
                  <a:pt x="7271594" y="2730500"/>
                </a:lnTo>
                <a:lnTo>
                  <a:pt x="7259202" y="2679700"/>
                </a:lnTo>
                <a:lnTo>
                  <a:pt x="7246275" y="2641600"/>
                </a:lnTo>
                <a:lnTo>
                  <a:pt x="7232818" y="2590800"/>
                </a:lnTo>
                <a:lnTo>
                  <a:pt x="7218833" y="2552700"/>
                </a:lnTo>
                <a:lnTo>
                  <a:pt x="7204325" y="2514600"/>
                </a:lnTo>
                <a:lnTo>
                  <a:pt x="7189297" y="2463800"/>
                </a:lnTo>
                <a:lnTo>
                  <a:pt x="7173754" y="2425700"/>
                </a:lnTo>
                <a:lnTo>
                  <a:pt x="7157698" y="2374900"/>
                </a:lnTo>
                <a:lnTo>
                  <a:pt x="7141133" y="2336800"/>
                </a:lnTo>
                <a:lnTo>
                  <a:pt x="7124064" y="2298700"/>
                </a:lnTo>
                <a:lnTo>
                  <a:pt x="7106494" y="2247900"/>
                </a:lnTo>
                <a:lnTo>
                  <a:pt x="7088426" y="2209800"/>
                </a:lnTo>
                <a:lnTo>
                  <a:pt x="7069865" y="2171700"/>
                </a:lnTo>
                <a:lnTo>
                  <a:pt x="7050814" y="2133600"/>
                </a:lnTo>
                <a:lnTo>
                  <a:pt x="7031276" y="2082800"/>
                </a:lnTo>
                <a:lnTo>
                  <a:pt x="7011257" y="2044700"/>
                </a:lnTo>
                <a:lnTo>
                  <a:pt x="6990758" y="2006600"/>
                </a:lnTo>
                <a:lnTo>
                  <a:pt x="6969784" y="1968500"/>
                </a:lnTo>
                <a:lnTo>
                  <a:pt x="6948339" y="1930400"/>
                </a:lnTo>
                <a:lnTo>
                  <a:pt x="6926427" y="1892300"/>
                </a:lnTo>
                <a:lnTo>
                  <a:pt x="6904050" y="1854200"/>
                </a:lnTo>
                <a:lnTo>
                  <a:pt x="6881214" y="1816100"/>
                </a:lnTo>
                <a:lnTo>
                  <a:pt x="6857921" y="1778000"/>
                </a:lnTo>
                <a:lnTo>
                  <a:pt x="6834175" y="1739900"/>
                </a:lnTo>
                <a:lnTo>
                  <a:pt x="6809980" y="1701800"/>
                </a:lnTo>
                <a:lnTo>
                  <a:pt x="6785340" y="1663700"/>
                </a:lnTo>
                <a:lnTo>
                  <a:pt x="6760259" y="1625600"/>
                </a:lnTo>
                <a:lnTo>
                  <a:pt x="6734739" y="1587500"/>
                </a:lnTo>
                <a:lnTo>
                  <a:pt x="6708786" y="1549400"/>
                </a:lnTo>
                <a:lnTo>
                  <a:pt x="6682402" y="1511300"/>
                </a:lnTo>
                <a:lnTo>
                  <a:pt x="6655591" y="1473200"/>
                </a:lnTo>
                <a:lnTo>
                  <a:pt x="6628358" y="1435100"/>
                </a:lnTo>
                <a:lnTo>
                  <a:pt x="6600705" y="1409700"/>
                </a:lnTo>
                <a:lnTo>
                  <a:pt x="6572637" y="1371600"/>
                </a:lnTo>
                <a:lnTo>
                  <a:pt x="6544156" y="1333500"/>
                </a:lnTo>
                <a:lnTo>
                  <a:pt x="6515268" y="1295400"/>
                </a:lnTo>
                <a:lnTo>
                  <a:pt x="6485976" y="1270000"/>
                </a:lnTo>
                <a:lnTo>
                  <a:pt x="6456282" y="1231900"/>
                </a:lnTo>
                <a:lnTo>
                  <a:pt x="6426192" y="1206500"/>
                </a:lnTo>
                <a:lnTo>
                  <a:pt x="6395709" y="1168400"/>
                </a:lnTo>
                <a:lnTo>
                  <a:pt x="6364836" y="1130300"/>
                </a:lnTo>
                <a:lnTo>
                  <a:pt x="6333577" y="1104900"/>
                </a:lnTo>
                <a:lnTo>
                  <a:pt x="6301937" y="1066800"/>
                </a:lnTo>
                <a:lnTo>
                  <a:pt x="6269918" y="1041400"/>
                </a:lnTo>
                <a:lnTo>
                  <a:pt x="6237524" y="1003300"/>
                </a:lnTo>
                <a:lnTo>
                  <a:pt x="6171628" y="952500"/>
                </a:lnTo>
                <a:lnTo>
                  <a:pt x="6138133" y="914400"/>
                </a:lnTo>
                <a:lnTo>
                  <a:pt x="6070067" y="863600"/>
                </a:lnTo>
                <a:lnTo>
                  <a:pt x="6035504" y="838200"/>
                </a:lnTo>
                <a:lnTo>
                  <a:pt x="6000592" y="800100"/>
                </a:lnTo>
                <a:lnTo>
                  <a:pt x="5929738" y="749300"/>
                </a:lnTo>
                <a:lnTo>
                  <a:pt x="5820935" y="673100"/>
                </a:lnTo>
                <a:lnTo>
                  <a:pt x="5709196" y="596900"/>
                </a:lnTo>
                <a:lnTo>
                  <a:pt x="5594621" y="520700"/>
                </a:lnTo>
                <a:lnTo>
                  <a:pt x="5555816" y="495300"/>
                </a:lnTo>
                <a:lnTo>
                  <a:pt x="5516712" y="482600"/>
                </a:lnTo>
                <a:lnTo>
                  <a:pt x="5437616" y="431800"/>
                </a:lnTo>
                <a:lnTo>
                  <a:pt x="5397633" y="419100"/>
                </a:lnTo>
                <a:lnTo>
                  <a:pt x="5316815" y="368300"/>
                </a:lnTo>
                <a:lnTo>
                  <a:pt x="5275987" y="355600"/>
                </a:lnTo>
                <a:lnTo>
                  <a:pt x="5234885" y="330200"/>
                </a:lnTo>
                <a:lnTo>
                  <a:pt x="5151873" y="304800"/>
                </a:lnTo>
                <a:lnTo>
                  <a:pt x="5109971" y="279400"/>
                </a:lnTo>
                <a:lnTo>
                  <a:pt x="5067809" y="266700"/>
                </a:lnTo>
                <a:lnTo>
                  <a:pt x="5025392" y="241300"/>
                </a:lnTo>
                <a:lnTo>
                  <a:pt x="4765729" y="165100"/>
                </a:lnTo>
                <a:lnTo>
                  <a:pt x="4721627" y="139700"/>
                </a:lnTo>
                <a:close/>
              </a:path>
              <a:path w="7402194" h="5295900">
                <a:moveTo>
                  <a:pt x="4452401" y="76200"/>
                </a:moveTo>
                <a:lnTo>
                  <a:pt x="2949292" y="76200"/>
                </a:lnTo>
                <a:lnTo>
                  <a:pt x="2724404" y="139700"/>
                </a:lnTo>
                <a:lnTo>
                  <a:pt x="4677299" y="139700"/>
                </a:lnTo>
                <a:lnTo>
                  <a:pt x="4452401" y="76200"/>
                </a:lnTo>
                <a:close/>
              </a:path>
              <a:path w="7402194" h="5295900">
                <a:moveTo>
                  <a:pt x="4314991" y="50800"/>
                </a:moveTo>
                <a:lnTo>
                  <a:pt x="3086697" y="50800"/>
                </a:lnTo>
                <a:lnTo>
                  <a:pt x="2994895" y="76200"/>
                </a:lnTo>
                <a:lnTo>
                  <a:pt x="4406796" y="76200"/>
                </a:lnTo>
                <a:lnTo>
                  <a:pt x="4314991" y="50800"/>
                </a:lnTo>
                <a:close/>
              </a:path>
              <a:path w="7402194" h="5295900">
                <a:moveTo>
                  <a:pt x="4222416" y="38100"/>
                </a:moveTo>
                <a:lnTo>
                  <a:pt x="3179268" y="38100"/>
                </a:lnTo>
                <a:lnTo>
                  <a:pt x="3132888" y="50800"/>
                </a:lnTo>
                <a:lnTo>
                  <a:pt x="4268797" y="50800"/>
                </a:lnTo>
                <a:lnTo>
                  <a:pt x="4222416" y="38100"/>
                </a:lnTo>
                <a:close/>
              </a:path>
              <a:path w="7402194" h="5295900">
                <a:moveTo>
                  <a:pt x="4129101" y="25400"/>
                </a:moveTo>
                <a:lnTo>
                  <a:pt x="3272578" y="25400"/>
                </a:lnTo>
                <a:lnTo>
                  <a:pt x="3225832" y="38100"/>
                </a:lnTo>
                <a:lnTo>
                  <a:pt x="4175849" y="38100"/>
                </a:lnTo>
                <a:lnTo>
                  <a:pt x="4129101" y="25400"/>
                </a:lnTo>
                <a:close/>
              </a:path>
              <a:path w="7402194" h="5295900">
                <a:moveTo>
                  <a:pt x="4035076" y="12700"/>
                </a:moveTo>
                <a:lnTo>
                  <a:pt x="3366599" y="12700"/>
                </a:lnTo>
                <a:lnTo>
                  <a:pt x="3319502" y="25400"/>
                </a:lnTo>
                <a:lnTo>
                  <a:pt x="4082175" y="25400"/>
                </a:lnTo>
                <a:lnTo>
                  <a:pt x="4035076" y="12700"/>
                </a:lnTo>
                <a:close/>
              </a:path>
              <a:path w="7402194" h="5295900">
                <a:moveTo>
                  <a:pt x="3845016" y="0"/>
                </a:moveTo>
                <a:lnTo>
                  <a:pt x="3556649" y="0"/>
                </a:lnTo>
                <a:lnTo>
                  <a:pt x="3508895" y="12700"/>
                </a:lnTo>
                <a:lnTo>
                  <a:pt x="3892773" y="12700"/>
                </a:lnTo>
                <a:lnTo>
                  <a:pt x="3845016" y="0"/>
                </a:lnTo>
                <a:close/>
              </a:path>
            </a:pathLst>
          </a:custGeom>
          <a:solidFill>
            <a:srgbClr val="57D9A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5205609" y="3574935"/>
            <a:ext cx="1242695" cy="775970"/>
          </a:xfrm>
          <a:custGeom>
            <a:avLst/>
            <a:gdLst/>
            <a:ahLst/>
            <a:cxnLst/>
            <a:rect l="l" t="t" r="r" b="b"/>
            <a:pathLst>
              <a:path w="1242694" h="775970">
                <a:moveTo>
                  <a:pt x="8286" y="0"/>
                </a:moveTo>
                <a:lnTo>
                  <a:pt x="0" y="0"/>
                </a:lnTo>
                <a:lnTo>
                  <a:pt x="0" y="775560"/>
                </a:lnTo>
                <a:lnTo>
                  <a:pt x="1242674" y="775560"/>
                </a:lnTo>
                <a:lnTo>
                  <a:pt x="1242674" y="442423"/>
                </a:lnTo>
                <a:lnTo>
                  <a:pt x="1209964" y="431800"/>
                </a:lnTo>
                <a:lnTo>
                  <a:pt x="1130871" y="381000"/>
                </a:lnTo>
                <a:lnTo>
                  <a:pt x="1090890" y="368300"/>
                </a:lnTo>
                <a:lnTo>
                  <a:pt x="1010074" y="317500"/>
                </a:lnTo>
                <a:lnTo>
                  <a:pt x="969247" y="304800"/>
                </a:lnTo>
                <a:lnTo>
                  <a:pt x="928146" y="279400"/>
                </a:lnTo>
                <a:lnTo>
                  <a:pt x="845137" y="254000"/>
                </a:lnTo>
                <a:lnTo>
                  <a:pt x="803236" y="228600"/>
                </a:lnTo>
                <a:lnTo>
                  <a:pt x="761076" y="215900"/>
                </a:lnTo>
                <a:lnTo>
                  <a:pt x="718660" y="190500"/>
                </a:lnTo>
                <a:lnTo>
                  <a:pt x="459007" y="114300"/>
                </a:lnTo>
                <a:lnTo>
                  <a:pt x="414906" y="88900"/>
                </a:lnTo>
                <a:lnTo>
                  <a:pt x="370580" y="88900"/>
                </a:lnTo>
                <a:lnTo>
                  <a:pt x="145691" y="25400"/>
                </a:lnTo>
                <a:lnTo>
                  <a:pt x="100088" y="25400"/>
                </a:lnTo>
                <a:lnTo>
                  <a:pt x="8286" y="0"/>
                </a:lnTo>
                <a:close/>
              </a:path>
            </a:pathLst>
          </a:custGeom>
          <a:solidFill>
            <a:srgbClr val="79F2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6577400" y="4100648"/>
            <a:ext cx="346710" cy="250190"/>
          </a:xfrm>
          <a:custGeom>
            <a:avLst/>
            <a:gdLst/>
            <a:ahLst/>
            <a:cxnLst/>
            <a:rect l="l" t="t" r="r" b="b"/>
            <a:pathLst>
              <a:path w="346709" h="250189">
                <a:moveTo>
                  <a:pt x="0" y="0"/>
                </a:moveTo>
                <a:lnTo>
                  <a:pt x="0" y="249847"/>
                </a:lnTo>
                <a:lnTo>
                  <a:pt x="346104" y="249847"/>
                </a:lnTo>
                <a:lnTo>
                  <a:pt x="251189" y="172786"/>
                </a:lnTo>
                <a:lnTo>
                  <a:pt x="142389" y="96586"/>
                </a:lnTo>
                <a:lnTo>
                  <a:pt x="30652" y="20386"/>
                </a:lnTo>
                <a:lnTo>
                  <a:pt x="0" y="0"/>
                </a:lnTo>
                <a:close/>
              </a:path>
            </a:pathLst>
          </a:custGeom>
          <a:solidFill>
            <a:srgbClr val="79F2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6577400" y="4463466"/>
            <a:ext cx="1242695" cy="1242695"/>
          </a:xfrm>
          <a:custGeom>
            <a:avLst/>
            <a:gdLst/>
            <a:ahLst/>
            <a:cxnLst/>
            <a:rect l="l" t="t" r="r" b="b"/>
            <a:pathLst>
              <a:path w="1242694" h="1242695">
                <a:moveTo>
                  <a:pt x="481496" y="0"/>
                </a:moveTo>
                <a:lnTo>
                  <a:pt x="0" y="0"/>
                </a:lnTo>
                <a:lnTo>
                  <a:pt x="0" y="1242674"/>
                </a:lnTo>
                <a:lnTo>
                  <a:pt x="1242674" y="1242674"/>
                </a:lnTo>
                <a:lnTo>
                  <a:pt x="1242674" y="944138"/>
                </a:lnTo>
                <a:lnTo>
                  <a:pt x="1202647" y="876768"/>
                </a:lnTo>
                <a:lnTo>
                  <a:pt x="1179355" y="838668"/>
                </a:lnTo>
                <a:lnTo>
                  <a:pt x="1155609" y="800568"/>
                </a:lnTo>
                <a:lnTo>
                  <a:pt x="1131415" y="762468"/>
                </a:lnTo>
                <a:lnTo>
                  <a:pt x="1106775" y="724368"/>
                </a:lnTo>
                <a:lnTo>
                  <a:pt x="1081694" y="686268"/>
                </a:lnTo>
                <a:lnTo>
                  <a:pt x="1056175" y="648168"/>
                </a:lnTo>
                <a:lnTo>
                  <a:pt x="1030222" y="610068"/>
                </a:lnTo>
                <a:lnTo>
                  <a:pt x="1003838" y="571968"/>
                </a:lnTo>
                <a:lnTo>
                  <a:pt x="977028" y="533868"/>
                </a:lnTo>
                <a:lnTo>
                  <a:pt x="949795" y="495768"/>
                </a:lnTo>
                <a:lnTo>
                  <a:pt x="922142" y="470368"/>
                </a:lnTo>
                <a:lnTo>
                  <a:pt x="894075" y="432268"/>
                </a:lnTo>
                <a:lnTo>
                  <a:pt x="865595" y="394168"/>
                </a:lnTo>
                <a:lnTo>
                  <a:pt x="836707" y="356068"/>
                </a:lnTo>
                <a:lnTo>
                  <a:pt x="807415" y="330668"/>
                </a:lnTo>
                <a:lnTo>
                  <a:pt x="777722" y="292568"/>
                </a:lnTo>
                <a:lnTo>
                  <a:pt x="747633" y="267168"/>
                </a:lnTo>
                <a:lnTo>
                  <a:pt x="717150" y="229068"/>
                </a:lnTo>
                <a:lnTo>
                  <a:pt x="686278" y="190968"/>
                </a:lnTo>
                <a:lnTo>
                  <a:pt x="655020" y="165568"/>
                </a:lnTo>
                <a:lnTo>
                  <a:pt x="623380" y="127468"/>
                </a:lnTo>
                <a:lnTo>
                  <a:pt x="591361" y="102068"/>
                </a:lnTo>
                <a:lnTo>
                  <a:pt x="558968" y="63968"/>
                </a:lnTo>
                <a:lnTo>
                  <a:pt x="493073" y="13168"/>
                </a:lnTo>
                <a:lnTo>
                  <a:pt x="481496" y="0"/>
                </a:lnTo>
                <a:close/>
              </a:path>
            </a:pathLst>
          </a:custGeom>
          <a:solidFill>
            <a:srgbClr val="79F2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0546534" y="3997072"/>
            <a:ext cx="1677035" cy="3329304"/>
          </a:xfrm>
          <a:custGeom>
            <a:avLst/>
            <a:gdLst/>
            <a:ahLst/>
            <a:cxnLst/>
            <a:rect l="l" t="t" r="r" b="b"/>
            <a:pathLst>
              <a:path w="1677034" h="3329304">
                <a:moveTo>
                  <a:pt x="573772" y="0"/>
                </a:moveTo>
                <a:lnTo>
                  <a:pt x="500563" y="6784"/>
                </a:lnTo>
                <a:lnTo>
                  <a:pt x="459872" y="23348"/>
                </a:lnTo>
                <a:lnTo>
                  <a:pt x="423082" y="48137"/>
                </a:lnTo>
                <a:lnTo>
                  <a:pt x="390141" y="79771"/>
                </a:lnTo>
                <a:lnTo>
                  <a:pt x="361000" y="116870"/>
                </a:lnTo>
                <a:lnTo>
                  <a:pt x="335607" y="158053"/>
                </a:lnTo>
                <a:lnTo>
                  <a:pt x="313911" y="201939"/>
                </a:lnTo>
                <a:lnTo>
                  <a:pt x="295862" y="247147"/>
                </a:lnTo>
                <a:lnTo>
                  <a:pt x="281408" y="292297"/>
                </a:lnTo>
                <a:lnTo>
                  <a:pt x="270499" y="336008"/>
                </a:lnTo>
                <a:lnTo>
                  <a:pt x="263083" y="376898"/>
                </a:lnTo>
                <a:lnTo>
                  <a:pt x="257928" y="433905"/>
                </a:lnTo>
                <a:lnTo>
                  <a:pt x="258929" y="485685"/>
                </a:lnTo>
                <a:lnTo>
                  <a:pt x="264711" y="532984"/>
                </a:lnTo>
                <a:lnTo>
                  <a:pt x="273899" y="576544"/>
                </a:lnTo>
                <a:lnTo>
                  <a:pt x="285119" y="617109"/>
                </a:lnTo>
                <a:lnTo>
                  <a:pt x="296996" y="655424"/>
                </a:lnTo>
                <a:lnTo>
                  <a:pt x="308155" y="692232"/>
                </a:lnTo>
                <a:lnTo>
                  <a:pt x="317222" y="728277"/>
                </a:lnTo>
                <a:lnTo>
                  <a:pt x="322821" y="764302"/>
                </a:lnTo>
                <a:lnTo>
                  <a:pt x="323579" y="801052"/>
                </a:lnTo>
                <a:lnTo>
                  <a:pt x="318121" y="839270"/>
                </a:lnTo>
                <a:lnTo>
                  <a:pt x="305071" y="879700"/>
                </a:lnTo>
                <a:lnTo>
                  <a:pt x="282421" y="922392"/>
                </a:lnTo>
                <a:lnTo>
                  <a:pt x="255756" y="954517"/>
                </a:lnTo>
                <a:lnTo>
                  <a:pt x="226063" y="979106"/>
                </a:lnTo>
                <a:lnTo>
                  <a:pt x="161545" y="1017797"/>
                </a:lnTo>
                <a:lnTo>
                  <a:pt x="128695" y="1037962"/>
                </a:lnTo>
                <a:lnTo>
                  <a:pt x="96731" y="1062754"/>
                </a:lnTo>
                <a:lnTo>
                  <a:pt x="66752" y="1095082"/>
                </a:lnTo>
                <a:lnTo>
                  <a:pt x="39634" y="1138100"/>
                </a:lnTo>
                <a:lnTo>
                  <a:pt x="22430" y="1177961"/>
                </a:lnTo>
                <a:lnTo>
                  <a:pt x="10285" y="1220031"/>
                </a:lnTo>
                <a:lnTo>
                  <a:pt x="2906" y="1263928"/>
                </a:lnTo>
                <a:lnTo>
                  <a:pt x="0" y="1309273"/>
                </a:lnTo>
                <a:lnTo>
                  <a:pt x="1272" y="1355682"/>
                </a:lnTo>
                <a:lnTo>
                  <a:pt x="6431" y="1402777"/>
                </a:lnTo>
                <a:lnTo>
                  <a:pt x="15182" y="1450174"/>
                </a:lnTo>
                <a:lnTo>
                  <a:pt x="27232" y="1497494"/>
                </a:lnTo>
                <a:lnTo>
                  <a:pt x="42288" y="1544355"/>
                </a:lnTo>
                <a:lnTo>
                  <a:pt x="60057" y="1590376"/>
                </a:lnTo>
                <a:lnTo>
                  <a:pt x="80244" y="1635176"/>
                </a:lnTo>
                <a:lnTo>
                  <a:pt x="102557" y="1678373"/>
                </a:lnTo>
                <a:lnTo>
                  <a:pt x="126702" y="1719587"/>
                </a:lnTo>
                <a:lnTo>
                  <a:pt x="152386" y="1758437"/>
                </a:lnTo>
                <a:lnTo>
                  <a:pt x="179316" y="1794541"/>
                </a:lnTo>
                <a:lnTo>
                  <a:pt x="219959" y="1841411"/>
                </a:lnTo>
                <a:lnTo>
                  <a:pt x="259160" y="1879739"/>
                </a:lnTo>
                <a:lnTo>
                  <a:pt x="296175" y="1911572"/>
                </a:lnTo>
                <a:lnTo>
                  <a:pt x="330261" y="1938957"/>
                </a:lnTo>
                <a:lnTo>
                  <a:pt x="360674" y="1963944"/>
                </a:lnTo>
                <a:lnTo>
                  <a:pt x="407507" y="2014912"/>
                </a:lnTo>
                <a:lnTo>
                  <a:pt x="430722" y="2080857"/>
                </a:lnTo>
                <a:lnTo>
                  <a:pt x="430864" y="2122901"/>
                </a:lnTo>
                <a:lnTo>
                  <a:pt x="421811" y="2160031"/>
                </a:lnTo>
                <a:lnTo>
                  <a:pt x="405576" y="2193839"/>
                </a:lnTo>
                <a:lnTo>
                  <a:pt x="384174" y="2225916"/>
                </a:lnTo>
                <a:lnTo>
                  <a:pt x="333917" y="2291247"/>
                </a:lnTo>
                <a:lnTo>
                  <a:pt x="309089" y="2327685"/>
                </a:lnTo>
                <a:lnTo>
                  <a:pt x="287145" y="2368759"/>
                </a:lnTo>
                <a:lnTo>
                  <a:pt x="270099" y="2416062"/>
                </a:lnTo>
                <a:lnTo>
                  <a:pt x="262082" y="2454570"/>
                </a:lnTo>
                <a:lnTo>
                  <a:pt x="258617" y="2494042"/>
                </a:lnTo>
                <a:lnTo>
                  <a:pt x="259488" y="2534302"/>
                </a:lnTo>
                <a:lnTo>
                  <a:pt x="264475" y="2575173"/>
                </a:lnTo>
                <a:lnTo>
                  <a:pt x="273360" y="2616478"/>
                </a:lnTo>
                <a:lnTo>
                  <a:pt x="285926" y="2658041"/>
                </a:lnTo>
                <a:lnTo>
                  <a:pt x="301953" y="2699685"/>
                </a:lnTo>
                <a:lnTo>
                  <a:pt x="321225" y="2741233"/>
                </a:lnTo>
                <a:lnTo>
                  <a:pt x="343522" y="2782510"/>
                </a:lnTo>
                <a:lnTo>
                  <a:pt x="368626" y="2823337"/>
                </a:lnTo>
                <a:lnTo>
                  <a:pt x="396320" y="2863540"/>
                </a:lnTo>
                <a:lnTo>
                  <a:pt x="426385" y="2902940"/>
                </a:lnTo>
                <a:lnTo>
                  <a:pt x="458603" y="2941362"/>
                </a:lnTo>
                <a:lnTo>
                  <a:pt x="492756" y="2978629"/>
                </a:lnTo>
                <a:lnTo>
                  <a:pt x="528626" y="3014564"/>
                </a:lnTo>
                <a:lnTo>
                  <a:pt x="565994" y="3048991"/>
                </a:lnTo>
                <a:lnTo>
                  <a:pt x="604642" y="3081733"/>
                </a:lnTo>
                <a:lnTo>
                  <a:pt x="644353" y="3112614"/>
                </a:lnTo>
                <a:lnTo>
                  <a:pt x="684907" y="3141456"/>
                </a:lnTo>
                <a:lnTo>
                  <a:pt x="726087" y="3168084"/>
                </a:lnTo>
                <a:lnTo>
                  <a:pt x="767675" y="3192321"/>
                </a:lnTo>
                <a:lnTo>
                  <a:pt x="821533" y="3219897"/>
                </a:lnTo>
                <a:lnTo>
                  <a:pt x="876943" y="3244341"/>
                </a:lnTo>
                <a:lnTo>
                  <a:pt x="933364" y="3265671"/>
                </a:lnTo>
                <a:lnTo>
                  <a:pt x="990257" y="3283903"/>
                </a:lnTo>
                <a:lnTo>
                  <a:pt x="1047081" y="3299055"/>
                </a:lnTo>
                <a:lnTo>
                  <a:pt x="1103298" y="3311142"/>
                </a:lnTo>
                <a:lnTo>
                  <a:pt x="1158366" y="3320183"/>
                </a:lnTo>
                <a:lnTo>
                  <a:pt x="1211746" y="3326193"/>
                </a:lnTo>
                <a:lnTo>
                  <a:pt x="1262899" y="3329189"/>
                </a:lnTo>
                <a:lnTo>
                  <a:pt x="1311283" y="3329189"/>
                </a:lnTo>
                <a:lnTo>
                  <a:pt x="1356473" y="3326193"/>
                </a:lnTo>
                <a:lnTo>
                  <a:pt x="1397590" y="3320266"/>
                </a:lnTo>
                <a:lnTo>
                  <a:pt x="1466347" y="3299558"/>
                </a:lnTo>
                <a:lnTo>
                  <a:pt x="1513235" y="3267201"/>
                </a:lnTo>
                <a:lnTo>
                  <a:pt x="1533879" y="3220338"/>
                </a:lnTo>
                <a:lnTo>
                  <a:pt x="1530395" y="3193396"/>
                </a:lnTo>
                <a:lnTo>
                  <a:pt x="1518403" y="3165543"/>
                </a:lnTo>
                <a:lnTo>
                  <a:pt x="1499632" y="3136454"/>
                </a:lnTo>
                <a:lnTo>
                  <a:pt x="1475809" y="3105802"/>
                </a:lnTo>
                <a:lnTo>
                  <a:pt x="1448663" y="3073262"/>
                </a:lnTo>
                <a:lnTo>
                  <a:pt x="1419920" y="3038508"/>
                </a:lnTo>
                <a:lnTo>
                  <a:pt x="1391308" y="3001214"/>
                </a:lnTo>
                <a:lnTo>
                  <a:pt x="1364556" y="2961053"/>
                </a:lnTo>
                <a:lnTo>
                  <a:pt x="1341391" y="2917701"/>
                </a:lnTo>
                <a:lnTo>
                  <a:pt x="1323540" y="2870831"/>
                </a:lnTo>
                <a:lnTo>
                  <a:pt x="1312733" y="2820117"/>
                </a:lnTo>
                <a:lnTo>
                  <a:pt x="1310695" y="2765234"/>
                </a:lnTo>
                <a:lnTo>
                  <a:pt x="1316488" y="2718610"/>
                </a:lnTo>
                <a:lnTo>
                  <a:pt x="1328391" y="2674928"/>
                </a:lnTo>
                <a:lnTo>
                  <a:pt x="1345578" y="2633904"/>
                </a:lnTo>
                <a:lnTo>
                  <a:pt x="1367218" y="2595252"/>
                </a:lnTo>
                <a:lnTo>
                  <a:pt x="1392484" y="2558688"/>
                </a:lnTo>
                <a:lnTo>
                  <a:pt x="1420546" y="2523927"/>
                </a:lnTo>
                <a:lnTo>
                  <a:pt x="1450577" y="2490683"/>
                </a:lnTo>
                <a:lnTo>
                  <a:pt x="1481747" y="2458673"/>
                </a:lnTo>
                <a:lnTo>
                  <a:pt x="1544192" y="2397212"/>
                </a:lnTo>
                <a:lnTo>
                  <a:pt x="1573809" y="2367191"/>
                </a:lnTo>
                <a:lnTo>
                  <a:pt x="1601251" y="2337263"/>
                </a:lnTo>
                <a:lnTo>
                  <a:pt x="1625689" y="2307144"/>
                </a:lnTo>
                <a:lnTo>
                  <a:pt x="1662241" y="2245192"/>
                </a:lnTo>
                <a:lnTo>
                  <a:pt x="1676834" y="2179054"/>
                </a:lnTo>
                <a:lnTo>
                  <a:pt x="1673826" y="2143703"/>
                </a:lnTo>
                <a:lnTo>
                  <a:pt x="1660702" y="2104170"/>
                </a:lnTo>
                <a:lnTo>
                  <a:pt x="1612593" y="2050534"/>
                </a:lnTo>
                <a:lnTo>
                  <a:pt x="1580975" y="2029039"/>
                </a:lnTo>
                <a:lnTo>
                  <a:pt x="1546559" y="2006165"/>
                </a:lnTo>
                <a:lnTo>
                  <a:pt x="1511029" y="1978216"/>
                </a:lnTo>
                <a:lnTo>
                  <a:pt x="1476069" y="1941495"/>
                </a:lnTo>
                <a:lnTo>
                  <a:pt x="1443361" y="1892308"/>
                </a:lnTo>
                <a:lnTo>
                  <a:pt x="1422937" y="1848428"/>
                </a:lnTo>
                <a:lnTo>
                  <a:pt x="1408855" y="1803852"/>
                </a:lnTo>
                <a:lnTo>
                  <a:pt x="1400422" y="1758773"/>
                </a:lnTo>
                <a:lnTo>
                  <a:pt x="1396946" y="1713385"/>
                </a:lnTo>
                <a:lnTo>
                  <a:pt x="1397734" y="1667882"/>
                </a:lnTo>
                <a:lnTo>
                  <a:pt x="1402095" y="1622457"/>
                </a:lnTo>
                <a:lnTo>
                  <a:pt x="1409334" y="1577304"/>
                </a:lnTo>
                <a:lnTo>
                  <a:pt x="1418759" y="1532617"/>
                </a:lnTo>
                <a:lnTo>
                  <a:pt x="1429678" y="1488588"/>
                </a:lnTo>
                <a:lnTo>
                  <a:pt x="1441398" y="1445413"/>
                </a:lnTo>
                <a:lnTo>
                  <a:pt x="1453227" y="1403284"/>
                </a:lnTo>
                <a:lnTo>
                  <a:pt x="1464471" y="1362396"/>
                </a:lnTo>
                <a:lnTo>
                  <a:pt x="1474438" y="1322941"/>
                </a:lnTo>
                <a:lnTo>
                  <a:pt x="1482436" y="1285113"/>
                </a:lnTo>
                <a:lnTo>
                  <a:pt x="1487771" y="1249107"/>
                </a:lnTo>
                <a:lnTo>
                  <a:pt x="1489752" y="1215116"/>
                </a:lnTo>
                <a:lnTo>
                  <a:pt x="1487685" y="1183332"/>
                </a:lnTo>
                <a:lnTo>
                  <a:pt x="1468638" y="1127166"/>
                </a:lnTo>
                <a:lnTo>
                  <a:pt x="1418495" y="1079054"/>
                </a:lnTo>
                <a:lnTo>
                  <a:pt x="1383594" y="1066753"/>
                </a:lnTo>
                <a:lnTo>
                  <a:pt x="1225001" y="1066753"/>
                </a:lnTo>
                <a:lnTo>
                  <a:pt x="1184115" y="1061971"/>
                </a:lnTo>
                <a:lnTo>
                  <a:pt x="1144080" y="1048422"/>
                </a:lnTo>
                <a:lnTo>
                  <a:pt x="1105571" y="1022680"/>
                </a:lnTo>
                <a:lnTo>
                  <a:pt x="1063947" y="967500"/>
                </a:lnTo>
                <a:lnTo>
                  <a:pt x="1046518" y="901790"/>
                </a:lnTo>
                <a:lnTo>
                  <a:pt x="1044269" y="865207"/>
                </a:lnTo>
                <a:lnTo>
                  <a:pt x="1044942" y="826259"/>
                </a:lnTo>
                <a:lnTo>
                  <a:pt x="1047492" y="785033"/>
                </a:lnTo>
                <a:lnTo>
                  <a:pt x="1050878" y="741618"/>
                </a:lnTo>
                <a:lnTo>
                  <a:pt x="1054056" y="696103"/>
                </a:lnTo>
                <a:lnTo>
                  <a:pt x="1055985" y="648577"/>
                </a:lnTo>
                <a:lnTo>
                  <a:pt x="1055622" y="599128"/>
                </a:lnTo>
                <a:lnTo>
                  <a:pt x="1051923" y="547845"/>
                </a:lnTo>
                <a:lnTo>
                  <a:pt x="1043846" y="494818"/>
                </a:lnTo>
                <a:lnTo>
                  <a:pt x="1030350" y="440134"/>
                </a:lnTo>
                <a:lnTo>
                  <a:pt x="1010390" y="383883"/>
                </a:lnTo>
                <a:lnTo>
                  <a:pt x="990024" y="339626"/>
                </a:lnTo>
                <a:lnTo>
                  <a:pt x="966039" y="296304"/>
                </a:lnTo>
                <a:lnTo>
                  <a:pt x="938822" y="254331"/>
                </a:lnTo>
                <a:lnTo>
                  <a:pt x="908759" y="214120"/>
                </a:lnTo>
                <a:lnTo>
                  <a:pt x="876235" y="176088"/>
                </a:lnTo>
                <a:lnTo>
                  <a:pt x="841636" y="140649"/>
                </a:lnTo>
                <a:lnTo>
                  <a:pt x="805349" y="108217"/>
                </a:lnTo>
                <a:lnTo>
                  <a:pt x="767759" y="79207"/>
                </a:lnTo>
                <a:lnTo>
                  <a:pt x="729252" y="54033"/>
                </a:lnTo>
                <a:lnTo>
                  <a:pt x="690214" y="33111"/>
                </a:lnTo>
                <a:lnTo>
                  <a:pt x="651031" y="16855"/>
                </a:lnTo>
                <a:lnTo>
                  <a:pt x="612088" y="5680"/>
                </a:lnTo>
                <a:lnTo>
                  <a:pt x="573772" y="0"/>
                </a:lnTo>
                <a:close/>
              </a:path>
              <a:path w="1677034" h="3329304">
                <a:moveTo>
                  <a:pt x="1345990" y="1062754"/>
                </a:moveTo>
                <a:lnTo>
                  <a:pt x="1306614" y="1063719"/>
                </a:lnTo>
                <a:lnTo>
                  <a:pt x="1266059" y="1066194"/>
                </a:lnTo>
                <a:lnTo>
                  <a:pt x="1225001" y="1066753"/>
                </a:lnTo>
                <a:lnTo>
                  <a:pt x="1383594" y="1066753"/>
                </a:lnTo>
                <a:lnTo>
                  <a:pt x="1345990" y="1062754"/>
                </a:lnTo>
                <a:close/>
              </a:path>
            </a:pathLst>
          </a:custGeom>
          <a:solidFill>
            <a:srgbClr val="00846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0546534" y="3997065"/>
            <a:ext cx="1676831" cy="332926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1982579" y="4033239"/>
            <a:ext cx="1677035" cy="3283585"/>
          </a:xfrm>
          <a:custGeom>
            <a:avLst/>
            <a:gdLst/>
            <a:ahLst/>
            <a:cxnLst/>
            <a:rect l="l" t="t" r="r" b="b"/>
            <a:pathLst>
              <a:path w="1677034" h="3283584">
                <a:moveTo>
                  <a:pt x="330778" y="1062752"/>
                </a:moveTo>
                <a:lnTo>
                  <a:pt x="258253" y="1079053"/>
                </a:lnTo>
                <a:lnTo>
                  <a:pt x="226473" y="1103170"/>
                </a:lnTo>
                <a:lnTo>
                  <a:pt x="195867" y="1153949"/>
                </a:lnTo>
                <a:lnTo>
                  <a:pt x="186994" y="1215112"/>
                </a:lnTo>
                <a:lnTo>
                  <a:pt x="188975" y="1249103"/>
                </a:lnTo>
                <a:lnTo>
                  <a:pt x="202311" y="1322936"/>
                </a:lnTo>
                <a:lnTo>
                  <a:pt x="212281" y="1362390"/>
                </a:lnTo>
                <a:lnTo>
                  <a:pt x="223528" y="1403279"/>
                </a:lnTo>
                <a:lnTo>
                  <a:pt x="235360" y="1445408"/>
                </a:lnTo>
                <a:lnTo>
                  <a:pt x="247084" y="1488583"/>
                </a:lnTo>
                <a:lnTo>
                  <a:pt x="258008" y="1532611"/>
                </a:lnTo>
                <a:lnTo>
                  <a:pt x="267440" y="1577299"/>
                </a:lnTo>
                <a:lnTo>
                  <a:pt x="274686" y="1622451"/>
                </a:lnTo>
                <a:lnTo>
                  <a:pt x="279054" y="1667876"/>
                </a:lnTo>
                <a:lnTo>
                  <a:pt x="279852" y="1713379"/>
                </a:lnTo>
                <a:lnTo>
                  <a:pt x="276387" y="1758766"/>
                </a:lnTo>
                <a:lnTo>
                  <a:pt x="267967" y="1803844"/>
                </a:lnTo>
                <a:lnTo>
                  <a:pt x="253898" y="1848419"/>
                </a:lnTo>
                <a:lnTo>
                  <a:pt x="233488" y="1892297"/>
                </a:lnTo>
                <a:lnTo>
                  <a:pt x="200750" y="1941485"/>
                </a:lnTo>
                <a:lnTo>
                  <a:pt x="165776" y="1978205"/>
                </a:lnTo>
                <a:lnTo>
                  <a:pt x="130244" y="2006155"/>
                </a:lnTo>
                <a:lnTo>
                  <a:pt x="95835" y="2029029"/>
                </a:lnTo>
                <a:lnTo>
                  <a:pt x="64229" y="2050524"/>
                </a:lnTo>
                <a:lnTo>
                  <a:pt x="37105" y="2074336"/>
                </a:lnTo>
                <a:lnTo>
                  <a:pt x="16143" y="2104160"/>
                </a:lnTo>
                <a:lnTo>
                  <a:pt x="3024" y="2143693"/>
                </a:lnTo>
                <a:lnTo>
                  <a:pt x="0" y="2179044"/>
                </a:lnTo>
                <a:lnTo>
                  <a:pt x="4125" y="2212778"/>
                </a:lnTo>
                <a:lnTo>
                  <a:pt x="30512" y="2276540"/>
                </a:lnTo>
                <a:lnTo>
                  <a:pt x="75552" y="2337256"/>
                </a:lnTo>
                <a:lnTo>
                  <a:pt x="102995" y="2367184"/>
                </a:lnTo>
                <a:lnTo>
                  <a:pt x="132615" y="2397206"/>
                </a:lnTo>
                <a:lnTo>
                  <a:pt x="195068" y="2458669"/>
                </a:lnTo>
                <a:lnTo>
                  <a:pt x="226243" y="2490680"/>
                </a:lnTo>
                <a:lnTo>
                  <a:pt x="256280" y="2523924"/>
                </a:lnTo>
                <a:lnTo>
                  <a:pt x="284348" y="2558686"/>
                </a:lnTo>
                <a:lnTo>
                  <a:pt x="309619" y="2595251"/>
                </a:lnTo>
                <a:lnTo>
                  <a:pt x="331264" y="2633903"/>
                </a:lnTo>
                <a:lnTo>
                  <a:pt x="348455" y="2674928"/>
                </a:lnTo>
                <a:lnTo>
                  <a:pt x="360361" y="2718610"/>
                </a:lnTo>
                <a:lnTo>
                  <a:pt x="366154" y="2765234"/>
                </a:lnTo>
                <a:lnTo>
                  <a:pt x="364156" y="2821381"/>
                </a:lnTo>
                <a:lnTo>
                  <a:pt x="353372" y="2873791"/>
                </a:lnTo>
                <a:lnTo>
                  <a:pt x="335531" y="2922615"/>
                </a:lnTo>
                <a:lnTo>
                  <a:pt x="312363" y="2968003"/>
                </a:lnTo>
                <a:lnTo>
                  <a:pt x="285598" y="3010105"/>
                </a:lnTo>
                <a:lnTo>
                  <a:pt x="256968" y="3049073"/>
                </a:lnTo>
                <a:lnTo>
                  <a:pt x="228201" y="3085056"/>
                </a:lnTo>
                <a:lnTo>
                  <a:pt x="201027" y="3118204"/>
                </a:lnTo>
                <a:lnTo>
                  <a:pt x="177177" y="3148669"/>
                </a:lnTo>
                <a:lnTo>
                  <a:pt x="158381" y="3176600"/>
                </a:lnTo>
                <a:lnTo>
                  <a:pt x="146369" y="3202148"/>
                </a:lnTo>
                <a:lnTo>
                  <a:pt x="142871" y="3225463"/>
                </a:lnTo>
                <a:lnTo>
                  <a:pt x="149616" y="3246696"/>
                </a:lnTo>
                <a:lnTo>
                  <a:pt x="163901" y="3262054"/>
                </a:lnTo>
                <a:lnTo>
                  <a:pt x="184775" y="3273170"/>
                </a:lnTo>
                <a:lnTo>
                  <a:pt x="211667" y="3280228"/>
                </a:lnTo>
                <a:lnTo>
                  <a:pt x="244003" y="3283413"/>
                </a:lnTo>
                <a:lnTo>
                  <a:pt x="281210" y="3282908"/>
                </a:lnTo>
                <a:lnTo>
                  <a:pt x="322714" y="3278898"/>
                </a:lnTo>
                <a:lnTo>
                  <a:pt x="367943" y="3271566"/>
                </a:lnTo>
                <a:lnTo>
                  <a:pt x="416323" y="3261096"/>
                </a:lnTo>
                <a:lnTo>
                  <a:pt x="467281" y="3247673"/>
                </a:lnTo>
                <a:lnTo>
                  <a:pt x="520244" y="3231480"/>
                </a:lnTo>
                <a:lnTo>
                  <a:pt x="574638" y="3212702"/>
                </a:lnTo>
                <a:lnTo>
                  <a:pt x="629891" y="3191523"/>
                </a:lnTo>
                <a:lnTo>
                  <a:pt x="685430" y="3168126"/>
                </a:lnTo>
                <a:lnTo>
                  <a:pt x="740680" y="3142695"/>
                </a:lnTo>
                <a:lnTo>
                  <a:pt x="795069" y="3115415"/>
                </a:lnTo>
                <a:lnTo>
                  <a:pt x="848024" y="3086470"/>
                </a:lnTo>
                <a:lnTo>
                  <a:pt x="904748" y="3052479"/>
                </a:lnTo>
                <a:lnTo>
                  <a:pt x="968425" y="3011218"/>
                </a:lnTo>
                <a:lnTo>
                  <a:pt x="1005555" y="2985673"/>
                </a:lnTo>
                <a:lnTo>
                  <a:pt x="1045118" y="2957148"/>
                </a:lnTo>
                <a:lnTo>
                  <a:pt x="1086290" y="2925864"/>
                </a:lnTo>
                <a:lnTo>
                  <a:pt x="1128249" y="2892044"/>
                </a:lnTo>
                <a:lnTo>
                  <a:pt x="1170174" y="2855908"/>
                </a:lnTo>
                <a:lnTo>
                  <a:pt x="1211242" y="2817680"/>
                </a:lnTo>
                <a:lnTo>
                  <a:pt x="1250632" y="2777580"/>
                </a:lnTo>
                <a:lnTo>
                  <a:pt x="1287520" y="2735832"/>
                </a:lnTo>
                <a:lnTo>
                  <a:pt x="1321085" y="2692656"/>
                </a:lnTo>
                <a:lnTo>
                  <a:pt x="1350504" y="2648274"/>
                </a:lnTo>
                <a:lnTo>
                  <a:pt x="1374956" y="2602909"/>
                </a:lnTo>
                <a:lnTo>
                  <a:pt x="1393619" y="2556783"/>
                </a:lnTo>
                <a:lnTo>
                  <a:pt x="1405669" y="2510116"/>
                </a:lnTo>
                <a:lnTo>
                  <a:pt x="1410286" y="2463132"/>
                </a:lnTo>
                <a:lnTo>
                  <a:pt x="1406646" y="2416051"/>
                </a:lnTo>
                <a:lnTo>
                  <a:pt x="1393719" y="2368911"/>
                </a:lnTo>
                <a:lnTo>
                  <a:pt x="1373930" y="2328216"/>
                </a:lnTo>
                <a:lnTo>
                  <a:pt x="1349692" y="2292265"/>
                </a:lnTo>
                <a:lnTo>
                  <a:pt x="1323420" y="2259356"/>
                </a:lnTo>
                <a:lnTo>
                  <a:pt x="1297526" y="2227785"/>
                </a:lnTo>
                <a:lnTo>
                  <a:pt x="1274426" y="2195851"/>
                </a:lnTo>
                <a:lnTo>
                  <a:pt x="1256533" y="2161851"/>
                </a:lnTo>
                <a:lnTo>
                  <a:pt x="1246260" y="2124084"/>
                </a:lnTo>
                <a:lnTo>
                  <a:pt x="1246023" y="2080847"/>
                </a:lnTo>
                <a:lnTo>
                  <a:pt x="1254334" y="2044978"/>
                </a:lnTo>
                <a:lnTo>
                  <a:pt x="1290121" y="1988572"/>
                </a:lnTo>
                <a:lnTo>
                  <a:pt x="1346518" y="1938951"/>
                </a:lnTo>
                <a:lnTo>
                  <a:pt x="1380593" y="1911566"/>
                </a:lnTo>
                <a:lnTo>
                  <a:pt x="1417597" y="1879732"/>
                </a:lnTo>
                <a:lnTo>
                  <a:pt x="1456789" y="1841404"/>
                </a:lnTo>
                <a:lnTo>
                  <a:pt x="1497429" y="1794531"/>
                </a:lnTo>
                <a:lnTo>
                  <a:pt x="1524358" y="1758429"/>
                </a:lnTo>
                <a:lnTo>
                  <a:pt x="1550043" y="1719581"/>
                </a:lnTo>
                <a:lnTo>
                  <a:pt x="1574188" y="1678368"/>
                </a:lnTo>
                <a:lnTo>
                  <a:pt x="1596501" y="1635171"/>
                </a:lnTo>
                <a:lnTo>
                  <a:pt x="1616688" y="1590372"/>
                </a:lnTo>
                <a:lnTo>
                  <a:pt x="1634457" y="1544352"/>
                </a:lnTo>
                <a:lnTo>
                  <a:pt x="1649513" y="1497491"/>
                </a:lnTo>
                <a:lnTo>
                  <a:pt x="1661563" y="1450172"/>
                </a:lnTo>
                <a:lnTo>
                  <a:pt x="1670314" y="1402774"/>
                </a:lnTo>
                <a:lnTo>
                  <a:pt x="1675473" y="1355679"/>
                </a:lnTo>
                <a:lnTo>
                  <a:pt x="1676745" y="1309268"/>
                </a:lnTo>
                <a:lnTo>
                  <a:pt x="1673839" y="1263923"/>
                </a:lnTo>
                <a:lnTo>
                  <a:pt x="1666460" y="1220024"/>
                </a:lnTo>
                <a:lnTo>
                  <a:pt x="1654315" y="1177953"/>
                </a:lnTo>
                <a:lnTo>
                  <a:pt x="1637110" y="1138090"/>
                </a:lnTo>
                <a:lnTo>
                  <a:pt x="1609993" y="1095072"/>
                </a:lnTo>
                <a:lnTo>
                  <a:pt x="1583729" y="1066749"/>
                </a:lnTo>
                <a:lnTo>
                  <a:pt x="451791" y="1066749"/>
                </a:lnTo>
                <a:lnTo>
                  <a:pt x="410729" y="1066190"/>
                </a:lnTo>
                <a:lnTo>
                  <a:pt x="370165" y="1063716"/>
                </a:lnTo>
                <a:lnTo>
                  <a:pt x="330778" y="1062752"/>
                </a:lnTo>
                <a:close/>
              </a:path>
              <a:path w="1677034" h="3283584">
                <a:moveTo>
                  <a:pt x="1103005" y="0"/>
                </a:moveTo>
                <a:lnTo>
                  <a:pt x="1064698" y="5680"/>
                </a:lnTo>
                <a:lnTo>
                  <a:pt x="1025761" y="16855"/>
                </a:lnTo>
                <a:lnTo>
                  <a:pt x="986581" y="33111"/>
                </a:lnTo>
                <a:lnTo>
                  <a:pt x="947545" y="54033"/>
                </a:lnTo>
                <a:lnTo>
                  <a:pt x="909038" y="79207"/>
                </a:lnTo>
                <a:lnTo>
                  <a:pt x="871448" y="108217"/>
                </a:lnTo>
                <a:lnTo>
                  <a:pt x="835161" y="140649"/>
                </a:lnTo>
                <a:lnTo>
                  <a:pt x="800564" y="176088"/>
                </a:lnTo>
                <a:lnTo>
                  <a:pt x="768044" y="214120"/>
                </a:lnTo>
                <a:lnTo>
                  <a:pt x="737986" y="254331"/>
                </a:lnTo>
                <a:lnTo>
                  <a:pt x="710779" y="296304"/>
                </a:lnTo>
                <a:lnTo>
                  <a:pt x="686807" y="339626"/>
                </a:lnTo>
                <a:lnTo>
                  <a:pt x="666459" y="383883"/>
                </a:lnTo>
                <a:lnTo>
                  <a:pt x="646481" y="440132"/>
                </a:lnTo>
                <a:lnTo>
                  <a:pt x="632971" y="494815"/>
                </a:lnTo>
                <a:lnTo>
                  <a:pt x="624886" y="547841"/>
                </a:lnTo>
                <a:lnTo>
                  <a:pt x="621181" y="599124"/>
                </a:lnTo>
                <a:lnTo>
                  <a:pt x="620814" y="648572"/>
                </a:lnTo>
                <a:lnTo>
                  <a:pt x="622741" y="696099"/>
                </a:lnTo>
                <a:lnTo>
                  <a:pt x="625919" y="741614"/>
                </a:lnTo>
                <a:lnTo>
                  <a:pt x="629305" y="785029"/>
                </a:lnTo>
                <a:lnTo>
                  <a:pt x="631855" y="826256"/>
                </a:lnTo>
                <a:lnTo>
                  <a:pt x="632526" y="865205"/>
                </a:lnTo>
                <a:lnTo>
                  <a:pt x="624056" y="935916"/>
                </a:lnTo>
                <a:lnTo>
                  <a:pt x="595550" y="996450"/>
                </a:lnTo>
                <a:lnTo>
                  <a:pt x="532692" y="1048419"/>
                </a:lnTo>
                <a:lnTo>
                  <a:pt x="492672" y="1061967"/>
                </a:lnTo>
                <a:lnTo>
                  <a:pt x="451791" y="1066749"/>
                </a:lnTo>
                <a:lnTo>
                  <a:pt x="1583729" y="1066749"/>
                </a:lnTo>
                <a:lnTo>
                  <a:pt x="1579977" y="1062703"/>
                </a:lnTo>
                <a:lnTo>
                  <a:pt x="1548053" y="1037951"/>
                </a:lnTo>
                <a:lnTo>
                  <a:pt x="1515209" y="1017788"/>
                </a:lnTo>
                <a:lnTo>
                  <a:pt x="1482433" y="999180"/>
                </a:lnTo>
                <a:lnTo>
                  <a:pt x="1450713" y="979098"/>
                </a:lnTo>
                <a:lnTo>
                  <a:pt x="1421038" y="954512"/>
                </a:lnTo>
                <a:lnTo>
                  <a:pt x="1394397" y="922389"/>
                </a:lnTo>
                <a:lnTo>
                  <a:pt x="1371778" y="879700"/>
                </a:lnTo>
                <a:lnTo>
                  <a:pt x="1358727" y="839270"/>
                </a:lnTo>
                <a:lnTo>
                  <a:pt x="1353263" y="801051"/>
                </a:lnTo>
                <a:lnTo>
                  <a:pt x="1354012" y="764300"/>
                </a:lnTo>
                <a:lnTo>
                  <a:pt x="1359601" y="728274"/>
                </a:lnTo>
                <a:lnTo>
                  <a:pt x="1368655" y="692229"/>
                </a:lnTo>
                <a:lnTo>
                  <a:pt x="1379801" y="655420"/>
                </a:lnTo>
                <a:lnTo>
                  <a:pt x="1391665" y="617105"/>
                </a:lnTo>
                <a:lnTo>
                  <a:pt x="1402873" y="576539"/>
                </a:lnTo>
                <a:lnTo>
                  <a:pt x="1412050" y="532979"/>
                </a:lnTo>
                <a:lnTo>
                  <a:pt x="1417823" y="485682"/>
                </a:lnTo>
                <a:lnTo>
                  <a:pt x="1418818" y="433903"/>
                </a:lnTo>
                <a:lnTo>
                  <a:pt x="1413662" y="376898"/>
                </a:lnTo>
                <a:lnTo>
                  <a:pt x="1406246" y="336007"/>
                </a:lnTo>
                <a:lnTo>
                  <a:pt x="1395337" y="292296"/>
                </a:lnTo>
                <a:lnTo>
                  <a:pt x="1380883" y="247145"/>
                </a:lnTo>
                <a:lnTo>
                  <a:pt x="1362833" y="201936"/>
                </a:lnTo>
                <a:lnTo>
                  <a:pt x="1341138" y="158049"/>
                </a:lnTo>
                <a:lnTo>
                  <a:pt x="1315745" y="116866"/>
                </a:lnTo>
                <a:lnTo>
                  <a:pt x="1286603" y="79767"/>
                </a:lnTo>
                <a:lnTo>
                  <a:pt x="1253663" y="48133"/>
                </a:lnTo>
                <a:lnTo>
                  <a:pt x="1216873" y="23345"/>
                </a:lnTo>
                <a:lnTo>
                  <a:pt x="1176182" y="6784"/>
                </a:lnTo>
                <a:lnTo>
                  <a:pt x="1140295" y="229"/>
                </a:lnTo>
                <a:lnTo>
                  <a:pt x="1103005" y="0"/>
                </a:lnTo>
                <a:close/>
              </a:path>
            </a:pathLst>
          </a:custGeom>
          <a:solidFill>
            <a:srgbClr val="40CD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1982579" y="4033239"/>
            <a:ext cx="2906953" cy="4784167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1400056" y="3682987"/>
            <a:ext cx="1582420" cy="3644265"/>
          </a:xfrm>
          <a:custGeom>
            <a:avLst/>
            <a:gdLst/>
            <a:ahLst/>
            <a:cxnLst/>
            <a:rect l="l" t="t" r="r" b="b"/>
            <a:pathLst>
              <a:path w="1582420" h="3644265">
                <a:moveTo>
                  <a:pt x="794231" y="0"/>
                </a:moveTo>
                <a:lnTo>
                  <a:pt x="746040" y="783"/>
                </a:lnTo>
                <a:lnTo>
                  <a:pt x="698936" y="7362"/>
                </a:lnTo>
                <a:lnTo>
                  <a:pt x="653178" y="19285"/>
                </a:lnTo>
                <a:lnTo>
                  <a:pt x="609028" y="36100"/>
                </a:lnTo>
                <a:lnTo>
                  <a:pt x="566745" y="57354"/>
                </a:lnTo>
                <a:lnTo>
                  <a:pt x="526590" y="82595"/>
                </a:lnTo>
                <a:lnTo>
                  <a:pt x="488823" y="111369"/>
                </a:lnTo>
                <a:lnTo>
                  <a:pt x="453704" y="143226"/>
                </a:lnTo>
                <a:lnTo>
                  <a:pt x="421494" y="177712"/>
                </a:lnTo>
                <a:lnTo>
                  <a:pt x="392452" y="214375"/>
                </a:lnTo>
                <a:lnTo>
                  <a:pt x="366839" y="252763"/>
                </a:lnTo>
                <a:lnTo>
                  <a:pt x="344915" y="292422"/>
                </a:lnTo>
                <a:lnTo>
                  <a:pt x="326940" y="332902"/>
                </a:lnTo>
                <a:lnTo>
                  <a:pt x="313175" y="373749"/>
                </a:lnTo>
                <a:lnTo>
                  <a:pt x="303880" y="414510"/>
                </a:lnTo>
                <a:lnTo>
                  <a:pt x="298959" y="465827"/>
                </a:lnTo>
                <a:lnTo>
                  <a:pt x="301280" y="514224"/>
                </a:lnTo>
                <a:lnTo>
                  <a:pt x="309212" y="560049"/>
                </a:lnTo>
                <a:lnTo>
                  <a:pt x="321126" y="603646"/>
                </a:lnTo>
                <a:lnTo>
                  <a:pt x="335393" y="645361"/>
                </a:lnTo>
                <a:lnTo>
                  <a:pt x="350383" y="685541"/>
                </a:lnTo>
                <a:lnTo>
                  <a:pt x="364469" y="724532"/>
                </a:lnTo>
                <a:lnTo>
                  <a:pt x="376020" y="762678"/>
                </a:lnTo>
                <a:lnTo>
                  <a:pt x="383408" y="800327"/>
                </a:lnTo>
                <a:lnTo>
                  <a:pt x="385002" y="837823"/>
                </a:lnTo>
                <a:lnTo>
                  <a:pt x="379175" y="875512"/>
                </a:lnTo>
                <a:lnTo>
                  <a:pt x="364297" y="913741"/>
                </a:lnTo>
                <a:lnTo>
                  <a:pt x="337716" y="952526"/>
                </a:lnTo>
                <a:lnTo>
                  <a:pt x="305873" y="980033"/>
                </a:lnTo>
                <a:lnTo>
                  <a:pt x="270256" y="999356"/>
                </a:lnTo>
                <a:lnTo>
                  <a:pt x="232351" y="1013588"/>
                </a:lnTo>
                <a:lnTo>
                  <a:pt x="193645" y="1025823"/>
                </a:lnTo>
                <a:lnTo>
                  <a:pt x="155624" y="1039154"/>
                </a:lnTo>
                <a:lnTo>
                  <a:pt x="119774" y="1056674"/>
                </a:lnTo>
                <a:lnTo>
                  <a:pt x="87583" y="1081477"/>
                </a:lnTo>
                <a:lnTo>
                  <a:pt x="60536" y="1116657"/>
                </a:lnTo>
                <a:lnTo>
                  <a:pt x="39345" y="1177200"/>
                </a:lnTo>
                <a:lnTo>
                  <a:pt x="37473" y="1208665"/>
                </a:lnTo>
                <a:lnTo>
                  <a:pt x="40533" y="1240981"/>
                </a:lnTo>
                <a:lnTo>
                  <a:pt x="58802" y="1308342"/>
                </a:lnTo>
                <a:lnTo>
                  <a:pt x="88858" y="1379626"/>
                </a:lnTo>
                <a:lnTo>
                  <a:pt x="106650" y="1416847"/>
                </a:lnTo>
                <a:lnTo>
                  <a:pt x="125403" y="1455178"/>
                </a:lnTo>
                <a:lnTo>
                  <a:pt x="144455" y="1494661"/>
                </a:lnTo>
                <a:lnTo>
                  <a:pt x="163143" y="1535340"/>
                </a:lnTo>
                <a:lnTo>
                  <a:pt x="180805" y="1577258"/>
                </a:lnTo>
                <a:lnTo>
                  <a:pt x="196779" y="1620457"/>
                </a:lnTo>
                <a:lnTo>
                  <a:pt x="210404" y="1664980"/>
                </a:lnTo>
                <a:lnTo>
                  <a:pt x="221017" y="1710871"/>
                </a:lnTo>
                <a:lnTo>
                  <a:pt x="227957" y="1758172"/>
                </a:lnTo>
                <a:lnTo>
                  <a:pt x="230560" y="1806927"/>
                </a:lnTo>
                <a:lnTo>
                  <a:pt x="228166" y="1857178"/>
                </a:lnTo>
                <a:lnTo>
                  <a:pt x="220113" y="1908968"/>
                </a:lnTo>
                <a:lnTo>
                  <a:pt x="206100" y="1959558"/>
                </a:lnTo>
                <a:lnTo>
                  <a:pt x="188743" y="1998914"/>
                </a:lnTo>
                <a:lnTo>
                  <a:pt x="146755" y="2057465"/>
                </a:lnTo>
                <a:lnTo>
                  <a:pt x="123504" y="2083428"/>
                </a:lnTo>
                <a:lnTo>
                  <a:pt x="99666" y="2111696"/>
                </a:lnTo>
                <a:lnTo>
                  <a:pt x="75932" y="2145652"/>
                </a:lnTo>
                <a:lnTo>
                  <a:pt x="52991" y="2188683"/>
                </a:lnTo>
                <a:lnTo>
                  <a:pt x="31532" y="2244172"/>
                </a:lnTo>
                <a:lnTo>
                  <a:pt x="16577" y="2298118"/>
                </a:lnTo>
                <a:lnTo>
                  <a:pt x="6571" y="2352165"/>
                </a:lnTo>
                <a:lnTo>
                  <a:pt x="1162" y="2406153"/>
                </a:lnTo>
                <a:lnTo>
                  <a:pt x="0" y="2459924"/>
                </a:lnTo>
                <a:lnTo>
                  <a:pt x="2733" y="2513320"/>
                </a:lnTo>
                <a:lnTo>
                  <a:pt x="9011" y="2566181"/>
                </a:lnTo>
                <a:lnTo>
                  <a:pt x="18482" y="2618348"/>
                </a:lnTo>
                <a:lnTo>
                  <a:pt x="30796" y="2669663"/>
                </a:lnTo>
                <a:lnTo>
                  <a:pt x="45602" y="2719967"/>
                </a:lnTo>
                <a:lnTo>
                  <a:pt x="62548" y="2769101"/>
                </a:lnTo>
                <a:lnTo>
                  <a:pt x="81284" y="2816907"/>
                </a:lnTo>
                <a:lnTo>
                  <a:pt x="101458" y="2863225"/>
                </a:lnTo>
                <a:lnTo>
                  <a:pt x="122720" y="2907896"/>
                </a:lnTo>
                <a:lnTo>
                  <a:pt x="144718" y="2950762"/>
                </a:lnTo>
                <a:lnTo>
                  <a:pt x="167102" y="2991664"/>
                </a:lnTo>
                <a:lnTo>
                  <a:pt x="189521" y="3030444"/>
                </a:lnTo>
                <a:lnTo>
                  <a:pt x="211623" y="3066941"/>
                </a:lnTo>
                <a:lnTo>
                  <a:pt x="233058" y="3100998"/>
                </a:lnTo>
                <a:lnTo>
                  <a:pt x="272522" y="3161156"/>
                </a:lnTo>
                <a:lnTo>
                  <a:pt x="321669" y="3234053"/>
                </a:lnTo>
                <a:lnTo>
                  <a:pt x="353457" y="3280554"/>
                </a:lnTo>
                <a:lnTo>
                  <a:pt x="385321" y="3326034"/>
                </a:lnTo>
                <a:lnTo>
                  <a:pt x="417372" y="3370085"/>
                </a:lnTo>
                <a:lnTo>
                  <a:pt x="449720" y="3412299"/>
                </a:lnTo>
                <a:lnTo>
                  <a:pt x="482473" y="3452268"/>
                </a:lnTo>
                <a:lnTo>
                  <a:pt x="515741" y="3489584"/>
                </a:lnTo>
                <a:lnTo>
                  <a:pt x="549635" y="3523838"/>
                </a:lnTo>
                <a:lnTo>
                  <a:pt x="584263" y="3554624"/>
                </a:lnTo>
                <a:lnTo>
                  <a:pt x="619736" y="3581532"/>
                </a:lnTo>
                <a:lnTo>
                  <a:pt x="656163" y="3604156"/>
                </a:lnTo>
                <a:lnTo>
                  <a:pt x="693653" y="3622086"/>
                </a:lnTo>
                <a:lnTo>
                  <a:pt x="732317" y="3634915"/>
                </a:lnTo>
                <a:lnTo>
                  <a:pt x="772263" y="3642235"/>
                </a:lnTo>
                <a:lnTo>
                  <a:pt x="813602" y="3643637"/>
                </a:lnTo>
                <a:lnTo>
                  <a:pt x="852911" y="3639351"/>
                </a:lnTo>
                <a:lnTo>
                  <a:pt x="891732" y="3629888"/>
                </a:lnTo>
                <a:lnTo>
                  <a:pt x="929899" y="3615580"/>
                </a:lnTo>
                <a:lnTo>
                  <a:pt x="967247" y="3596759"/>
                </a:lnTo>
                <a:lnTo>
                  <a:pt x="1003610" y="3573756"/>
                </a:lnTo>
                <a:lnTo>
                  <a:pt x="1038822" y="3546903"/>
                </a:lnTo>
                <a:lnTo>
                  <a:pt x="1072718" y="3516532"/>
                </a:lnTo>
                <a:lnTo>
                  <a:pt x="1105131" y="3482974"/>
                </a:lnTo>
                <a:lnTo>
                  <a:pt x="1135895" y="3446562"/>
                </a:lnTo>
                <a:lnTo>
                  <a:pt x="1164846" y="3407626"/>
                </a:lnTo>
                <a:lnTo>
                  <a:pt x="1191817" y="3366499"/>
                </a:lnTo>
                <a:lnTo>
                  <a:pt x="1216642" y="3323512"/>
                </a:lnTo>
                <a:lnTo>
                  <a:pt x="1239156" y="3278996"/>
                </a:lnTo>
                <a:lnTo>
                  <a:pt x="1259192" y="3233285"/>
                </a:lnTo>
                <a:lnTo>
                  <a:pt x="1276586" y="3186708"/>
                </a:lnTo>
                <a:lnTo>
                  <a:pt x="1291170" y="3139599"/>
                </a:lnTo>
                <a:lnTo>
                  <a:pt x="1302781" y="3092288"/>
                </a:lnTo>
                <a:lnTo>
                  <a:pt x="1311251" y="3045108"/>
                </a:lnTo>
                <a:lnTo>
                  <a:pt x="1316414" y="2998390"/>
                </a:lnTo>
                <a:lnTo>
                  <a:pt x="1318014" y="2942686"/>
                </a:lnTo>
                <a:lnTo>
                  <a:pt x="1314839" y="2892328"/>
                </a:lnTo>
                <a:lnTo>
                  <a:pt x="1308044" y="2846401"/>
                </a:lnTo>
                <a:lnTo>
                  <a:pt x="1298784" y="2803991"/>
                </a:lnTo>
                <a:lnTo>
                  <a:pt x="1288214" y="2764183"/>
                </a:lnTo>
                <a:lnTo>
                  <a:pt x="1277489" y="2726064"/>
                </a:lnTo>
                <a:lnTo>
                  <a:pt x="1267762" y="2688720"/>
                </a:lnTo>
                <a:lnTo>
                  <a:pt x="1260189" y="2651235"/>
                </a:lnTo>
                <a:lnTo>
                  <a:pt x="1255925" y="2612696"/>
                </a:lnTo>
                <a:lnTo>
                  <a:pt x="1256124" y="2572188"/>
                </a:lnTo>
                <a:lnTo>
                  <a:pt x="1261941" y="2528798"/>
                </a:lnTo>
                <a:lnTo>
                  <a:pt x="1274531" y="2481610"/>
                </a:lnTo>
                <a:lnTo>
                  <a:pt x="1295523" y="2431190"/>
                </a:lnTo>
                <a:lnTo>
                  <a:pt x="1321451" y="2388412"/>
                </a:lnTo>
                <a:lnTo>
                  <a:pt x="1351086" y="2351958"/>
                </a:lnTo>
                <a:lnTo>
                  <a:pt x="1383199" y="2320506"/>
                </a:lnTo>
                <a:lnTo>
                  <a:pt x="1416561" y="2292735"/>
                </a:lnTo>
                <a:lnTo>
                  <a:pt x="1482118" y="2242960"/>
                </a:lnTo>
                <a:lnTo>
                  <a:pt x="1511855" y="2218315"/>
                </a:lnTo>
                <a:lnTo>
                  <a:pt x="1537926" y="2192071"/>
                </a:lnTo>
                <a:lnTo>
                  <a:pt x="1559101" y="2162908"/>
                </a:lnTo>
                <a:lnTo>
                  <a:pt x="1574153" y="2129505"/>
                </a:lnTo>
                <a:lnTo>
                  <a:pt x="1581851" y="2090543"/>
                </a:lnTo>
                <a:lnTo>
                  <a:pt x="1580900" y="2050482"/>
                </a:lnTo>
                <a:lnTo>
                  <a:pt x="1555621" y="1984125"/>
                </a:lnTo>
                <a:lnTo>
                  <a:pt x="1509014" y="1926256"/>
                </a:lnTo>
                <a:lnTo>
                  <a:pt x="1481404" y="1896803"/>
                </a:lnTo>
                <a:lnTo>
                  <a:pt x="1452891" y="1865032"/>
                </a:lnTo>
                <a:lnTo>
                  <a:pt x="1424952" y="1829463"/>
                </a:lnTo>
                <a:lnTo>
                  <a:pt x="1399064" y="1788615"/>
                </a:lnTo>
                <a:lnTo>
                  <a:pt x="1376703" y="1741008"/>
                </a:lnTo>
                <a:lnTo>
                  <a:pt x="1359345" y="1685163"/>
                </a:lnTo>
                <a:lnTo>
                  <a:pt x="1350286" y="1632728"/>
                </a:lnTo>
                <a:lnTo>
                  <a:pt x="1348199" y="1584100"/>
                </a:lnTo>
                <a:lnTo>
                  <a:pt x="1351878" y="1538753"/>
                </a:lnTo>
                <a:lnTo>
                  <a:pt x="1360118" y="1496160"/>
                </a:lnTo>
                <a:lnTo>
                  <a:pt x="1371715" y="1455795"/>
                </a:lnTo>
                <a:lnTo>
                  <a:pt x="1385574" y="1416847"/>
                </a:lnTo>
                <a:lnTo>
                  <a:pt x="1414588" y="1342801"/>
                </a:lnTo>
                <a:lnTo>
                  <a:pt x="1427557" y="1306081"/>
                </a:lnTo>
                <a:lnTo>
                  <a:pt x="1437855" y="1268956"/>
                </a:lnTo>
                <a:lnTo>
                  <a:pt x="1444278" y="1230899"/>
                </a:lnTo>
                <a:lnTo>
                  <a:pt x="1445621" y="1191383"/>
                </a:lnTo>
                <a:lnTo>
                  <a:pt x="1440677" y="1149883"/>
                </a:lnTo>
                <a:lnTo>
                  <a:pt x="1428243" y="1105872"/>
                </a:lnTo>
                <a:lnTo>
                  <a:pt x="1407463" y="1060862"/>
                </a:lnTo>
                <a:lnTo>
                  <a:pt x="1382373" y="1024686"/>
                </a:lnTo>
                <a:lnTo>
                  <a:pt x="1353931" y="995370"/>
                </a:lnTo>
                <a:lnTo>
                  <a:pt x="1323099" y="970938"/>
                </a:lnTo>
                <a:lnTo>
                  <a:pt x="1290834" y="949412"/>
                </a:lnTo>
                <a:lnTo>
                  <a:pt x="1258098" y="928819"/>
                </a:lnTo>
                <a:lnTo>
                  <a:pt x="1225849" y="907182"/>
                </a:lnTo>
                <a:lnTo>
                  <a:pt x="1195048" y="882525"/>
                </a:lnTo>
                <a:lnTo>
                  <a:pt x="1166653" y="852872"/>
                </a:lnTo>
                <a:lnTo>
                  <a:pt x="1141625" y="816248"/>
                </a:lnTo>
                <a:lnTo>
                  <a:pt x="1120923" y="770678"/>
                </a:lnTo>
                <a:lnTo>
                  <a:pt x="1107878" y="723280"/>
                </a:lnTo>
                <a:lnTo>
                  <a:pt x="1102850" y="678398"/>
                </a:lnTo>
                <a:lnTo>
                  <a:pt x="1104365" y="635620"/>
                </a:lnTo>
                <a:lnTo>
                  <a:pt x="1110954" y="594535"/>
                </a:lnTo>
                <a:lnTo>
                  <a:pt x="1121145" y="554731"/>
                </a:lnTo>
                <a:lnTo>
                  <a:pt x="1133467" y="515795"/>
                </a:lnTo>
                <a:lnTo>
                  <a:pt x="1146448" y="477315"/>
                </a:lnTo>
                <a:lnTo>
                  <a:pt x="1158617" y="438880"/>
                </a:lnTo>
                <a:lnTo>
                  <a:pt x="1168503" y="400078"/>
                </a:lnTo>
                <a:lnTo>
                  <a:pt x="1174635" y="360496"/>
                </a:lnTo>
                <a:lnTo>
                  <a:pt x="1175541" y="319723"/>
                </a:lnTo>
                <a:lnTo>
                  <a:pt x="1169750" y="277347"/>
                </a:lnTo>
                <a:lnTo>
                  <a:pt x="1155791" y="232956"/>
                </a:lnTo>
                <a:lnTo>
                  <a:pt x="1133040" y="188274"/>
                </a:lnTo>
                <a:lnTo>
                  <a:pt x="1103466" y="147797"/>
                </a:lnTo>
                <a:lnTo>
                  <a:pt x="1068126" y="111738"/>
                </a:lnTo>
                <a:lnTo>
                  <a:pt x="1028079" y="80307"/>
                </a:lnTo>
                <a:lnTo>
                  <a:pt x="984381" y="53717"/>
                </a:lnTo>
                <a:lnTo>
                  <a:pt x="938090" y="32180"/>
                </a:lnTo>
                <a:lnTo>
                  <a:pt x="890263" y="15907"/>
                </a:lnTo>
                <a:lnTo>
                  <a:pt x="841957" y="5109"/>
                </a:lnTo>
                <a:lnTo>
                  <a:pt x="794231" y="0"/>
                </a:lnTo>
                <a:close/>
              </a:path>
            </a:pathLst>
          </a:custGeom>
          <a:solidFill>
            <a:srgbClr val="40CD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2199667" y="6549042"/>
            <a:ext cx="511809" cy="777240"/>
          </a:xfrm>
          <a:custGeom>
            <a:avLst/>
            <a:gdLst/>
            <a:ahLst/>
            <a:cxnLst/>
            <a:rect l="l" t="t" r="r" b="b"/>
            <a:pathLst>
              <a:path w="511809" h="777240">
                <a:moveTo>
                  <a:pt x="511341" y="0"/>
                </a:moveTo>
                <a:lnTo>
                  <a:pt x="0" y="777107"/>
                </a:lnTo>
              </a:path>
            </a:pathLst>
          </a:custGeom>
          <a:ln w="35886">
            <a:solidFill>
              <a:srgbClr val="22B17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1453793" y="6426539"/>
            <a:ext cx="745490" cy="899794"/>
          </a:xfrm>
          <a:custGeom>
            <a:avLst/>
            <a:gdLst/>
            <a:ahLst/>
            <a:cxnLst/>
            <a:rect l="l" t="t" r="r" b="b"/>
            <a:pathLst>
              <a:path w="745490" h="899795">
                <a:moveTo>
                  <a:pt x="745135" y="899585"/>
                </a:moveTo>
                <a:lnTo>
                  <a:pt x="0" y="0"/>
                </a:lnTo>
              </a:path>
            </a:pathLst>
          </a:custGeom>
          <a:ln w="35886">
            <a:solidFill>
              <a:srgbClr val="22B17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1615366" y="5431255"/>
            <a:ext cx="1165225" cy="883285"/>
          </a:xfrm>
          <a:custGeom>
            <a:avLst/>
            <a:gdLst/>
            <a:ahLst/>
            <a:cxnLst/>
            <a:rect l="l" t="t" r="r" b="b"/>
            <a:pathLst>
              <a:path w="1165225" h="883285">
                <a:moveTo>
                  <a:pt x="1164803" y="0"/>
                </a:moveTo>
                <a:lnTo>
                  <a:pt x="583983" y="882696"/>
                </a:lnTo>
                <a:lnTo>
                  <a:pt x="0" y="177666"/>
                </a:lnTo>
              </a:path>
            </a:pathLst>
          </a:custGeom>
          <a:ln w="35886">
            <a:solidFill>
              <a:srgbClr val="22B17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1758002" y="4554053"/>
            <a:ext cx="826135" cy="584835"/>
          </a:xfrm>
          <a:custGeom>
            <a:avLst/>
            <a:gdLst/>
            <a:ahLst/>
            <a:cxnLst/>
            <a:rect l="l" t="t" r="r" b="b"/>
            <a:pathLst>
              <a:path w="826134" h="584835">
                <a:moveTo>
                  <a:pt x="826131" y="0"/>
                </a:moveTo>
                <a:lnTo>
                  <a:pt x="441347" y="584772"/>
                </a:lnTo>
                <a:lnTo>
                  <a:pt x="0" y="51942"/>
                </a:lnTo>
              </a:path>
            </a:pathLst>
          </a:custGeom>
          <a:ln w="35886">
            <a:solidFill>
              <a:srgbClr val="22B17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1785104" y="3888345"/>
            <a:ext cx="756920" cy="520700"/>
          </a:xfrm>
          <a:custGeom>
            <a:avLst/>
            <a:gdLst/>
            <a:ahLst/>
            <a:cxnLst/>
            <a:rect l="l" t="t" r="r" b="b"/>
            <a:pathLst>
              <a:path w="756920" h="520700">
                <a:moveTo>
                  <a:pt x="756690" y="0"/>
                </a:moveTo>
                <a:lnTo>
                  <a:pt x="414245" y="520429"/>
                </a:lnTo>
                <a:lnTo>
                  <a:pt x="0" y="20320"/>
                </a:lnTo>
              </a:path>
            </a:pathLst>
          </a:custGeom>
          <a:ln w="35886">
            <a:solidFill>
              <a:srgbClr val="22B17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11196622" y="7247800"/>
            <a:ext cx="2044700" cy="1496060"/>
          </a:xfrm>
          <a:custGeom>
            <a:avLst/>
            <a:gdLst/>
            <a:ahLst/>
            <a:cxnLst/>
            <a:rect l="l" t="t" r="r" b="b"/>
            <a:pathLst>
              <a:path w="2044700" h="1496059">
                <a:moveTo>
                  <a:pt x="0" y="0"/>
                </a:moveTo>
                <a:lnTo>
                  <a:pt x="171094" y="1495786"/>
                </a:lnTo>
                <a:lnTo>
                  <a:pt x="1777013" y="1495786"/>
                </a:lnTo>
                <a:lnTo>
                  <a:pt x="2044230" y="13109"/>
                </a:lnTo>
                <a:lnTo>
                  <a:pt x="0" y="0"/>
                </a:lnTo>
                <a:close/>
              </a:path>
            </a:pathLst>
          </a:custGeom>
          <a:solidFill>
            <a:srgbClr val="36B3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1340910" y="7550691"/>
            <a:ext cx="1764664" cy="1193165"/>
          </a:xfrm>
          <a:custGeom>
            <a:avLst/>
            <a:gdLst/>
            <a:ahLst/>
            <a:cxnLst/>
            <a:rect l="l" t="t" r="r" b="b"/>
            <a:pathLst>
              <a:path w="1764665" h="1193165">
                <a:moveTo>
                  <a:pt x="950332" y="0"/>
                </a:moveTo>
                <a:lnTo>
                  <a:pt x="949504" y="0"/>
                </a:lnTo>
                <a:lnTo>
                  <a:pt x="901039" y="1225"/>
                </a:lnTo>
                <a:lnTo>
                  <a:pt x="852800" y="4894"/>
                </a:lnTo>
                <a:lnTo>
                  <a:pt x="805263" y="10935"/>
                </a:lnTo>
                <a:lnTo>
                  <a:pt x="758486" y="19289"/>
                </a:lnTo>
                <a:lnTo>
                  <a:pt x="712530" y="29896"/>
                </a:lnTo>
                <a:lnTo>
                  <a:pt x="667454" y="42697"/>
                </a:lnTo>
                <a:lnTo>
                  <a:pt x="623318" y="57632"/>
                </a:lnTo>
                <a:lnTo>
                  <a:pt x="580181" y="74641"/>
                </a:lnTo>
                <a:lnTo>
                  <a:pt x="538104" y="93664"/>
                </a:lnTo>
                <a:lnTo>
                  <a:pt x="497146" y="114643"/>
                </a:lnTo>
                <a:lnTo>
                  <a:pt x="457366" y="137516"/>
                </a:lnTo>
                <a:lnTo>
                  <a:pt x="418825" y="162225"/>
                </a:lnTo>
                <a:lnTo>
                  <a:pt x="381581" y="188710"/>
                </a:lnTo>
                <a:lnTo>
                  <a:pt x="345696" y="216911"/>
                </a:lnTo>
                <a:lnTo>
                  <a:pt x="311228" y="246769"/>
                </a:lnTo>
                <a:lnTo>
                  <a:pt x="278237" y="278223"/>
                </a:lnTo>
                <a:lnTo>
                  <a:pt x="246783" y="311214"/>
                </a:lnTo>
                <a:lnTo>
                  <a:pt x="216926" y="345682"/>
                </a:lnTo>
                <a:lnTo>
                  <a:pt x="188725" y="381569"/>
                </a:lnTo>
                <a:lnTo>
                  <a:pt x="162240" y="418813"/>
                </a:lnTo>
                <a:lnTo>
                  <a:pt x="137530" y="457355"/>
                </a:lnTo>
                <a:lnTo>
                  <a:pt x="114656" y="497136"/>
                </a:lnTo>
                <a:lnTo>
                  <a:pt x="93678" y="538096"/>
                </a:lnTo>
                <a:lnTo>
                  <a:pt x="74654" y="580175"/>
                </a:lnTo>
                <a:lnTo>
                  <a:pt x="57644" y="623314"/>
                </a:lnTo>
                <a:lnTo>
                  <a:pt x="42709" y="667453"/>
                </a:lnTo>
                <a:lnTo>
                  <a:pt x="29908" y="712532"/>
                </a:lnTo>
                <a:lnTo>
                  <a:pt x="19300" y="758491"/>
                </a:lnTo>
                <a:lnTo>
                  <a:pt x="10946" y="805271"/>
                </a:lnTo>
                <a:lnTo>
                  <a:pt x="4904" y="852812"/>
                </a:lnTo>
                <a:lnTo>
                  <a:pt x="1236" y="901055"/>
                </a:lnTo>
                <a:lnTo>
                  <a:pt x="0" y="949939"/>
                </a:lnTo>
                <a:lnTo>
                  <a:pt x="279" y="960981"/>
                </a:lnTo>
                <a:lnTo>
                  <a:pt x="22501" y="1155257"/>
                </a:lnTo>
                <a:lnTo>
                  <a:pt x="29908" y="1187347"/>
                </a:lnTo>
                <a:lnTo>
                  <a:pt x="31480" y="1192885"/>
                </a:lnTo>
                <a:lnTo>
                  <a:pt x="1632725" y="1192885"/>
                </a:lnTo>
                <a:lnTo>
                  <a:pt x="1764600" y="461169"/>
                </a:lnTo>
                <a:lnTo>
                  <a:pt x="1762407" y="457355"/>
                </a:lnTo>
                <a:lnTo>
                  <a:pt x="1737696" y="418813"/>
                </a:lnTo>
                <a:lnTo>
                  <a:pt x="1711209" y="381569"/>
                </a:lnTo>
                <a:lnTo>
                  <a:pt x="1683007" y="345682"/>
                </a:lnTo>
                <a:lnTo>
                  <a:pt x="1653147" y="311214"/>
                </a:lnTo>
                <a:lnTo>
                  <a:pt x="1621691" y="278223"/>
                </a:lnTo>
                <a:lnTo>
                  <a:pt x="1588698" y="246769"/>
                </a:lnTo>
                <a:lnTo>
                  <a:pt x="1554227" y="216911"/>
                </a:lnTo>
                <a:lnTo>
                  <a:pt x="1518338" y="188710"/>
                </a:lnTo>
                <a:lnTo>
                  <a:pt x="1481091" y="162225"/>
                </a:lnTo>
                <a:lnTo>
                  <a:pt x="1442546" y="137516"/>
                </a:lnTo>
                <a:lnTo>
                  <a:pt x="1402761" y="114643"/>
                </a:lnTo>
                <a:lnTo>
                  <a:pt x="1361798" y="93664"/>
                </a:lnTo>
                <a:lnTo>
                  <a:pt x="1319716" y="74641"/>
                </a:lnTo>
                <a:lnTo>
                  <a:pt x="1276573" y="57632"/>
                </a:lnTo>
                <a:lnTo>
                  <a:pt x="1232431" y="42697"/>
                </a:lnTo>
                <a:lnTo>
                  <a:pt x="1187348" y="29896"/>
                </a:lnTo>
                <a:lnTo>
                  <a:pt x="1141385" y="19289"/>
                </a:lnTo>
                <a:lnTo>
                  <a:pt x="1094600" y="10935"/>
                </a:lnTo>
                <a:lnTo>
                  <a:pt x="1047055" y="4894"/>
                </a:lnTo>
                <a:lnTo>
                  <a:pt x="998807" y="1225"/>
                </a:lnTo>
                <a:lnTo>
                  <a:pt x="950332" y="0"/>
                </a:lnTo>
                <a:close/>
              </a:path>
            </a:pathLst>
          </a:custGeom>
          <a:solidFill>
            <a:srgbClr val="DFE1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1088771" y="7416999"/>
            <a:ext cx="1760855" cy="1327150"/>
          </a:xfrm>
          <a:custGeom>
            <a:avLst/>
            <a:gdLst/>
            <a:ahLst/>
            <a:cxnLst/>
            <a:rect l="l" t="t" r="r" b="b"/>
            <a:pathLst>
              <a:path w="1760854" h="1327150">
                <a:moveTo>
                  <a:pt x="1311478" y="0"/>
                </a:moveTo>
                <a:lnTo>
                  <a:pt x="863533" y="935709"/>
                </a:lnTo>
                <a:lnTo>
                  <a:pt x="860287" y="941311"/>
                </a:lnTo>
                <a:lnTo>
                  <a:pt x="857251" y="946997"/>
                </a:lnTo>
                <a:lnTo>
                  <a:pt x="854528" y="952766"/>
                </a:lnTo>
                <a:lnTo>
                  <a:pt x="0" y="1046303"/>
                </a:lnTo>
                <a:lnTo>
                  <a:pt x="1105" y="1091751"/>
                </a:lnTo>
                <a:lnTo>
                  <a:pt x="4070" y="1121566"/>
                </a:lnTo>
                <a:lnTo>
                  <a:pt x="8361" y="1140312"/>
                </a:lnTo>
                <a:lnTo>
                  <a:pt x="13448" y="1152554"/>
                </a:lnTo>
                <a:lnTo>
                  <a:pt x="18801" y="1162856"/>
                </a:lnTo>
                <a:lnTo>
                  <a:pt x="23889" y="1175784"/>
                </a:lnTo>
                <a:lnTo>
                  <a:pt x="28180" y="1195903"/>
                </a:lnTo>
                <a:lnTo>
                  <a:pt x="31144" y="1227777"/>
                </a:lnTo>
                <a:lnTo>
                  <a:pt x="32250" y="1275971"/>
                </a:lnTo>
                <a:lnTo>
                  <a:pt x="1102060" y="1326577"/>
                </a:lnTo>
                <a:lnTo>
                  <a:pt x="1151649" y="1321527"/>
                </a:lnTo>
                <a:lnTo>
                  <a:pt x="1198520" y="1306861"/>
                </a:lnTo>
                <a:lnTo>
                  <a:pt x="1241359" y="1283304"/>
                </a:lnTo>
                <a:lnTo>
                  <a:pt x="1278856" y="1251579"/>
                </a:lnTo>
                <a:lnTo>
                  <a:pt x="1309698" y="1212413"/>
                </a:lnTo>
                <a:lnTo>
                  <a:pt x="1760469" y="258348"/>
                </a:lnTo>
                <a:lnTo>
                  <a:pt x="1732898" y="127671"/>
                </a:lnTo>
                <a:lnTo>
                  <a:pt x="1573826" y="48899"/>
                </a:lnTo>
                <a:lnTo>
                  <a:pt x="1395827" y="10263"/>
                </a:lnTo>
                <a:lnTo>
                  <a:pt x="1311478" y="0"/>
                </a:lnTo>
                <a:close/>
              </a:path>
            </a:pathLst>
          </a:custGeom>
          <a:solidFill>
            <a:srgbClr val="FFE2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10475597" y="8412225"/>
            <a:ext cx="409575" cy="271145"/>
          </a:xfrm>
          <a:custGeom>
            <a:avLst/>
            <a:gdLst/>
            <a:ahLst/>
            <a:cxnLst/>
            <a:rect l="l" t="t" r="r" b="b"/>
            <a:pathLst>
              <a:path w="409575" h="271145">
                <a:moveTo>
                  <a:pt x="409516" y="0"/>
                </a:moveTo>
                <a:lnTo>
                  <a:pt x="273872" y="23961"/>
                </a:lnTo>
                <a:lnTo>
                  <a:pt x="238369" y="40049"/>
                </a:lnTo>
                <a:lnTo>
                  <a:pt x="218527" y="59998"/>
                </a:lnTo>
                <a:lnTo>
                  <a:pt x="205887" y="62333"/>
                </a:lnTo>
                <a:lnTo>
                  <a:pt x="157272" y="84188"/>
                </a:lnTo>
                <a:lnTo>
                  <a:pt x="135074" y="107378"/>
                </a:lnTo>
                <a:lnTo>
                  <a:pt x="103632" y="126187"/>
                </a:lnTo>
                <a:lnTo>
                  <a:pt x="70992" y="164340"/>
                </a:lnTo>
                <a:lnTo>
                  <a:pt x="36625" y="212521"/>
                </a:lnTo>
                <a:lnTo>
                  <a:pt x="0" y="261416"/>
                </a:lnTo>
                <a:lnTo>
                  <a:pt x="30923" y="271048"/>
                </a:lnTo>
                <a:lnTo>
                  <a:pt x="61896" y="263032"/>
                </a:lnTo>
                <a:lnTo>
                  <a:pt x="85741" y="249399"/>
                </a:lnTo>
                <a:lnTo>
                  <a:pt x="95285" y="242181"/>
                </a:lnTo>
                <a:lnTo>
                  <a:pt x="332136" y="128446"/>
                </a:lnTo>
                <a:lnTo>
                  <a:pt x="387003" y="60448"/>
                </a:lnTo>
                <a:lnTo>
                  <a:pt x="385433" y="33758"/>
                </a:lnTo>
                <a:lnTo>
                  <a:pt x="409516" y="0"/>
                </a:lnTo>
                <a:close/>
              </a:path>
            </a:pathLst>
          </a:custGeom>
          <a:solidFill>
            <a:srgbClr val="9B76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10891919" y="8475291"/>
            <a:ext cx="291465" cy="173355"/>
          </a:xfrm>
          <a:custGeom>
            <a:avLst/>
            <a:gdLst/>
            <a:ahLst/>
            <a:cxnLst/>
            <a:rect l="l" t="t" r="r" b="b"/>
            <a:pathLst>
              <a:path w="291465" h="173354">
                <a:moveTo>
                  <a:pt x="247217" y="0"/>
                </a:moveTo>
                <a:lnTo>
                  <a:pt x="207009" y="6519"/>
                </a:lnTo>
                <a:lnTo>
                  <a:pt x="169641" y="23919"/>
                </a:lnTo>
                <a:lnTo>
                  <a:pt x="153712" y="43642"/>
                </a:lnTo>
                <a:lnTo>
                  <a:pt x="143420" y="45825"/>
                </a:lnTo>
                <a:lnTo>
                  <a:pt x="104041" y="67113"/>
                </a:lnTo>
                <a:lnTo>
                  <a:pt x="86175" y="90028"/>
                </a:lnTo>
                <a:lnTo>
                  <a:pt x="64906" y="95484"/>
                </a:lnTo>
                <a:lnTo>
                  <a:pt x="17802" y="129174"/>
                </a:lnTo>
                <a:lnTo>
                  <a:pt x="1575" y="166310"/>
                </a:lnTo>
                <a:lnTo>
                  <a:pt x="0" y="172968"/>
                </a:lnTo>
                <a:lnTo>
                  <a:pt x="171513" y="117619"/>
                </a:lnTo>
                <a:lnTo>
                  <a:pt x="181460" y="71505"/>
                </a:lnTo>
                <a:lnTo>
                  <a:pt x="291090" y="45967"/>
                </a:lnTo>
                <a:lnTo>
                  <a:pt x="289870" y="25245"/>
                </a:lnTo>
                <a:lnTo>
                  <a:pt x="254128" y="25245"/>
                </a:lnTo>
                <a:lnTo>
                  <a:pt x="247217" y="0"/>
                </a:lnTo>
                <a:close/>
              </a:path>
              <a:path w="291465" h="173354">
                <a:moveTo>
                  <a:pt x="289519" y="19287"/>
                </a:moveTo>
                <a:lnTo>
                  <a:pt x="254128" y="25245"/>
                </a:lnTo>
                <a:lnTo>
                  <a:pt x="289870" y="25245"/>
                </a:lnTo>
                <a:lnTo>
                  <a:pt x="289519" y="19287"/>
                </a:lnTo>
                <a:close/>
              </a:path>
            </a:pathLst>
          </a:custGeom>
          <a:solidFill>
            <a:srgbClr val="9B7661">
              <a:alpha val="45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10477062" y="8597330"/>
            <a:ext cx="674370" cy="139065"/>
          </a:xfrm>
          <a:custGeom>
            <a:avLst/>
            <a:gdLst/>
            <a:ahLst/>
            <a:cxnLst/>
            <a:rect l="l" t="t" r="r" b="b"/>
            <a:pathLst>
              <a:path w="674370" h="139065">
                <a:moveTo>
                  <a:pt x="337057" y="0"/>
                </a:moveTo>
                <a:lnTo>
                  <a:pt x="280920" y="2622"/>
                </a:lnTo>
                <a:lnTo>
                  <a:pt x="227511" y="10226"/>
                </a:lnTo>
                <a:lnTo>
                  <a:pt x="177466" y="22420"/>
                </a:lnTo>
                <a:lnTo>
                  <a:pt x="131422" y="38810"/>
                </a:lnTo>
                <a:lnTo>
                  <a:pt x="90017" y="59003"/>
                </a:lnTo>
                <a:lnTo>
                  <a:pt x="53887" y="82605"/>
                </a:lnTo>
                <a:lnTo>
                  <a:pt x="23669" y="109224"/>
                </a:lnTo>
                <a:lnTo>
                  <a:pt x="0" y="138466"/>
                </a:lnTo>
                <a:lnTo>
                  <a:pt x="674115" y="138466"/>
                </a:lnTo>
                <a:lnTo>
                  <a:pt x="620213" y="82605"/>
                </a:lnTo>
                <a:lnTo>
                  <a:pt x="584070" y="59003"/>
                </a:lnTo>
                <a:lnTo>
                  <a:pt x="542653" y="38810"/>
                </a:lnTo>
                <a:lnTo>
                  <a:pt x="496603" y="22420"/>
                </a:lnTo>
                <a:lnTo>
                  <a:pt x="446560" y="10226"/>
                </a:lnTo>
                <a:lnTo>
                  <a:pt x="393164" y="2622"/>
                </a:lnTo>
                <a:lnTo>
                  <a:pt x="33705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10475597" y="8409038"/>
            <a:ext cx="865505" cy="323215"/>
          </a:xfrm>
          <a:custGeom>
            <a:avLst/>
            <a:gdLst/>
            <a:ahLst/>
            <a:cxnLst/>
            <a:rect l="l" t="t" r="r" b="b"/>
            <a:pathLst>
              <a:path w="865504" h="323215">
                <a:moveTo>
                  <a:pt x="764978" y="212666"/>
                </a:moveTo>
                <a:lnTo>
                  <a:pt x="250537" y="212666"/>
                </a:lnTo>
                <a:lnTo>
                  <a:pt x="293404" y="219322"/>
                </a:lnTo>
                <a:lnTo>
                  <a:pt x="350208" y="236360"/>
                </a:lnTo>
                <a:lnTo>
                  <a:pt x="425955" y="267084"/>
                </a:lnTo>
                <a:lnTo>
                  <a:pt x="520126" y="307306"/>
                </a:lnTo>
                <a:lnTo>
                  <a:pt x="582482" y="323106"/>
                </a:lnTo>
                <a:lnTo>
                  <a:pt x="640891" y="316639"/>
                </a:lnTo>
                <a:lnTo>
                  <a:pt x="723224" y="290058"/>
                </a:lnTo>
                <a:lnTo>
                  <a:pt x="764978" y="212666"/>
                </a:lnTo>
                <a:close/>
              </a:path>
              <a:path w="865504" h="323215">
                <a:moveTo>
                  <a:pt x="532948" y="0"/>
                </a:moveTo>
                <a:lnTo>
                  <a:pt x="393181" y="4914"/>
                </a:lnTo>
                <a:lnTo>
                  <a:pt x="392134" y="5396"/>
                </a:lnTo>
                <a:lnTo>
                  <a:pt x="391087" y="5941"/>
                </a:lnTo>
                <a:lnTo>
                  <a:pt x="390040" y="6579"/>
                </a:lnTo>
                <a:lnTo>
                  <a:pt x="260410" y="29929"/>
                </a:lnTo>
                <a:lnTo>
                  <a:pt x="249670" y="34690"/>
                </a:lnTo>
                <a:lnTo>
                  <a:pt x="238330" y="43244"/>
                </a:lnTo>
                <a:lnTo>
                  <a:pt x="227560" y="53458"/>
                </a:lnTo>
                <a:lnTo>
                  <a:pt x="218527" y="63195"/>
                </a:lnTo>
                <a:lnTo>
                  <a:pt x="205918" y="65533"/>
                </a:lnTo>
                <a:lnTo>
                  <a:pt x="157285" y="87386"/>
                </a:lnTo>
                <a:lnTo>
                  <a:pt x="135074" y="110628"/>
                </a:lnTo>
                <a:lnTo>
                  <a:pt x="104190" y="128868"/>
                </a:lnTo>
                <a:lnTo>
                  <a:pt x="72157" y="165949"/>
                </a:lnTo>
                <a:lnTo>
                  <a:pt x="38458" y="213089"/>
                </a:lnTo>
                <a:lnTo>
                  <a:pt x="2722" y="261305"/>
                </a:lnTo>
                <a:lnTo>
                  <a:pt x="2513" y="261388"/>
                </a:lnTo>
                <a:lnTo>
                  <a:pt x="2408" y="261619"/>
                </a:lnTo>
                <a:lnTo>
                  <a:pt x="732" y="263681"/>
                </a:lnTo>
                <a:lnTo>
                  <a:pt x="0" y="264634"/>
                </a:lnTo>
                <a:lnTo>
                  <a:pt x="14030" y="270514"/>
                </a:lnTo>
                <a:lnTo>
                  <a:pt x="31281" y="271160"/>
                </a:lnTo>
                <a:lnTo>
                  <a:pt x="51006" y="267632"/>
                </a:lnTo>
                <a:lnTo>
                  <a:pt x="72458" y="260990"/>
                </a:lnTo>
                <a:lnTo>
                  <a:pt x="101336" y="249605"/>
                </a:lnTo>
                <a:lnTo>
                  <a:pt x="130166" y="237172"/>
                </a:lnTo>
                <a:lnTo>
                  <a:pt x="157287" y="225999"/>
                </a:lnTo>
                <a:lnTo>
                  <a:pt x="216601" y="213089"/>
                </a:lnTo>
                <a:lnTo>
                  <a:pt x="250537" y="212666"/>
                </a:lnTo>
                <a:lnTo>
                  <a:pt x="764978" y="212666"/>
                </a:lnTo>
                <a:lnTo>
                  <a:pt x="865313" y="26694"/>
                </a:lnTo>
                <a:lnTo>
                  <a:pt x="813541" y="20518"/>
                </a:lnTo>
                <a:lnTo>
                  <a:pt x="687910" y="8410"/>
                </a:lnTo>
                <a:lnTo>
                  <a:pt x="532948" y="0"/>
                </a:lnTo>
                <a:close/>
              </a:path>
            </a:pathLst>
          </a:custGeom>
          <a:solidFill>
            <a:srgbClr val="FFE2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10475597" y="8409017"/>
            <a:ext cx="865309" cy="305879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10475597" y="8670008"/>
            <a:ext cx="73025" cy="13335"/>
          </a:xfrm>
          <a:custGeom>
            <a:avLst/>
            <a:gdLst/>
            <a:ahLst/>
            <a:cxnLst/>
            <a:rect l="l" t="t" r="r" b="b"/>
            <a:pathLst>
              <a:path w="73025" h="13334">
                <a:moveTo>
                  <a:pt x="0" y="3643"/>
                </a:moveTo>
                <a:lnTo>
                  <a:pt x="18080" y="12199"/>
                </a:lnTo>
                <a:lnTo>
                  <a:pt x="37210" y="12726"/>
                </a:lnTo>
                <a:lnTo>
                  <a:pt x="46899" y="10165"/>
                </a:lnTo>
                <a:lnTo>
                  <a:pt x="31281" y="10165"/>
                </a:lnTo>
                <a:lnTo>
                  <a:pt x="14030" y="9522"/>
                </a:lnTo>
                <a:lnTo>
                  <a:pt x="0" y="3643"/>
                </a:lnTo>
                <a:close/>
              </a:path>
              <a:path w="73025" h="13334">
                <a:moveTo>
                  <a:pt x="72458" y="0"/>
                </a:moveTo>
                <a:lnTo>
                  <a:pt x="51006" y="6637"/>
                </a:lnTo>
                <a:lnTo>
                  <a:pt x="31281" y="10165"/>
                </a:lnTo>
                <a:lnTo>
                  <a:pt x="46899" y="10165"/>
                </a:lnTo>
                <a:lnTo>
                  <a:pt x="55850" y="7800"/>
                </a:lnTo>
                <a:lnTo>
                  <a:pt x="72458" y="0"/>
                </a:lnTo>
                <a:close/>
              </a:path>
            </a:pathLst>
          </a:custGeom>
          <a:solidFill>
            <a:srgbClr val="9B76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10659465" y="8550786"/>
            <a:ext cx="433070" cy="162560"/>
          </a:xfrm>
          <a:custGeom>
            <a:avLst/>
            <a:gdLst/>
            <a:ahLst/>
            <a:cxnLst/>
            <a:rect l="l" t="t" r="r" b="b"/>
            <a:pathLst>
              <a:path w="433070" h="162559">
                <a:moveTo>
                  <a:pt x="432443" y="115776"/>
                </a:moveTo>
                <a:lnTo>
                  <a:pt x="194758" y="115776"/>
                </a:lnTo>
                <a:lnTo>
                  <a:pt x="228064" y="120884"/>
                </a:lnTo>
                <a:lnTo>
                  <a:pt x="281287" y="138355"/>
                </a:lnTo>
                <a:lnTo>
                  <a:pt x="339281" y="156217"/>
                </a:lnTo>
                <a:lnTo>
                  <a:pt x="386899" y="162497"/>
                </a:lnTo>
                <a:lnTo>
                  <a:pt x="417969" y="151207"/>
                </a:lnTo>
                <a:lnTo>
                  <a:pt x="432567" y="123435"/>
                </a:lnTo>
                <a:lnTo>
                  <a:pt x="432443" y="115776"/>
                </a:lnTo>
                <a:close/>
              </a:path>
              <a:path w="433070" h="162559">
                <a:moveTo>
                  <a:pt x="185858" y="0"/>
                </a:moveTo>
                <a:lnTo>
                  <a:pt x="143830" y="18885"/>
                </a:lnTo>
                <a:lnTo>
                  <a:pt x="81384" y="58595"/>
                </a:lnTo>
                <a:lnTo>
                  <a:pt x="24711" y="97951"/>
                </a:lnTo>
                <a:lnTo>
                  <a:pt x="0" y="115776"/>
                </a:lnTo>
                <a:lnTo>
                  <a:pt x="8544" y="132773"/>
                </a:lnTo>
                <a:lnTo>
                  <a:pt x="36137" y="140237"/>
                </a:lnTo>
                <a:lnTo>
                  <a:pt x="78933" y="139203"/>
                </a:lnTo>
                <a:lnTo>
                  <a:pt x="133089" y="130704"/>
                </a:lnTo>
                <a:lnTo>
                  <a:pt x="194758" y="115776"/>
                </a:lnTo>
                <a:lnTo>
                  <a:pt x="432443" y="115776"/>
                </a:lnTo>
                <a:lnTo>
                  <a:pt x="431989" y="87840"/>
                </a:lnTo>
                <a:lnTo>
                  <a:pt x="417528" y="53083"/>
                </a:lnTo>
                <a:lnTo>
                  <a:pt x="390479" y="27823"/>
                </a:lnTo>
                <a:lnTo>
                  <a:pt x="363386" y="22805"/>
                </a:lnTo>
                <a:lnTo>
                  <a:pt x="294717" y="22805"/>
                </a:lnTo>
                <a:lnTo>
                  <a:pt x="248775" y="14625"/>
                </a:lnTo>
                <a:lnTo>
                  <a:pt x="212943" y="4312"/>
                </a:lnTo>
                <a:lnTo>
                  <a:pt x="185858" y="0"/>
                </a:lnTo>
                <a:close/>
              </a:path>
              <a:path w="433070" h="162559">
                <a:moveTo>
                  <a:pt x="352135" y="20721"/>
                </a:moveTo>
                <a:lnTo>
                  <a:pt x="294717" y="22805"/>
                </a:lnTo>
                <a:lnTo>
                  <a:pt x="363386" y="22805"/>
                </a:lnTo>
                <a:lnTo>
                  <a:pt x="352135" y="20721"/>
                </a:lnTo>
                <a:close/>
              </a:path>
            </a:pathLst>
          </a:custGeom>
          <a:solidFill>
            <a:srgbClr val="FFE2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15125132" y="6856524"/>
            <a:ext cx="1372166" cy="1960882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12225701" y="6849959"/>
            <a:ext cx="416559" cy="969010"/>
          </a:xfrm>
          <a:custGeom>
            <a:avLst/>
            <a:gdLst/>
            <a:ahLst/>
            <a:cxnLst/>
            <a:rect l="l" t="t" r="r" b="b"/>
            <a:pathLst>
              <a:path w="416559" h="969009">
                <a:moveTo>
                  <a:pt x="415694" y="0"/>
                </a:moveTo>
                <a:lnTo>
                  <a:pt x="390409" y="40197"/>
                </a:lnTo>
                <a:lnTo>
                  <a:pt x="365108" y="81415"/>
                </a:lnTo>
                <a:lnTo>
                  <a:pt x="339825" y="123655"/>
                </a:lnTo>
                <a:lnTo>
                  <a:pt x="314596" y="166918"/>
                </a:lnTo>
                <a:lnTo>
                  <a:pt x="289454" y="211206"/>
                </a:lnTo>
                <a:lnTo>
                  <a:pt x="264435" y="256519"/>
                </a:lnTo>
                <a:lnTo>
                  <a:pt x="239573" y="302859"/>
                </a:lnTo>
                <a:lnTo>
                  <a:pt x="214839" y="350315"/>
                </a:lnTo>
                <a:lnTo>
                  <a:pt x="191040" y="397376"/>
                </a:lnTo>
                <a:lnTo>
                  <a:pt x="168155" y="444017"/>
                </a:lnTo>
                <a:lnTo>
                  <a:pt x="146165" y="490214"/>
                </a:lnTo>
                <a:lnTo>
                  <a:pt x="125049" y="535943"/>
                </a:lnTo>
                <a:lnTo>
                  <a:pt x="104787" y="581179"/>
                </a:lnTo>
                <a:lnTo>
                  <a:pt x="85358" y="625899"/>
                </a:lnTo>
                <a:lnTo>
                  <a:pt x="66742" y="670078"/>
                </a:lnTo>
                <a:lnTo>
                  <a:pt x="48918" y="713691"/>
                </a:lnTo>
                <a:lnTo>
                  <a:pt x="31867" y="756715"/>
                </a:lnTo>
                <a:lnTo>
                  <a:pt x="15567" y="799124"/>
                </a:lnTo>
                <a:lnTo>
                  <a:pt x="0" y="840895"/>
                </a:lnTo>
                <a:lnTo>
                  <a:pt x="416427" y="968588"/>
                </a:lnTo>
                <a:lnTo>
                  <a:pt x="415694" y="0"/>
                </a:lnTo>
                <a:close/>
              </a:path>
            </a:pathLst>
          </a:custGeom>
          <a:solidFill>
            <a:srgbClr val="0045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16782002" y="7550809"/>
            <a:ext cx="654685" cy="1215390"/>
          </a:xfrm>
          <a:custGeom>
            <a:avLst/>
            <a:gdLst/>
            <a:ahLst/>
            <a:cxnLst/>
            <a:rect l="l" t="t" r="r" b="b"/>
            <a:pathLst>
              <a:path w="654684" h="1215390">
                <a:moveTo>
                  <a:pt x="257676" y="1213844"/>
                </a:moveTo>
                <a:lnTo>
                  <a:pt x="232218" y="1213844"/>
                </a:lnTo>
                <a:lnTo>
                  <a:pt x="239835" y="1213867"/>
                </a:lnTo>
                <a:lnTo>
                  <a:pt x="247453" y="1214222"/>
                </a:lnTo>
                <a:lnTo>
                  <a:pt x="255070" y="1214923"/>
                </a:lnTo>
                <a:lnTo>
                  <a:pt x="257676" y="1213844"/>
                </a:lnTo>
                <a:close/>
              </a:path>
              <a:path w="654684" h="1215390">
                <a:moveTo>
                  <a:pt x="178279" y="0"/>
                </a:moveTo>
                <a:lnTo>
                  <a:pt x="45854" y="26131"/>
                </a:lnTo>
                <a:lnTo>
                  <a:pt x="0" y="141835"/>
                </a:lnTo>
                <a:lnTo>
                  <a:pt x="123011" y="1030884"/>
                </a:lnTo>
                <a:lnTo>
                  <a:pt x="137395" y="1134162"/>
                </a:lnTo>
                <a:lnTo>
                  <a:pt x="142986" y="1173917"/>
                </a:lnTo>
                <a:lnTo>
                  <a:pt x="144393" y="1183689"/>
                </a:lnTo>
                <a:lnTo>
                  <a:pt x="164906" y="1188058"/>
                </a:lnTo>
                <a:lnTo>
                  <a:pt x="185203" y="1194665"/>
                </a:lnTo>
                <a:lnTo>
                  <a:pt x="205147" y="1203396"/>
                </a:lnTo>
                <a:lnTo>
                  <a:pt x="224600" y="1214138"/>
                </a:lnTo>
                <a:lnTo>
                  <a:pt x="232218" y="1213844"/>
                </a:lnTo>
                <a:lnTo>
                  <a:pt x="257676" y="1213844"/>
                </a:lnTo>
                <a:lnTo>
                  <a:pt x="269556" y="1208923"/>
                </a:lnTo>
                <a:lnTo>
                  <a:pt x="284572" y="1204085"/>
                </a:lnTo>
                <a:lnTo>
                  <a:pt x="300098" y="1200477"/>
                </a:lnTo>
                <a:lnTo>
                  <a:pt x="316116" y="1198170"/>
                </a:lnTo>
                <a:lnTo>
                  <a:pt x="364479" y="1192413"/>
                </a:lnTo>
                <a:lnTo>
                  <a:pt x="412758" y="1185272"/>
                </a:lnTo>
                <a:lnTo>
                  <a:pt x="557530" y="1161664"/>
                </a:lnTo>
                <a:lnTo>
                  <a:pt x="605912" y="1155110"/>
                </a:lnTo>
                <a:lnTo>
                  <a:pt x="654430" y="1150234"/>
                </a:lnTo>
                <a:lnTo>
                  <a:pt x="530350" y="1078948"/>
                </a:lnTo>
                <a:lnTo>
                  <a:pt x="529512" y="1072634"/>
                </a:lnTo>
                <a:lnTo>
                  <a:pt x="528360" y="1066310"/>
                </a:lnTo>
                <a:lnTo>
                  <a:pt x="527104" y="1059996"/>
                </a:lnTo>
                <a:lnTo>
                  <a:pt x="380826" y="33870"/>
                </a:lnTo>
                <a:lnTo>
                  <a:pt x="316772" y="17795"/>
                </a:lnTo>
                <a:lnTo>
                  <a:pt x="178279" y="0"/>
                </a:lnTo>
                <a:close/>
              </a:path>
            </a:pathLst>
          </a:custGeom>
          <a:solidFill>
            <a:srgbClr val="543E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16993094" y="7010100"/>
            <a:ext cx="269875" cy="831215"/>
          </a:xfrm>
          <a:custGeom>
            <a:avLst/>
            <a:gdLst/>
            <a:ahLst/>
            <a:cxnLst/>
            <a:rect l="l" t="t" r="r" b="b"/>
            <a:pathLst>
              <a:path w="269875" h="831215">
                <a:moveTo>
                  <a:pt x="0" y="0"/>
                </a:moveTo>
                <a:lnTo>
                  <a:pt x="14240" y="830739"/>
                </a:lnTo>
                <a:lnTo>
                  <a:pt x="269834" y="615300"/>
                </a:lnTo>
                <a:lnTo>
                  <a:pt x="261043" y="574396"/>
                </a:lnTo>
                <a:lnTo>
                  <a:pt x="250464" y="530156"/>
                </a:lnTo>
                <a:lnTo>
                  <a:pt x="237914" y="483050"/>
                </a:lnTo>
                <a:lnTo>
                  <a:pt x="223210" y="433546"/>
                </a:lnTo>
                <a:lnTo>
                  <a:pt x="206169" y="382112"/>
                </a:lnTo>
                <a:lnTo>
                  <a:pt x="186610" y="329218"/>
                </a:lnTo>
                <a:lnTo>
                  <a:pt x="164349" y="275331"/>
                </a:lnTo>
                <a:lnTo>
                  <a:pt x="139204" y="220921"/>
                </a:lnTo>
                <a:lnTo>
                  <a:pt x="110991" y="166455"/>
                </a:lnTo>
                <a:lnTo>
                  <a:pt x="82723" y="117603"/>
                </a:lnTo>
                <a:lnTo>
                  <a:pt x="54553" y="73725"/>
                </a:lnTo>
                <a:lnTo>
                  <a:pt x="26854" y="34599"/>
                </a:lnTo>
                <a:lnTo>
                  <a:pt x="0" y="0"/>
                </a:lnTo>
                <a:close/>
              </a:path>
            </a:pathLst>
          </a:custGeom>
          <a:solidFill>
            <a:srgbClr val="402E9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12453966" y="6628402"/>
            <a:ext cx="1964055" cy="2075180"/>
          </a:xfrm>
          <a:custGeom>
            <a:avLst/>
            <a:gdLst/>
            <a:ahLst/>
            <a:cxnLst/>
            <a:rect l="l" t="t" r="r" b="b"/>
            <a:pathLst>
              <a:path w="1964055" h="2075179">
                <a:moveTo>
                  <a:pt x="1020951" y="0"/>
                </a:moveTo>
                <a:lnTo>
                  <a:pt x="954264" y="1903"/>
                </a:lnTo>
                <a:lnTo>
                  <a:pt x="889587" y="6246"/>
                </a:lnTo>
                <a:lnTo>
                  <a:pt x="826995" y="12799"/>
                </a:lnTo>
                <a:lnTo>
                  <a:pt x="766558" y="21337"/>
                </a:lnTo>
                <a:lnTo>
                  <a:pt x="708351" y="31630"/>
                </a:lnTo>
                <a:lnTo>
                  <a:pt x="652444" y="43451"/>
                </a:lnTo>
                <a:lnTo>
                  <a:pt x="598906" y="56573"/>
                </a:lnTo>
                <a:lnTo>
                  <a:pt x="547823" y="70765"/>
                </a:lnTo>
                <a:lnTo>
                  <a:pt x="499254" y="85802"/>
                </a:lnTo>
                <a:lnTo>
                  <a:pt x="453277" y="101456"/>
                </a:lnTo>
                <a:lnTo>
                  <a:pt x="409962" y="117499"/>
                </a:lnTo>
                <a:lnTo>
                  <a:pt x="369384" y="133702"/>
                </a:lnTo>
                <a:lnTo>
                  <a:pt x="331614" y="149839"/>
                </a:lnTo>
                <a:lnTo>
                  <a:pt x="296725" y="165681"/>
                </a:lnTo>
                <a:lnTo>
                  <a:pt x="235880" y="195570"/>
                </a:lnTo>
                <a:lnTo>
                  <a:pt x="187428" y="221545"/>
                </a:lnTo>
                <a:lnTo>
                  <a:pt x="168036" y="264166"/>
                </a:lnTo>
                <a:lnTo>
                  <a:pt x="150543" y="306637"/>
                </a:lnTo>
                <a:lnTo>
                  <a:pt x="126789" y="371643"/>
                </a:lnTo>
                <a:lnTo>
                  <a:pt x="97361" y="465120"/>
                </a:lnTo>
                <a:lnTo>
                  <a:pt x="70573" y="574906"/>
                </a:lnTo>
                <a:lnTo>
                  <a:pt x="59913" y="638552"/>
                </a:lnTo>
                <a:lnTo>
                  <a:pt x="52650" y="703112"/>
                </a:lnTo>
                <a:lnTo>
                  <a:pt x="48264" y="766936"/>
                </a:lnTo>
                <a:lnTo>
                  <a:pt x="46232" y="828370"/>
                </a:lnTo>
                <a:lnTo>
                  <a:pt x="46032" y="885762"/>
                </a:lnTo>
                <a:lnTo>
                  <a:pt x="47142" y="937460"/>
                </a:lnTo>
                <a:lnTo>
                  <a:pt x="49040" y="981812"/>
                </a:lnTo>
                <a:lnTo>
                  <a:pt x="53110" y="1041866"/>
                </a:lnTo>
                <a:lnTo>
                  <a:pt x="54343" y="1055070"/>
                </a:lnTo>
                <a:lnTo>
                  <a:pt x="56840" y="1085144"/>
                </a:lnTo>
                <a:lnTo>
                  <a:pt x="60458" y="1151057"/>
                </a:lnTo>
                <a:lnTo>
                  <a:pt x="62138" y="1224983"/>
                </a:lnTo>
                <a:lnTo>
                  <a:pt x="62210" y="1265074"/>
                </a:lnTo>
                <a:lnTo>
                  <a:pt x="61750" y="1307317"/>
                </a:lnTo>
                <a:lnTo>
                  <a:pt x="60742" y="1351759"/>
                </a:lnTo>
                <a:lnTo>
                  <a:pt x="59168" y="1398451"/>
                </a:lnTo>
                <a:lnTo>
                  <a:pt x="57013" y="1447441"/>
                </a:lnTo>
                <a:lnTo>
                  <a:pt x="54262" y="1498780"/>
                </a:lnTo>
                <a:lnTo>
                  <a:pt x="50898" y="1552515"/>
                </a:lnTo>
                <a:lnTo>
                  <a:pt x="46905" y="1608697"/>
                </a:lnTo>
                <a:lnTo>
                  <a:pt x="42267" y="1667374"/>
                </a:lnTo>
                <a:lnTo>
                  <a:pt x="36968" y="1728596"/>
                </a:lnTo>
                <a:lnTo>
                  <a:pt x="30992" y="1792412"/>
                </a:lnTo>
                <a:lnTo>
                  <a:pt x="24324" y="1858871"/>
                </a:lnTo>
                <a:lnTo>
                  <a:pt x="16946" y="1928022"/>
                </a:lnTo>
                <a:lnTo>
                  <a:pt x="8843" y="1999915"/>
                </a:lnTo>
                <a:lnTo>
                  <a:pt x="0" y="2074599"/>
                </a:lnTo>
                <a:lnTo>
                  <a:pt x="1819421" y="2074599"/>
                </a:lnTo>
                <a:lnTo>
                  <a:pt x="1819523" y="2026641"/>
                </a:lnTo>
                <a:lnTo>
                  <a:pt x="1819834" y="1978271"/>
                </a:lnTo>
                <a:lnTo>
                  <a:pt x="1820381" y="1928022"/>
                </a:lnTo>
                <a:lnTo>
                  <a:pt x="1821101" y="1880308"/>
                </a:lnTo>
                <a:lnTo>
                  <a:pt x="1822067" y="1830722"/>
                </a:lnTo>
                <a:lnTo>
                  <a:pt x="1823260" y="1780736"/>
                </a:lnTo>
                <a:lnTo>
                  <a:pt x="1824744" y="1728596"/>
                </a:lnTo>
                <a:lnTo>
                  <a:pt x="1826349" y="1679582"/>
                </a:lnTo>
                <a:lnTo>
                  <a:pt x="1828255" y="1628419"/>
                </a:lnTo>
                <a:lnTo>
                  <a:pt x="1830409" y="1576870"/>
                </a:lnTo>
                <a:lnTo>
                  <a:pt x="1832814" y="1524939"/>
                </a:lnTo>
                <a:lnTo>
                  <a:pt x="1835476" y="1472629"/>
                </a:lnTo>
                <a:lnTo>
                  <a:pt x="1838400" y="1419942"/>
                </a:lnTo>
                <a:lnTo>
                  <a:pt x="1841590" y="1366883"/>
                </a:lnTo>
                <a:lnTo>
                  <a:pt x="1845052" y="1313454"/>
                </a:lnTo>
                <a:lnTo>
                  <a:pt x="1848791" y="1259659"/>
                </a:lnTo>
                <a:lnTo>
                  <a:pt x="1852810" y="1205501"/>
                </a:lnTo>
                <a:lnTo>
                  <a:pt x="1857116" y="1150983"/>
                </a:lnTo>
                <a:lnTo>
                  <a:pt x="1861760" y="1095778"/>
                </a:lnTo>
                <a:lnTo>
                  <a:pt x="1866636" y="1040987"/>
                </a:lnTo>
                <a:lnTo>
                  <a:pt x="1871737" y="986614"/>
                </a:lnTo>
                <a:lnTo>
                  <a:pt x="1877057" y="932660"/>
                </a:lnTo>
                <a:lnTo>
                  <a:pt x="1882591" y="879129"/>
                </a:lnTo>
                <a:lnTo>
                  <a:pt x="1888332" y="826022"/>
                </a:lnTo>
                <a:lnTo>
                  <a:pt x="1894275" y="773343"/>
                </a:lnTo>
                <a:lnTo>
                  <a:pt x="1900413" y="721094"/>
                </a:lnTo>
                <a:lnTo>
                  <a:pt x="1906742" y="669278"/>
                </a:lnTo>
                <a:lnTo>
                  <a:pt x="1913254" y="617896"/>
                </a:lnTo>
                <a:lnTo>
                  <a:pt x="1919945" y="566953"/>
                </a:lnTo>
                <a:lnTo>
                  <a:pt x="1926808" y="516449"/>
                </a:lnTo>
                <a:lnTo>
                  <a:pt x="1933837" y="466388"/>
                </a:lnTo>
                <a:lnTo>
                  <a:pt x="1941027" y="416772"/>
                </a:lnTo>
                <a:lnTo>
                  <a:pt x="1948371" y="367605"/>
                </a:lnTo>
                <a:lnTo>
                  <a:pt x="1955864" y="318887"/>
                </a:lnTo>
                <a:lnTo>
                  <a:pt x="1963500" y="270622"/>
                </a:lnTo>
                <a:lnTo>
                  <a:pt x="1938104" y="254817"/>
                </a:lnTo>
                <a:lnTo>
                  <a:pt x="1878434" y="220003"/>
                </a:lnTo>
                <a:lnTo>
                  <a:pt x="1844257" y="201461"/>
                </a:lnTo>
                <a:lnTo>
                  <a:pt x="1807251" y="182471"/>
                </a:lnTo>
                <a:lnTo>
                  <a:pt x="1767462" y="163267"/>
                </a:lnTo>
                <a:lnTo>
                  <a:pt x="1724941" y="144082"/>
                </a:lnTo>
                <a:lnTo>
                  <a:pt x="1679735" y="125147"/>
                </a:lnTo>
                <a:lnTo>
                  <a:pt x="1631893" y="106697"/>
                </a:lnTo>
                <a:lnTo>
                  <a:pt x="1581463" y="88962"/>
                </a:lnTo>
                <a:lnTo>
                  <a:pt x="1528494" y="72177"/>
                </a:lnTo>
                <a:lnTo>
                  <a:pt x="1473028" y="56572"/>
                </a:lnTo>
                <a:lnTo>
                  <a:pt x="1415131" y="42383"/>
                </a:lnTo>
                <a:lnTo>
                  <a:pt x="1354835" y="29841"/>
                </a:lnTo>
                <a:lnTo>
                  <a:pt x="1292194" y="19178"/>
                </a:lnTo>
                <a:lnTo>
                  <a:pt x="1227256" y="10627"/>
                </a:lnTo>
                <a:lnTo>
                  <a:pt x="1160069" y="4421"/>
                </a:lnTo>
                <a:lnTo>
                  <a:pt x="1089577" y="763"/>
                </a:lnTo>
                <a:lnTo>
                  <a:pt x="1020951" y="0"/>
                </a:lnTo>
                <a:close/>
              </a:path>
            </a:pathLst>
          </a:custGeom>
          <a:solidFill>
            <a:srgbClr val="0065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13037194" y="6628342"/>
            <a:ext cx="871855" cy="340360"/>
          </a:xfrm>
          <a:custGeom>
            <a:avLst/>
            <a:gdLst/>
            <a:ahLst/>
            <a:cxnLst/>
            <a:rect l="l" t="t" r="r" b="b"/>
            <a:pathLst>
              <a:path w="871855" h="340359">
                <a:moveTo>
                  <a:pt x="453075" y="0"/>
                </a:moveTo>
                <a:lnTo>
                  <a:pt x="385121" y="1355"/>
                </a:lnTo>
                <a:lnTo>
                  <a:pt x="319210" y="5261"/>
                </a:lnTo>
                <a:lnTo>
                  <a:pt x="255419" y="11480"/>
                </a:lnTo>
                <a:lnTo>
                  <a:pt x="193822" y="19776"/>
                </a:lnTo>
                <a:lnTo>
                  <a:pt x="134496" y="29913"/>
                </a:lnTo>
                <a:lnTo>
                  <a:pt x="77515" y="41653"/>
                </a:lnTo>
                <a:lnTo>
                  <a:pt x="22956" y="54762"/>
                </a:lnTo>
                <a:lnTo>
                  <a:pt x="0" y="117347"/>
                </a:lnTo>
                <a:lnTo>
                  <a:pt x="4726" y="150300"/>
                </a:lnTo>
                <a:lnTo>
                  <a:pt x="40514" y="211357"/>
                </a:lnTo>
                <a:lnTo>
                  <a:pt x="70225" y="238772"/>
                </a:lnTo>
                <a:lnTo>
                  <a:pt x="106915" y="263650"/>
                </a:lnTo>
                <a:lnTo>
                  <a:pt x="149908" y="285647"/>
                </a:lnTo>
                <a:lnTo>
                  <a:pt x="198529" y="304419"/>
                </a:lnTo>
                <a:lnTo>
                  <a:pt x="252104" y="319619"/>
                </a:lnTo>
                <a:lnTo>
                  <a:pt x="309957" y="330904"/>
                </a:lnTo>
                <a:lnTo>
                  <a:pt x="371413" y="337927"/>
                </a:lnTo>
                <a:lnTo>
                  <a:pt x="435798" y="340345"/>
                </a:lnTo>
                <a:lnTo>
                  <a:pt x="500182" y="337927"/>
                </a:lnTo>
                <a:lnTo>
                  <a:pt x="561639" y="330904"/>
                </a:lnTo>
                <a:lnTo>
                  <a:pt x="619492" y="319619"/>
                </a:lnTo>
                <a:lnTo>
                  <a:pt x="673066" y="304419"/>
                </a:lnTo>
                <a:lnTo>
                  <a:pt x="721688" y="285647"/>
                </a:lnTo>
                <a:lnTo>
                  <a:pt x="764680" y="263650"/>
                </a:lnTo>
                <a:lnTo>
                  <a:pt x="801370" y="238772"/>
                </a:lnTo>
                <a:lnTo>
                  <a:pt x="831081" y="211357"/>
                </a:lnTo>
                <a:lnTo>
                  <a:pt x="866869" y="150300"/>
                </a:lnTo>
                <a:lnTo>
                  <a:pt x="871596" y="117347"/>
                </a:lnTo>
                <a:lnTo>
                  <a:pt x="866869" y="84391"/>
                </a:lnTo>
                <a:lnTo>
                  <a:pt x="848320" y="46468"/>
                </a:lnTo>
                <a:lnTo>
                  <a:pt x="771607" y="29901"/>
                </a:lnTo>
                <a:lnTo>
                  <a:pt x="708966" y="19238"/>
                </a:lnTo>
                <a:lnTo>
                  <a:pt x="644027" y="10687"/>
                </a:lnTo>
                <a:lnTo>
                  <a:pt x="576841" y="4481"/>
                </a:lnTo>
                <a:lnTo>
                  <a:pt x="514251" y="1094"/>
                </a:lnTo>
                <a:lnTo>
                  <a:pt x="453075" y="0"/>
                </a:lnTo>
                <a:close/>
              </a:path>
            </a:pathLst>
          </a:custGeom>
          <a:solidFill>
            <a:srgbClr val="0045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12453966" y="7532231"/>
            <a:ext cx="1630735" cy="1170760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15363176" y="6855770"/>
            <a:ext cx="1758314" cy="1849120"/>
          </a:xfrm>
          <a:custGeom>
            <a:avLst/>
            <a:gdLst/>
            <a:ahLst/>
            <a:cxnLst/>
            <a:rect l="l" t="t" r="r" b="b"/>
            <a:pathLst>
              <a:path w="1758315" h="1849120">
                <a:moveTo>
                  <a:pt x="425242" y="62416"/>
                </a:moveTo>
                <a:lnTo>
                  <a:pt x="372989" y="111711"/>
                </a:lnTo>
                <a:lnTo>
                  <a:pt x="313349" y="169815"/>
                </a:lnTo>
                <a:lnTo>
                  <a:pt x="277200" y="206181"/>
                </a:lnTo>
                <a:lnTo>
                  <a:pt x="238669" y="246106"/>
                </a:lnTo>
                <a:lnTo>
                  <a:pt x="199132" y="288604"/>
                </a:lnTo>
                <a:lnTo>
                  <a:pt x="159945" y="332715"/>
                </a:lnTo>
                <a:lnTo>
                  <a:pt x="122551" y="377372"/>
                </a:lnTo>
                <a:lnTo>
                  <a:pt x="88262" y="421670"/>
                </a:lnTo>
                <a:lnTo>
                  <a:pt x="58477" y="464593"/>
                </a:lnTo>
                <a:lnTo>
                  <a:pt x="34574" y="505157"/>
                </a:lnTo>
                <a:lnTo>
                  <a:pt x="10990" y="562665"/>
                </a:lnTo>
                <a:lnTo>
                  <a:pt x="672" y="622728"/>
                </a:lnTo>
                <a:lnTo>
                  <a:pt x="0" y="655958"/>
                </a:lnTo>
                <a:lnTo>
                  <a:pt x="2058" y="692516"/>
                </a:lnTo>
                <a:lnTo>
                  <a:pt x="6653" y="733298"/>
                </a:lnTo>
                <a:lnTo>
                  <a:pt x="13590" y="779201"/>
                </a:lnTo>
                <a:lnTo>
                  <a:pt x="22672" y="831119"/>
                </a:lnTo>
                <a:lnTo>
                  <a:pt x="33705" y="889951"/>
                </a:lnTo>
                <a:lnTo>
                  <a:pt x="46495" y="956592"/>
                </a:lnTo>
                <a:lnTo>
                  <a:pt x="60845" y="1031939"/>
                </a:lnTo>
                <a:lnTo>
                  <a:pt x="76562" y="1116887"/>
                </a:lnTo>
                <a:lnTo>
                  <a:pt x="89409" y="1189118"/>
                </a:lnTo>
                <a:lnTo>
                  <a:pt x="96192" y="1228356"/>
                </a:lnTo>
                <a:lnTo>
                  <a:pt x="103178" y="1269632"/>
                </a:lnTo>
                <a:lnTo>
                  <a:pt x="110340" y="1312911"/>
                </a:lnTo>
                <a:lnTo>
                  <a:pt x="117651" y="1358162"/>
                </a:lnTo>
                <a:lnTo>
                  <a:pt x="125084" y="1405352"/>
                </a:lnTo>
                <a:lnTo>
                  <a:pt x="132612" y="1454446"/>
                </a:lnTo>
                <a:lnTo>
                  <a:pt x="140206" y="1505413"/>
                </a:lnTo>
                <a:lnTo>
                  <a:pt x="147842" y="1558218"/>
                </a:lnTo>
                <a:lnTo>
                  <a:pt x="155490" y="1612830"/>
                </a:lnTo>
                <a:lnTo>
                  <a:pt x="163123" y="1669215"/>
                </a:lnTo>
                <a:lnTo>
                  <a:pt x="170716" y="1727340"/>
                </a:lnTo>
                <a:lnTo>
                  <a:pt x="178240" y="1787171"/>
                </a:lnTo>
                <a:lnTo>
                  <a:pt x="185669" y="1848676"/>
                </a:lnTo>
                <a:lnTo>
                  <a:pt x="1615573" y="1846509"/>
                </a:lnTo>
                <a:lnTo>
                  <a:pt x="1615251" y="1794987"/>
                </a:lnTo>
                <a:lnTo>
                  <a:pt x="1614446" y="1745072"/>
                </a:lnTo>
                <a:lnTo>
                  <a:pt x="1613393" y="1696527"/>
                </a:lnTo>
                <a:lnTo>
                  <a:pt x="1612330" y="1649116"/>
                </a:lnTo>
                <a:lnTo>
                  <a:pt x="1611493" y="1602600"/>
                </a:lnTo>
                <a:lnTo>
                  <a:pt x="1611121" y="1556742"/>
                </a:lnTo>
                <a:lnTo>
                  <a:pt x="1611448" y="1511305"/>
                </a:lnTo>
                <a:lnTo>
                  <a:pt x="1612714" y="1466052"/>
                </a:lnTo>
                <a:lnTo>
                  <a:pt x="1615154" y="1420746"/>
                </a:lnTo>
                <a:lnTo>
                  <a:pt x="1619006" y="1375148"/>
                </a:lnTo>
                <a:lnTo>
                  <a:pt x="1624506" y="1329022"/>
                </a:lnTo>
                <a:lnTo>
                  <a:pt x="1631892" y="1282130"/>
                </a:lnTo>
                <a:lnTo>
                  <a:pt x="1641400" y="1234236"/>
                </a:lnTo>
                <a:lnTo>
                  <a:pt x="1653268" y="1185101"/>
                </a:lnTo>
                <a:lnTo>
                  <a:pt x="1667733" y="1134489"/>
                </a:lnTo>
                <a:lnTo>
                  <a:pt x="1685032" y="1082162"/>
                </a:lnTo>
                <a:lnTo>
                  <a:pt x="1705401" y="1027883"/>
                </a:lnTo>
                <a:lnTo>
                  <a:pt x="1729077" y="971415"/>
                </a:lnTo>
                <a:lnTo>
                  <a:pt x="1757919" y="889619"/>
                </a:lnTo>
                <a:lnTo>
                  <a:pt x="1757204" y="777240"/>
                </a:lnTo>
                <a:lnTo>
                  <a:pt x="1717636" y="557678"/>
                </a:lnTo>
                <a:lnTo>
                  <a:pt x="1672505" y="350156"/>
                </a:lnTo>
                <a:lnTo>
                  <a:pt x="727642" y="350156"/>
                </a:lnTo>
                <a:lnTo>
                  <a:pt x="676187" y="345805"/>
                </a:lnTo>
                <a:lnTo>
                  <a:pt x="627540" y="333228"/>
                </a:lnTo>
                <a:lnTo>
                  <a:pt x="582427" y="313139"/>
                </a:lnTo>
                <a:lnTo>
                  <a:pt x="541574" y="286253"/>
                </a:lnTo>
                <a:lnTo>
                  <a:pt x="507958" y="255738"/>
                </a:lnTo>
                <a:lnTo>
                  <a:pt x="479243" y="220533"/>
                </a:lnTo>
                <a:lnTo>
                  <a:pt x="456006" y="181218"/>
                </a:lnTo>
                <a:lnTo>
                  <a:pt x="438825" y="138371"/>
                </a:lnTo>
                <a:lnTo>
                  <a:pt x="428279" y="92573"/>
                </a:lnTo>
                <a:lnTo>
                  <a:pt x="425673" y="70042"/>
                </a:lnTo>
                <a:lnTo>
                  <a:pt x="425242" y="62416"/>
                </a:lnTo>
                <a:close/>
              </a:path>
              <a:path w="1758315" h="1849120">
                <a:moveTo>
                  <a:pt x="952137" y="250463"/>
                </a:moveTo>
                <a:lnTo>
                  <a:pt x="916074" y="284365"/>
                </a:lnTo>
                <a:lnTo>
                  <a:pt x="874849" y="312031"/>
                </a:lnTo>
                <a:lnTo>
                  <a:pt x="829206" y="332715"/>
                </a:lnTo>
                <a:lnTo>
                  <a:pt x="779889" y="345672"/>
                </a:lnTo>
                <a:lnTo>
                  <a:pt x="727642" y="350156"/>
                </a:lnTo>
                <a:lnTo>
                  <a:pt x="1672505" y="350156"/>
                </a:lnTo>
                <a:lnTo>
                  <a:pt x="1657884" y="282923"/>
                </a:lnTo>
                <a:lnTo>
                  <a:pt x="1088678" y="282923"/>
                </a:lnTo>
                <a:lnTo>
                  <a:pt x="1052398" y="280768"/>
                </a:lnTo>
                <a:lnTo>
                  <a:pt x="1017384" y="274472"/>
                </a:lnTo>
                <a:lnTo>
                  <a:pt x="983882" y="264286"/>
                </a:lnTo>
                <a:lnTo>
                  <a:pt x="952137" y="250463"/>
                </a:lnTo>
                <a:close/>
              </a:path>
              <a:path w="1758315" h="1849120">
                <a:moveTo>
                  <a:pt x="1390763" y="0"/>
                </a:moveTo>
                <a:lnTo>
                  <a:pt x="1384145" y="46309"/>
                </a:lnTo>
                <a:lnTo>
                  <a:pt x="1370815" y="90086"/>
                </a:lnTo>
                <a:lnTo>
                  <a:pt x="1351325" y="130778"/>
                </a:lnTo>
                <a:lnTo>
                  <a:pt x="1326225" y="167833"/>
                </a:lnTo>
                <a:lnTo>
                  <a:pt x="1296067" y="200702"/>
                </a:lnTo>
                <a:lnTo>
                  <a:pt x="1261400" y="228830"/>
                </a:lnTo>
                <a:lnTo>
                  <a:pt x="1222777" y="251669"/>
                </a:lnTo>
                <a:lnTo>
                  <a:pt x="1180749" y="268664"/>
                </a:lnTo>
                <a:lnTo>
                  <a:pt x="1135865" y="279266"/>
                </a:lnTo>
                <a:lnTo>
                  <a:pt x="1088678" y="282923"/>
                </a:lnTo>
                <a:lnTo>
                  <a:pt x="1657884" y="282923"/>
                </a:lnTo>
                <a:lnTo>
                  <a:pt x="1629918" y="154330"/>
                </a:lnTo>
                <a:lnTo>
                  <a:pt x="1390763" y="0"/>
                </a:lnTo>
                <a:close/>
              </a:path>
            </a:pathLst>
          </a:custGeom>
          <a:solidFill>
            <a:srgbClr val="523FA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15457434" y="7532220"/>
            <a:ext cx="1521314" cy="1172236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15969251" y="6865518"/>
            <a:ext cx="268605" cy="146050"/>
          </a:xfrm>
          <a:custGeom>
            <a:avLst/>
            <a:gdLst/>
            <a:ahLst/>
            <a:cxnLst/>
            <a:rect l="l" t="t" r="r" b="b"/>
            <a:pathLst>
              <a:path w="268605" h="146050">
                <a:moveTo>
                  <a:pt x="0" y="0"/>
                </a:moveTo>
                <a:lnTo>
                  <a:pt x="33875" y="38979"/>
                </a:lnTo>
                <a:lnTo>
                  <a:pt x="72826" y="72861"/>
                </a:lnTo>
                <a:lnTo>
                  <a:pt x="116292" y="101064"/>
                </a:lnTo>
                <a:lnTo>
                  <a:pt x="163710" y="123006"/>
                </a:lnTo>
                <a:lnTo>
                  <a:pt x="214519" y="138104"/>
                </a:lnTo>
                <a:lnTo>
                  <a:pt x="268159" y="145775"/>
                </a:lnTo>
                <a:lnTo>
                  <a:pt x="214636" y="138013"/>
                </a:lnTo>
                <a:lnTo>
                  <a:pt x="163873" y="122869"/>
                </a:lnTo>
                <a:lnTo>
                  <a:pt x="116449" y="100919"/>
                </a:lnTo>
                <a:lnTo>
                  <a:pt x="72943" y="72740"/>
                </a:lnTo>
                <a:lnTo>
                  <a:pt x="33933" y="38908"/>
                </a:lnTo>
                <a:lnTo>
                  <a:pt x="0" y="0"/>
                </a:lnTo>
                <a:close/>
              </a:path>
            </a:pathLst>
          </a:custGeom>
          <a:solidFill>
            <a:srgbClr val="C0B5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16877078" y="8450297"/>
            <a:ext cx="336550" cy="104139"/>
          </a:xfrm>
          <a:custGeom>
            <a:avLst/>
            <a:gdLst/>
            <a:ahLst/>
            <a:cxnLst/>
            <a:rect l="l" t="t" r="r" b="b"/>
            <a:pathLst>
              <a:path w="336550" h="104140">
                <a:moveTo>
                  <a:pt x="220516" y="0"/>
                </a:moveTo>
                <a:lnTo>
                  <a:pt x="195673" y="4435"/>
                </a:lnTo>
                <a:lnTo>
                  <a:pt x="109285" y="31967"/>
                </a:lnTo>
                <a:lnTo>
                  <a:pt x="55552" y="45687"/>
                </a:lnTo>
                <a:lnTo>
                  <a:pt x="0" y="53129"/>
                </a:lnTo>
                <a:lnTo>
                  <a:pt x="75046" y="90511"/>
                </a:lnTo>
                <a:lnTo>
                  <a:pt x="135074" y="103634"/>
                </a:lnTo>
                <a:lnTo>
                  <a:pt x="211593" y="93093"/>
                </a:lnTo>
                <a:lnTo>
                  <a:pt x="336115" y="59485"/>
                </a:lnTo>
                <a:lnTo>
                  <a:pt x="321969" y="50429"/>
                </a:lnTo>
                <a:lnTo>
                  <a:pt x="288760" y="30378"/>
                </a:lnTo>
                <a:lnTo>
                  <a:pt x="250329" y="10010"/>
                </a:lnTo>
                <a:lnTo>
                  <a:pt x="220516" y="0"/>
                </a:lnTo>
                <a:close/>
              </a:path>
            </a:pathLst>
          </a:custGeom>
          <a:solidFill>
            <a:srgbClr val="543E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17215811" y="8466004"/>
            <a:ext cx="371475" cy="245745"/>
          </a:xfrm>
          <a:custGeom>
            <a:avLst/>
            <a:gdLst/>
            <a:ahLst/>
            <a:cxnLst/>
            <a:rect l="l" t="t" r="r" b="b"/>
            <a:pathLst>
              <a:path w="371475" h="245745">
                <a:moveTo>
                  <a:pt x="0" y="0"/>
                </a:moveTo>
                <a:lnTo>
                  <a:pt x="21884" y="30574"/>
                </a:lnTo>
                <a:lnTo>
                  <a:pt x="20418" y="54741"/>
                </a:lnTo>
                <a:lnTo>
                  <a:pt x="70154" y="116331"/>
                </a:lnTo>
                <a:lnTo>
                  <a:pt x="284598" y="219354"/>
                </a:lnTo>
                <a:lnTo>
                  <a:pt x="293251" y="225892"/>
                </a:lnTo>
                <a:lnTo>
                  <a:pt x="314872" y="238238"/>
                </a:lnTo>
                <a:lnTo>
                  <a:pt x="342952" y="245496"/>
                </a:lnTo>
                <a:lnTo>
                  <a:pt x="370983" y="236767"/>
                </a:lnTo>
                <a:lnTo>
                  <a:pt x="337782" y="192486"/>
                </a:lnTo>
                <a:lnTo>
                  <a:pt x="306652" y="148846"/>
                </a:lnTo>
                <a:lnTo>
                  <a:pt x="277113" y="114287"/>
                </a:lnTo>
                <a:lnTo>
                  <a:pt x="248683" y="97253"/>
                </a:lnTo>
                <a:lnTo>
                  <a:pt x="239487" y="86962"/>
                </a:lnTo>
                <a:lnTo>
                  <a:pt x="206695" y="61432"/>
                </a:lnTo>
                <a:lnTo>
                  <a:pt x="172979" y="54343"/>
                </a:lnTo>
                <a:lnTo>
                  <a:pt x="164833" y="45522"/>
                </a:lnTo>
                <a:lnTo>
                  <a:pt x="155086" y="36275"/>
                </a:lnTo>
                <a:lnTo>
                  <a:pt x="144810" y="28532"/>
                </a:lnTo>
                <a:lnTo>
                  <a:pt x="135074" y="24229"/>
                </a:lnTo>
                <a:lnTo>
                  <a:pt x="122892" y="21695"/>
                </a:lnTo>
                <a:lnTo>
                  <a:pt x="0" y="0"/>
                </a:lnTo>
                <a:close/>
              </a:path>
            </a:pathLst>
          </a:custGeom>
          <a:solidFill>
            <a:srgbClr val="543E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16877078" y="8450297"/>
            <a:ext cx="336112" cy="84332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16974875" y="8633653"/>
            <a:ext cx="610870" cy="125730"/>
          </a:xfrm>
          <a:custGeom>
            <a:avLst/>
            <a:gdLst/>
            <a:ahLst/>
            <a:cxnLst/>
            <a:rect l="l" t="t" r="r" b="b"/>
            <a:pathLst>
              <a:path w="610869" h="125729">
                <a:moveTo>
                  <a:pt x="305331" y="0"/>
                </a:moveTo>
                <a:lnTo>
                  <a:pt x="247425" y="3091"/>
                </a:lnTo>
                <a:lnTo>
                  <a:pt x="192844" y="12010"/>
                </a:lnTo>
                <a:lnTo>
                  <a:pt x="142450" y="26226"/>
                </a:lnTo>
                <a:lnTo>
                  <a:pt x="97106" y="45207"/>
                </a:lnTo>
                <a:lnTo>
                  <a:pt x="57674" y="68423"/>
                </a:lnTo>
                <a:lnTo>
                  <a:pt x="25018" y="95341"/>
                </a:lnTo>
                <a:lnTo>
                  <a:pt x="0" y="125430"/>
                </a:lnTo>
                <a:lnTo>
                  <a:pt x="610557" y="125430"/>
                </a:lnTo>
                <a:lnTo>
                  <a:pt x="585577" y="95341"/>
                </a:lnTo>
                <a:lnTo>
                  <a:pt x="552949" y="68423"/>
                </a:lnTo>
                <a:lnTo>
                  <a:pt x="513536" y="45207"/>
                </a:lnTo>
                <a:lnTo>
                  <a:pt x="468203" y="26226"/>
                </a:lnTo>
                <a:lnTo>
                  <a:pt x="417815" y="12010"/>
                </a:lnTo>
                <a:lnTo>
                  <a:pt x="363236" y="3091"/>
                </a:lnTo>
                <a:lnTo>
                  <a:pt x="30533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17215811" y="8466004"/>
            <a:ext cx="370914" cy="245498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16845140" y="8466996"/>
            <a:ext cx="702945" cy="273685"/>
          </a:xfrm>
          <a:custGeom>
            <a:avLst/>
            <a:gdLst/>
            <a:ahLst/>
            <a:cxnLst/>
            <a:rect l="l" t="t" r="r" b="b"/>
            <a:pathLst>
              <a:path w="702944" h="273684">
                <a:moveTo>
                  <a:pt x="149105" y="19384"/>
                </a:moveTo>
                <a:lnTo>
                  <a:pt x="107136" y="25289"/>
                </a:lnTo>
                <a:lnTo>
                  <a:pt x="77615" y="28967"/>
                </a:lnTo>
                <a:lnTo>
                  <a:pt x="46562" y="31959"/>
                </a:lnTo>
                <a:lnTo>
                  <a:pt x="0" y="35802"/>
                </a:lnTo>
                <a:lnTo>
                  <a:pt x="105127" y="259879"/>
                </a:lnTo>
                <a:lnTo>
                  <a:pt x="126946" y="265648"/>
                </a:lnTo>
                <a:lnTo>
                  <a:pt x="185753" y="273530"/>
                </a:lnTo>
                <a:lnTo>
                  <a:pt x="271575" y="269385"/>
                </a:lnTo>
                <a:lnTo>
                  <a:pt x="374438" y="239073"/>
                </a:lnTo>
                <a:lnTo>
                  <a:pt x="443018" y="211238"/>
                </a:lnTo>
                <a:lnTo>
                  <a:pt x="494460" y="195790"/>
                </a:lnTo>
                <a:lnTo>
                  <a:pt x="533286" y="189745"/>
                </a:lnTo>
                <a:lnTo>
                  <a:pt x="685650" y="189745"/>
                </a:lnTo>
                <a:lnTo>
                  <a:pt x="685528" y="189615"/>
                </a:lnTo>
                <a:lnTo>
                  <a:pt x="627505" y="149843"/>
                </a:lnTo>
                <a:lnTo>
                  <a:pt x="584681" y="133448"/>
                </a:lnTo>
                <a:lnTo>
                  <a:pt x="537753" y="119590"/>
                </a:lnTo>
                <a:lnTo>
                  <a:pt x="495587" y="110920"/>
                </a:lnTo>
                <a:lnTo>
                  <a:pt x="491526" y="106822"/>
                </a:lnTo>
                <a:lnTo>
                  <a:pt x="490822" y="98328"/>
                </a:lnTo>
                <a:lnTo>
                  <a:pt x="490197" y="88260"/>
                </a:lnTo>
                <a:lnTo>
                  <a:pt x="486372" y="79445"/>
                </a:lnTo>
                <a:lnTo>
                  <a:pt x="475690" y="67312"/>
                </a:lnTo>
                <a:lnTo>
                  <a:pt x="471045" y="57596"/>
                </a:lnTo>
                <a:lnTo>
                  <a:pt x="467127" y="49063"/>
                </a:lnTo>
                <a:lnTo>
                  <a:pt x="458624" y="40483"/>
                </a:lnTo>
                <a:lnTo>
                  <a:pt x="446151" y="33412"/>
                </a:lnTo>
                <a:lnTo>
                  <a:pt x="162742" y="33412"/>
                </a:lnTo>
                <a:lnTo>
                  <a:pt x="149105" y="19384"/>
                </a:lnTo>
                <a:close/>
              </a:path>
              <a:path w="702944" h="273684">
                <a:moveTo>
                  <a:pt x="685650" y="189745"/>
                </a:moveTo>
                <a:lnTo>
                  <a:pt x="533286" y="189745"/>
                </a:lnTo>
                <a:lnTo>
                  <a:pt x="564020" y="190114"/>
                </a:lnTo>
                <a:lnTo>
                  <a:pt x="591186" y="193912"/>
                </a:lnTo>
                <a:lnTo>
                  <a:pt x="622628" y="203219"/>
                </a:lnTo>
                <a:lnTo>
                  <a:pt x="650713" y="214434"/>
                </a:lnTo>
                <a:lnTo>
                  <a:pt x="676913" y="219467"/>
                </a:lnTo>
                <a:lnTo>
                  <a:pt x="702701" y="210226"/>
                </a:lnTo>
                <a:lnTo>
                  <a:pt x="695646" y="200344"/>
                </a:lnTo>
                <a:lnTo>
                  <a:pt x="685650" y="189745"/>
                </a:lnTo>
                <a:close/>
              </a:path>
              <a:path w="702944" h="273684">
                <a:moveTo>
                  <a:pt x="337006" y="0"/>
                </a:moveTo>
                <a:lnTo>
                  <a:pt x="278013" y="8871"/>
                </a:lnTo>
                <a:lnTo>
                  <a:pt x="189616" y="32033"/>
                </a:lnTo>
                <a:lnTo>
                  <a:pt x="162742" y="33412"/>
                </a:lnTo>
                <a:lnTo>
                  <a:pt x="446151" y="33412"/>
                </a:lnTo>
                <a:lnTo>
                  <a:pt x="442563" y="31378"/>
                </a:lnTo>
                <a:lnTo>
                  <a:pt x="428062" y="19940"/>
                </a:lnTo>
                <a:lnTo>
                  <a:pt x="415231" y="9038"/>
                </a:lnTo>
                <a:lnTo>
                  <a:pt x="404176" y="1541"/>
                </a:lnTo>
                <a:lnTo>
                  <a:pt x="337006" y="0"/>
                </a:lnTo>
                <a:close/>
              </a:path>
            </a:pathLst>
          </a:custGeom>
          <a:solidFill>
            <a:srgbClr val="543E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15467277" y="7569706"/>
            <a:ext cx="1668145" cy="1202055"/>
          </a:xfrm>
          <a:custGeom>
            <a:avLst/>
            <a:gdLst/>
            <a:ahLst/>
            <a:cxnLst/>
            <a:rect l="l" t="t" r="r" b="b"/>
            <a:pathLst>
              <a:path w="1668144" h="1202054">
                <a:moveTo>
                  <a:pt x="479985" y="0"/>
                </a:moveTo>
                <a:lnTo>
                  <a:pt x="392133" y="15902"/>
                </a:lnTo>
                <a:lnTo>
                  <a:pt x="205713" y="65427"/>
                </a:lnTo>
                <a:lnTo>
                  <a:pt x="36433" y="151304"/>
                </a:lnTo>
                <a:lnTo>
                  <a:pt x="0" y="276263"/>
                </a:lnTo>
                <a:lnTo>
                  <a:pt x="27630" y="333250"/>
                </a:lnTo>
                <a:lnTo>
                  <a:pt x="57251" y="391517"/>
                </a:lnTo>
                <a:lnTo>
                  <a:pt x="88468" y="450570"/>
                </a:lnTo>
                <a:lnTo>
                  <a:pt x="120884" y="509913"/>
                </a:lnTo>
                <a:lnTo>
                  <a:pt x="154103" y="569051"/>
                </a:lnTo>
                <a:lnTo>
                  <a:pt x="187728" y="627489"/>
                </a:lnTo>
                <a:lnTo>
                  <a:pt x="221363" y="684732"/>
                </a:lnTo>
                <a:lnTo>
                  <a:pt x="254612" y="740284"/>
                </a:lnTo>
                <a:lnTo>
                  <a:pt x="287080" y="793650"/>
                </a:lnTo>
                <a:lnTo>
                  <a:pt x="318368" y="844334"/>
                </a:lnTo>
                <a:lnTo>
                  <a:pt x="348082" y="891843"/>
                </a:lnTo>
                <a:lnTo>
                  <a:pt x="375825" y="935679"/>
                </a:lnTo>
                <a:lnTo>
                  <a:pt x="401201" y="975349"/>
                </a:lnTo>
                <a:lnTo>
                  <a:pt x="423814" y="1010356"/>
                </a:lnTo>
                <a:lnTo>
                  <a:pt x="459163" y="1064402"/>
                </a:lnTo>
                <a:lnTo>
                  <a:pt x="481556" y="1098123"/>
                </a:lnTo>
                <a:lnTo>
                  <a:pt x="509477" y="1133602"/>
                </a:lnTo>
                <a:lnTo>
                  <a:pt x="543439" y="1162338"/>
                </a:lnTo>
                <a:lnTo>
                  <a:pt x="582247" y="1183676"/>
                </a:lnTo>
                <a:lnTo>
                  <a:pt x="624703" y="1196960"/>
                </a:lnTo>
                <a:lnTo>
                  <a:pt x="669613" y="1201534"/>
                </a:lnTo>
                <a:lnTo>
                  <a:pt x="1638588" y="1155692"/>
                </a:lnTo>
                <a:lnTo>
                  <a:pt x="1639844" y="1107712"/>
                </a:lnTo>
                <a:lnTo>
                  <a:pt x="1643153" y="1077785"/>
                </a:lnTo>
                <a:lnTo>
                  <a:pt x="1647832" y="1060024"/>
                </a:lnTo>
                <a:lnTo>
                  <a:pt x="1653195" y="1048543"/>
                </a:lnTo>
                <a:lnTo>
                  <a:pt x="1658559" y="1037455"/>
                </a:lnTo>
                <a:lnTo>
                  <a:pt x="1663237" y="1020873"/>
                </a:lnTo>
                <a:lnTo>
                  <a:pt x="1666547" y="992909"/>
                </a:lnTo>
                <a:lnTo>
                  <a:pt x="1667802" y="947677"/>
                </a:lnTo>
                <a:lnTo>
                  <a:pt x="893794" y="862947"/>
                </a:lnTo>
                <a:lnTo>
                  <a:pt x="891281" y="857733"/>
                </a:lnTo>
                <a:lnTo>
                  <a:pt x="888559" y="852581"/>
                </a:lnTo>
                <a:lnTo>
                  <a:pt x="885627" y="847513"/>
                </a:lnTo>
                <a:lnTo>
                  <a:pt x="479985" y="0"/>
                </a:lnTo>
                <a:close/>
              </a:path>
            </a:pathLst>
          </a:custGeom>
          <a:solidFill>
            <a:srgbClr val="543E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16199820" y="8393660"/>
            <a:ext cx="998219" cy="354330"/>
          </a:xfrm>
          <a:custGeom>
            <a:avLst/>
            <a:gdLst/>
            <a:ahLst/>
            <a:cxnLst/>
            <a:rect l="l" t="t" r="r" b="b"/>
            <a:pathLst>
              <a:path w="998219" h="354329">
                <a:moveTo>
                  <a:pt x="216014" y="0"/>
                </a:moveTo>
                <a:lnTo>
                  <a:pt x="0" y="354031"/>
                </a:lnTo>
                <a:lnTo>
                  <a:pt x="968975" y="308179"/>
                </a:lnTo>
                <a:lnTo>
                  <a:pt x="970231" y="260198"/>
                </a:lnTo>
                <a:lnTo>
                  <a:pt x="973540" y="230270"/>
                </a:lnTo>
                <a:lnTo>
                  <a:pt x="978219" y="212509"/>
                </a:lnTo>
                <a:lnTo>
                  <a:pt x="983582" y="201027"/>
                </a:lnTo>
                <a:lnTo>
                  <a:pt x="988946" y="189940"/>
                </a:lnTo>
                <a:lnTo>
                  <a:pt x="993624" y="173359"/>
                </a:lnTo>
                <a:lnTo>
                  <a:pt x="996934" y="145400"/>
                </a:lnTo>
                <a:lnTo>
                  <a:pt x="998189" y="100174"/>
                </a:lnTo>
                <a:lnTo>
                  <a:pt x="224181" y="15444"/>
                </a:lnTo>
                <a:lnTo>
                  <a:pt x="221773" y="10219"/>
                </a:lnTo>
                <a:lnTo>
                  <a:pt x="218946" y="5067"/>
                </a:lnTo>
                <a:lnTo>
                  <a:pt x="216014" y="0"/>
                </a:lnTo>
                <a:close/>
              </a:path>
            </a:pathLst>
          </a:custGeom>
          <a:solidFill>
            <a:srgbClr val="543E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13770471" y="7536426"/>
            <a:ext cx="735965" cy="1217295"/>
          </a:xfrm>
          <a:custGeom>
            <a:avLst/>
            <a:gdLst/>
            <a:ahLst/>
            <a:cxnLst/>
            <a:rect l="l" t="t" r="r" b="b"/>
            <a:pathLst>
              <a:path w="735965" h="1217295">
                <a:moveTo>
                  <a:pt x="484173" y="0"/>
                </a:moveTo>
                <a:lnTo>
                  <a:pt x="304601" y="30573"/>
                </a:lnTo>
                <a:lnTo>
                  <a:pt x="222506" y="52525"/>
                </a:lnTo>
                <a:lnTo>
                  <a:pt x="156120" y="1087803"/>
                </a:lnTo>
                <a:lnTo>
                  <a:pt x="155283" y="1094211"/>
                </a:lnTo>
                <a:lnTo>
                  <a:pt x="154550" y="1100619"/>
                </a:lnTo>
                <a:lnTo>
                  <a:pt x="154131" y="1106985"/>
                </a:lnTo>
                <a:lnTo>
                  <a:pt x="0" y="1189475"/>
                </a:lnTo>
                <a:lnTo>
                  <a:pt x="49991" y="1189581"/>
                </a:lnTo>
                <a:lnTo>
                  <a:pt x="99999" y="1190789"/>
                </a:lnTo>
                <a:lnTo>
                  <a:pt x="150016" y="1192809"/>
                </a:lnTo>
                <a:lnTo>
                  <a:pt x="350043" y="1203231"/>
                </a:lnTo>
                <a:lnTo>
                  <a:pt x="400004" y="1204976"/>
                </a:lnTo>
                <a:lnTo>
                  <a:pt x="449933" y="1205799"/>
                </a:lnTo>
                <a:lnTo>
                  <a:pt x="492013" y="1208757"/>
                </a:lnTo>
                <a:lnTo>
                  <a:pt x="532130" y="1216804"/>
                </a:lnTo>
                <a:lnTo>
                  <a:pt x="542045" y="1215400"/>
                </a:lnTo>
                <a:lnTo>
                  <a:pt x="551998" y="1214339"/>
                </a:lnTo>
                <a:lnTo>
                  <a:pt x="561992" y="1213610"/>
                </a:lnTo>
                <a:lnTo>
                  <a:pt x="572024" y="1213202"/>
                </a:lnTo>
                <a:lnTo>
                  <a:pt x="596226" y="1200698"/>
                </a:lnTo>
                <a:lnTo>
                  <a:pt x="621303" y="1190156"/>
                </a:lnTo>
                <a:lnTo>
                  <a:pt x="647105" y="1181694"/>
                </a:lnTo>
                <a:lnTo>
                  <a:pt x="673487" y="1175434"/>
                </a:lnTo>
                <a:lnTo>
                  <a:pt x="674131" y="1165572"/>
                </a:lnTo>
                <a:lnTo>
                  <a:pt x="676596" y="1125468"/>
                </a:lnTo>
                <a:lnTo>
                  <a:pt x="682836" y="1021298"/>
                </a:lnTo>
                <a:lnTo>
                  <a:pt x="698212" y="761164"/>
                </a:lnTo>
                <a:lnTo>
                  <a:pt x="728263" y="248332"/>
                </a:lnTo>
                <a:lnTo>
                  <a:pt x="735474" y="124680"/>
                </a:lnTo>
                <a:lnTo>
                  <a:pt x="661154" y="13727"/>
                </a:lnTo>
                <a:lnTo>
                  <a:pt x="484173" y="0"/>
                </a:lnTo>
                <a:close/>
              </a:path>
            </a:pathLst>
          </a:custGeom>
          <a:solidFill>
            <a:srgbClr val="FFE2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15340252" y="6934961"/>
            <a:ext cx="793287" cy="1180707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15762975" y="6781584"/>
            <a:ext cx="1011555" cy="424815"/>
          </a:xfrm>
          <a:custGeom>
            <a:avLst/>
            <a:gdLst/>
            <a:ahLst/>
            <a:cxnLst/>
            <a:rect l="l" t="t" r="r" b="b"/>
            <a:pathLst>
              <a:path w="1011555" h="424815">
                <a:moveTo>
                  <a:pt x="173083" y="31360"/>
                </a:moveTo>
                <a:lnTo>
                  <a:pt x="0" y="133231"/>
                </a:lnTo>
                <a:lnTo>
                  <a:pt x="3482" y="153347"/>
                </a:lnTo>
                <a:lnTo>
                  <a:pt x="12673" y="189251"/>
                </a:lnTo>
                <a:lnTo>
                  <a:pt x="29933" y="235361"/>
                </a:lnTo>
                <a:lnTo>
                  <a:pt x="57620" y="286094"/>
                </a:lnTo>
                <a:lnTo>
                  <a:pt x="98094" y="335867"/>
                </a:lnTo>
                <a:lnTo>
                  <a:pt x="153712" y="379098"/>
                </a:lnTo>
                <a:lnTo>
                  <a:pt x="209722" y="405024"/>
                </a:lnTo>
                <a:lnTo>
                  <a:pt x="261431" y="418542"/>
                </a:lnTo>
                <a:lnTo>
                  <a:pt x="302814" y="423649"/>
                </a:lnTo>
                <a:lnTo>
                  <a:pt x="327843" y="424343"/>
                </a:lnTo>
                <a:lnTo>
                  <a:pt x="362398" y="422136"/>
                </a:lnTo>
                <a:lnTo>
                  <a:pt x="411641" y="412555"/>
                </a:lnTo>
                <a:lnTo>
                  <a:pt x="460059" y="394028"/>
                </a:lnTo>
                <a:lnTo>
                  <a:pt x="493820" y="374828"/>
                </a:lnTo>
                <a:lnTo>
                  <a:pt x="524694" y="351589"/>
                </a:lnTo>
                <a:lnTo>
                  <a:pt x="552339" y="324660"/>
                </a:lnTo>
                <a:lnTo>
                  <a:pt x="867239" y="324660"/>
                </a:lnTo>
                <a:lnTo>
                  <a:pt x="900864" y="298694"/>
                </a:lnTo>
                <a:lnTo>
                  <a:pt x="934225" y="263402"/>
                </a:lnTo>
                <a:lnTo>
                  <a:pt x="957066" y="230570"/>
                </a:lnTo>
                <a:lnTo>
                  <a:pt x="490456" y="230570"/>
                </a:lnTo>
                <a:lnTo>
                  <a:pt x="443996" y="226318"/>
                </a:lnTo>
                <a:lnTo>
                  <a:pt x="387632" y="213113"/>
                </a:lnTo>
                <a:lnTo>
                  <a:pt x="332553" y="190577"/>
                </a:lnTo>
                <a:lnTo>
                  <a:pt x="286989" y="162591"/>
                </a:lnTo>
                <a:lnTo>
                  <a:pt x="250828" y="132956"/>
                </a:lnTo>
                <a:lnTo>
                  <a:pt x="223961" y="105471"/>
                </a:lnTo>
                <a:lnTo>
                  <a:pt x="195538" y="68998"/>
                </a:lnTo>
                <a:lnTo>
                  <a:pt x="179050" y="42391"/>
                </a:lnTo>
                <a:lnTo>
                  <a:pt x="173083" y="31360"/>
                </a:lnTo>
                <a:close/>
              </a:path>
              <a:path w="1011555" h="424815">
                <a:moveTo>
                  <a:pt x="867239" y="324660"/>
                </a:moveTo>
                <a:lnTo>
                  <a:pt x="552339" y="324660"/>
                </a:lnTo>
                <a:lnTo>
                  <a:pt x="574318" y="336901"/>
                </a:lnTo>
                <a:lnTo>
                  <a:pt x="610140" y="352592"/>
                </a:lnTo>
                <a:lnTo>
                  <a:pt x="657410" y="366208"/>
                </a:lnTo>
                <a:lnTo>
                  <a:pt x="713738" y="372228"/>
                </a:lnTo>
                <a:lnTo>
                  <a:pt x="776730" y="365130"/>
                </a:lnTo>
                <a:lnTo>
                  <a:pt x="821509" y="350235"/>
                </a:lnTo>
                <a:lnTo>
                  <a:pt x="863090" y="327864"/>
                </a:lnTo>
                <a:lnTo>
                  <a:pt x="867239" y="324660"/>
                </a:lnTo>
                <a:close/>
              </a:path>
              <a:path w="1011555" h="424815">
                <a:moveTo>
                  <a:pt x="797043" y="0"/>
                </a:moveTo>
                <a:lnTo>
                  <a:pt x="774458" y="59032"/>
                </a:lnTo>
                <a:lnTo>
                  <a:pt x="750060" y="100603"/>
                </a:lnTo>
                <a:lnTo>
                  <a:pt x="714218" y="143720"/>
                </a:lnTo>
                <a:lnTo>
                  <a:pt x="664901" y="183512"/>
                </a:lnTo>
                <a:lnTo>
                  <a:pt x="604078" y="213368"/>
                </a:lnTo>
                <a:lnTo>
                  <a:pt x="544873" y="227653"/>
                </a:lnTo>
                <a:lnTo>
                  <a:pt x="490456" y="230570"/>
                </a:lnTo>
                <a:lnTo>
                  <a:pt x="957066" y="230570"/>
                </a:lnTo>
                <a:lnTo>
                  <a:pt x="962564" y="222666"/>
                </a:lnTo>
                <a:lnTo>
                  <a:pt x="985275" y="177160"/>
                </a:lnTo>
                <a:lnTo>
                  <a:pt x="1001751" y="127564"/>
                </a:lnTo>
                <a:lnTo>
                  <a:pt x="1011382" y="74552"/>
                </a:lnTo>
                <a:lnTo>
                  <a:pt x="797043" y="0"/>
                </a:lnTo>
                <a:close/>
              </a:path>
            </a:pathLst>
          </a:custGeom>
          <a:solidFill>
            <a:srgbClr val="C0B5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9677914" y="6493016"/>
            <a:ext cx="1878696" cy="2285166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17683964" y="6493016"/>
            <a:ext cx="1878686" cy="2285166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13907417" y="6868366"/>
            <a:ext cx="719546" cy="972462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16008098" y="5153602"/>
            <a:ext cx="544195" cy="544195"/>
          </a:xfrm>
          <a:custGeom>
            <a:avLst/>
            <a:gdLst/>
            <a:ahLst/>
            <a:cxnLst/>
            <a:rect l="l" t="t" r="r" b="b"/>
            <a:pathLst>
              <a:path w="544194" h="544195">
                <a:moveTo>
                  <a:pt x="271928" y="0"/>
                </a:moveTo>
                <a:lnTo>
                  <a:pt x="223029" y="4381"/>
                </a:lnTo>
                <a:lnTo>
                  <a:pt x="177013" y="17013"/>
                </a:lnTo>
                <a:lnTo>
                  <a:pt x="134647" y="37128"/>
                </a:lnTo>
                <a:lnTo>
                  <a:pt x="96697" y="63958"/>
                </a:lnTo>
                <a:lnTo>
                  <a:pt x="63929" y="96735"/>
                </a:lnTo>
                <a:lnTo>
                  <a:pt x="37109" y="134691"/>
                </a:lnTo>
                <a:lnTo>
                  <a:pt x="17003" y="177057"/>
                </a:lnTo>
                <a:lnTo>
                  <a:pt x="4378" y="223066"/>
                </a:lnTo>
                <a:lnTo>
                  <a:pt x="0" y="271949"/>
                </a:lnTo>
                <a:lnTo>
                  <a:pt x="4378" y="320830"/>
                </a:lnTo>
                <a:lnTo>
                  <a:pt x="17003" y="366836"/>
                </a:lnTo>
                <a:lnTo>
                  <a:pt x="37109" y="409201"/>
                </a:lnTo>
                <a:lnTo>
                  <a:pt x="63929" y="447155"/>
                </a:lnTo>
                <a:lnTo>
                  <a:pt x="96697" y="479931"/>
                </a:lnTo>
                <a:lnTo>
                  <a:pt x="134647" y="506760"/>
                </a:lnTo>
                <a:lnTo>
                  <a:pt x="177013" y="526875"/>
                </a:lnTo>
                <a:lnTo>
                  <a:pt x="223029" y="539507"/>
                </a:lnTo>
                <a:lnTo>
                  <a:pt x="271928" y="543889"/>
                </a:lnTo>
                <a:lnTo>
                  <a:pt x="320800" y="539507"/>
                </a:lnTo>
                <a:lnTo>
                  <a:pt x="366801" y="526875"/>
                </a:lnTo>
                <a:lnTo>
                  <a:pt x="409163" y="506760"/>
                </a:lnTo>
                <a:lnTo>
                  <a:pt x="447117" y="479931"/>
                </a:lnTo>
                <a:lnTo>
                  <a:pt x="479893" y="447155"/>
                </a:lnTo>
                <a:lnTo>
                  <a:pt x="506724" y="409201"/>
                </a:lnTo>
                <a:lnTo>
                  <a:pt x="526841" y="366836"/>
                </a:lnTo>
                <a:lnTo>
                  <a:pt x="539475" y="320830"/>
                </a:lnTo>
                <a:lnTo>
                  <a:pt x="543857" y="271949"/>
                </a:lnTo>
                <a:lnTo>
                  <a:pt x="539475" y="223066"/>
                </a:lnTo>
                <a:lnTo>
                  <a:pt x="526841" y="177057"/>
                </a:lnTo>
                <a:lnTo>
                  <a:pt x="506724" y="134691"/>
                </a:lnTo>
                <a:lnTo>
                  <a:pt x="479893" y="96735"/>
                </a:lnTo>
                <a:lnTo>
                  <a:pt x="447117" y="63958"/>
                </a:lnTo>
                <a:lnTo>
                  <a:pt x="409163" y="37128"/>
                </a:lnTo>
                <a:lnTo>
                  <a:pt x="366801" y="17013"/>
                </a:lnTo>
                <a:lnTo>
                  <a:pt x="320800" y="4381"/>
                </a:lnTo>
                <a:lnTo>
                  <a:pt x="271928" y="0"/>
                </a:lnTo>
                <a:close/>
              </a:path>
            </a:pathLst>
          </a:custGeom>
          <a:solidFill>
            <a:srgbClr val="091E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15693403" y="5377522"/>
            <a:ext cx="1148715" cy="1234440"/>
          </a:xfrm>
          <a:custGeom>
            <a:avLst/>
            <a:gdLst/>
            <a:ahLst/>
            <a:cxnLst/>
            <a:rect l="l" t="t" r="r" b="b"/>
            <a:pathLst>
              <a:path w="1148715" h="1234440">
                <a:moveTo>
                  <a:pt x="564321" y="0"/>
                </a:moveTo>
                <a:lnTo>
                  <a:pt x="514699" y="3418"/>
                </a:lnTo>
                <a:lnTo>
                  <a:pt x="465715" y="11698"/>
                </a:lnTo>
                <a:lnTo>
                  <a:pt x="417732" y="24593"/>
                </a:lnTo>
                <a:lnTo>
                  <a:pt x="371110" y="41858"/>
                </a:lnTo>
                <a:lnTo>
                  <a:pt x="326213" y="63244"/>
                </a:lnTo>
                <a:lnTo>
                  <a:pt x="284322" y="87808"/>
                </a:lnTo>
                <a:lnTo>
                  <a:pt x="245133" y="115366"/>
                </a:lnTo>
                <a:lnTo>
                  <a:pt x="208687" y="145706"/>
                </a:lnTo>
                <a:lnTo>
                  <a:pt x="175025" y="178621"/>
                </a:lnTo>
                <a:lnTo>
                  <a:pt x="144187" y="213900"/>
                </a:lnTo>
                <a:lnTo>
                  <a:pt x="116214" y="251335"/>
                </a:lnTo>
                <a:lnTo>
                  <a:pt x="91146" y="290718"/>
                </a:lnTo>
                <a:lnTo>
                  <a:pt x="69023" y="331837"/>
                </a:lnTo>
                <a:lnTo>
                  <a:pt x="49888" y="374486"/>
                </a:lnTo>
                <a:lnTo>
                  <a:pt x="33780" y="418453"/>
                </a:lnTo>
                <a:lnTo>
                  <a:pt x="20739" y="463531"/>
                </a:lnTo>
                <a:lnTo>
                  <a:pt x="10807" y="509510"/>
                </a:lnTo>
                <a:lnTo>
                  <a:pt x="4024" y="556182"/>
                </a:lnTo>
                <a:lnTo>
                  <a:pt x="436" y="602761"/>
                </a:lnTo>
                <a:lnTo>
                  <a:pt x="0" y="649609"/>
                </a:lnTo>
                <a:lnTo>
                  <a:pt x="2750" y="696524"/>
                </a:lnTo>
                <a:lnTo>
                  <a:pt x="8721" y="743307"/>
                </a:lnTo>
                <a:lnTo>
                  <a:pt x="17950" y="789756"/>
                </a:lnTo>
                <a:lnTo>
                  <a:pt x="30977" y="836028"/>
                </a:lnTo>
                <a:lnTo>
                  <a:pt x="47774" y="880669"/>
                </a:lnTo>
                <a:lnTo>
                  <a:pt x="68139" y="923499"/>
                </a:lnTo>
                <a:lnTo>
                  <a:pt x="91865" y="964339"/>
                </a:lnTo>
                <a:lnTo>
                  <a:pt x="118748" y="1003008"/>
                </a:lnTo>
                <a:lnTo>
                  <a:pt x="148584" y="1039329"/>
                </a:lnTo>
                <a:lnTo>
                  <a:pt x="181167" y="1073122"/>
                </a:lnTo>
                <a:lnTo>
                  <a:pt x="216295" y="1104207"/>
                </a:lnTo>
                <a:lnTo>
                  <a:pt x="253761" y="1132405"/>
                </a:lnTo>
                <a:lnTo>
                  <a:pt x="293361" y="1157536"/>
                </a:lnTo>
                <a:lnTo>
                  <a:pt x="334891" y="1179422"/>
                </a:lnTo>
                <a:lnTo>
                  <a:pt x="378145" y="1197883"/>
                </a:lnTo>
                <a:lnTo>
                  <a:pt x="422920" y="1212739"/>
                </a:lnTo>
                <a:lnTo>
                  <a:pt x="469011" y="1223812"/>
                </a:lnTo>
                <a:lnTo>
                  <a:pt x="516212" y="1230921"/>
                </a:lnTo>
                <a:lnTo>
                  <a:pt x="564321" y="1233889"/>
                </a:lnTo>
                <a:lnTo>
                  <a:pt x="612505" y="1232645"/>
                </a:lnTo>
                <a:lnTo>
                  <a:pt x="659757" y="1227350"/>
                </a:lnTo>
                <a:lnTo>
                  <a:pt x="705896" y="1218171"/>
                </a:lnTo>
                <a:lnTo>
                  <a:pt x="750741" y="1205271"/>
                </a:lnTo>
                <a:lnTo>
                  <a:pt x="794112" y="1188817"/>
                </a:lnTo>
                <a:lnTo>
                  <a:pt x="835828" y="1168974"/>
                </a:lnTo>
                <a:lnTo>
                  <a:pt x="875708" y="1145906"/>
                </a:lnTo>
                <a:lnTo>
                  <a:pt x="913573" y="1119780"/>
                </a:lnTo>
                <a:lnTo>
                  <a:pt x="949240" y="1090761"/>
                </a:lnTo>
                <a:lnTo>
                  <a:pt x="982530" y="1059014"/>
                </a:lnTo>
                <a:lnTo>
                  <a:pt x="1013262" y="1024704"/>
                </a:lnTo>
                <a:lnTo>
                  <a:pt x="1041255" y="987997"/>
                </a:lnTo>
                <a:lnTo>
                  <a:pt x="1066328" y="949058"/>
                </a:lnTo>
                <a:lnTo>
                  <a:pt x="1088302" y="908052"/>
                </a:lnTo>
                <a:lnTo>
                  <a:pt x="1106996" y="865145"/>
                </a:lnTo>
                <a:lnTo>
                  <a:pt x="1122228" y="820502"/>
                </a:lnTo>
                <a:lnTo>
                  <a:pt x="1133818" y="774289"/>
                </a:lnTo>
                <a:lnTo>
                  <a:pt x="1141586" y="726670"/>
                </a:lnTo>
                <a:lnTo>
                  <a:pt x="1145350" y="677811"/>
                </a:lnTo>
                <a:lnTo>
                  <a:pt x="1148322" y="627005"/>
                </a:lnTo>
                <a:lnTo>
                  <a:pt x="1147330" y="577180"/>
                </a:lnTo>
                <a:lnTo>
                  <a:pt x="1142550" y="528475"/>
                </a:lnTo>
                <a:lnTo>
                  <a:pt x="1134156" y="481029"/>
                </a:lnTo>
                <a:lnTo>
                  <a:pt x="1122323" y="434979"/>
                </a:lnTo>
                <a:lnTo>
                  <a:pt x="1107225" y="390465"/>
                </a:lnTo>
                <a:lnTo>
                  <a:pt x="1089038" y="347625"/>
                </a:lnTo>
                <a:lnTo>
                  <a:pt x="1067936" y="306597"/>
                </a:lnTo>
                <a:lnTo>
                  <a:pt x="1044094" y="267519"/>
                </a:lnTo>
                <a:lnTo>
                  <a:pt x="1017687" y="230531"/>
                </a:lnTo>
                <a:lnTo>
                  <a:pt x="988889" y="195770"/>
                </a:lnTo>
                <a:lnTo>
                  <a:pt x="957875" y="163375"/>
                </a:lnTo>
                <a:lnTo>
                  <a:pt x="924821" y="133484"/>
                </a:lnTo>
                <a:lnTo>
                  <a:pt x="889900" y="106236"/>
                </a:lnTo>
                <a:lnTo>
                  <a:pt x="853288" y="81769"/>
                </a:lnTo>
                <a:lnTo>
                  <a:pt x="815159" y="60221"/>
                </a:lnTo>
                <a:lnTo>
                  <a:pt x="775688" y="41732"/>
                </a:lnTo>
                <a:lnTo>
                  <a:pt x="735050" y="26439"/>
                </a:lnTo>
                <a:lnTo>
                  <a:pt x="693419" y="14481"/>
                </a:lnTo>
                <a:lnTo>
                  <a:pt x="650971" y="5996"/>
                </a:lnTo>
                <a:lnTo>
                  <a:pt x="607880" y="1123"/>
                </a:lnTo>
                <a:lnTo>
                  <a:pt x="564321" y="0"/>
                </a:lnTo>
                <a:close/>
              </a:path>
            </a:pathLst>
          </a:custGeom>
          <a:solidFill>
            <a:srgbClr val="172B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15926778" y="6501529"/>
            <a:ext cx="640832" cy="523875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16583265" y="6042538"/>
            <a:ext cx="241668" cy="241678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16490455" y="6257516"/>
            <a:ext cx="245745" cy="214629"/>
          </a:xfrm>
          <a:custGeom>
            <a:avLst/>
            <a:gdLst/>
            <a:ahLst/>
            <a:cxnLst/>
            <a:rect l="l" t="t" r="r" b="b"/>
            <a:pathLst>
              <a:path w="245744" h="214629">
                <a:moveTo>
                  <a:pt x="40977" y="0"/>
                </a:moveTo>
                <a:lnTo>
                  <a:pt x="11674" y="38979"/>
                </a:lnTo>
                <a:lnTo>
                  <a:pt x="0" y="84586"/>
                </a:lnTo>
                <a:lnTo>
                  <a:pt x="6279" y="131242"/>
                </a:lnTo>
                <a:lnTo>
                  <a:pt x="30837" y="173368"/>
                </a:lnTo>
                <a:lnTo>
                  <a:pt x="69816" y="202672"/>
                </a:lnTo>
                <a:lnTo>
                  <a:pt x="115423" y="214346"/>
                </a:lnTo>
                <a:lnTo>
                  <a:pt x="162079" y="208066"/>
                </a:lnTo>
                <a:lnTo>
                  <a:pt x="204205" y="183509"/>
                </a:lnTo>
                <a:lnTo>
                  <a:pt x="233509" y="144530"/>
                </a:lnTo>
                <a:lnTo>
                  <a:pt x="245183" y="98922"/>
                </a:lnTo>
                <a:lnTo>
                  <a:pt x="238904" y="52266"/>
                </a:lnTo>
                <a:lnTo>
                  <a:pt x="214346" y="10140"/>
                </a:lnTo>
              </a:path>
            </a:pathLst>
          </a:custGeom>
          <a:ln w="43777">
            <a:solidFill>
              <a:srgbClr val="6554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15739798" y="6257516"/>
            <a:ext cx="245745" cy="214629"/>
          </a:xfrm>
          <a:custGeom>
            <a:avLst/>
            <a:gdLst/>
            <a:ahLst/>
            <a:cxnLst/>
            <a:rect l="l" t="t" r="r" b="b"/>
            <a:pathLst>
              <a:path w="245744" h="214629">
                <a:moveTo>
                  <a:pt x="40977" y="0"/>
                </a:moveTo>
                <a:lnTo>
                  <a:pt x="11674" y="38979"/>
                </a:lnTo>
                <a:lnTo>
                  <a:pt x="0" y="84586"/>
                </a:lnTo>
                <a:lnTo>
                  <a:pt x="6279" y="131242"/>
                </a:lnTo>
                <a:lnTo>
                  <a:pt x="30837" y="173368"/>
                </a:lnTo>
                <a:lnTo>
                  <a:pt x="69816" y="202672"/>
                </a:lnTo>
                <a:lnTo>
                  <a:pt x="115423" y="214346"/>
                </a:lnTo>
                <a:lnTo>
                  <a:pt x="162079" y="208066"/>
                </a:lnTo>
                <a:lnTo>
                  <a:pt x="204205" y="183509"/>
                </a:lnTo>
                <a:lnTo>
                  <a:pt x="233509" y="144530"/>
                </a:lnTo>
                <a:lnTo>
                  <a:pt x="245183" y="98922"/>
                </a:lnTo>
                <a:lnTo>
                  <a:pt x="238904" y="52266"/>
                </a:lnTo>
                <a:lnTo>
                  <a:pt x="214346" y="10140"/>
                </a:lnTo>
              </a:path>
            </a:pathLst>
          </a:custGeom>
          <a:ln w="43777">
            <a:solidFill>
              <a:srgbClr val="6554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15736380" y="5507654"/>
            <a:ext cx="1019175" cy="1162050"/>
          </a:xfrm>
          <a:custGeom>
            <a:avLst/>
            <a:gdLst/>
            <a:ahLst/>
            <a:cxnLst/>
            <a:rect l="l" t="t" r="r" b="b"/>
            <a:pathLst>
              <a:path w="1019175" h="1162050">
                <a:moveTo>
                  <a:pt x="525218" y="0"/>
                </a:moveTo>
                <a:lnTo>
                  <a:pt x="468943" y="3323"/>
                </a:lnTo>
                <a:lnTo>
                  <a:pt x="424069" y="10334"/>
                </a:lnTo>
                <a:lnTo>
                  <a:pt x="371691" y="23450"/>
                </a:lnTo>
                <a:lnTo>
                  <a:pt x="314549" y="44573"/>
                </a:lnTo>
                <a:lnTo>
                  <a:pt x="255308" y="75662"/>
                </a:lnTo>
                <a:lnTo>
                  <a:pt x="214200" y="104276"/>
                </a:lnTo>
                <a:lnTo>
                  <a:pt x="176909" y="136567"/>
                </a:lnTo>
                <a:lnTo>
                  <a:pt x="143428" y="172045"/>
                </a:lnTo>
                <a:lnTo>
                  <a:pt x="113675" y="210270"/>
                </a:lnTo>
                <a:lnTo>
                  <a:pt x="87567" y="250806"/>
                </a:lnTo>
                <a:lnTo>
                  <a:pt x="65023" y="293213"/>
                </a:lnTo>
                <a:lnTo>
                  <a:pt x="45961" y="337054"/>
                </a:lnTo>
                <a:lnTo>
                  <a:pt x="30298" y="381891"/>
                </a:lnTo>
                <a:lnTo>
                  <a:pt x="17952" y="427284"/>
                </a:lnTo>
                <a:lnTo>
                  <a:pt x="8842" y="472797"/>
                </a:lnTo>
                <a:lnTo>
                  <a:pt x="2885" y="517991"/>
                </a:lnTo>
                <a:lnTo>
                  <a:pt x="0" y="562427"/>
                </a:lnTo>
                <a:lnTo>
                  <a:pt x="103" y="605667"/>
                </a:lnTo>
                <a:lnTo>
                  <a:pt x="2984" y="647194"/>
                </a:lnTo>
                <a:lnTo>
                  <a:pt x="8665" y="690167"/>
                </a:lnTo>
                <a:lnTo>
                  <a:pt x="17166" y="734074"/>
                </a:lnTo>
                <a:lnTo>
                  <a:pt x="28507" y="778408"/>
                </a:lnTo>
                <a:lnTo>
                  <a:pt x="42708" y="822659"/>
                </a:lnTo>
                <a:lnTo>
                  <a:pt x="59787" y="866317"/>
                </a:lnTo>
                <a:lnTo>
                  <a:pt x="79764" y="908874"/>
                </a:lnTo>
                <a:lnTo>
                  <a:pt x="102660" y="949819"/>
                </a:lnTo>
                <a:lnTo>
                  <a:pt x="128493" y="988645"/>
                </a:lnTo>
                <a:lnTo>
                  <a:pt x="157283" y="1024841"/>
                </a:lnTo>
                <a:lnTo>
                  <a:pt x="189049" y="1057897"/>
                </a:lnTo>
                <a:lnTo>
                  <a:pt x="223811" y="1087306"/>
                </a:lnTo>
                <a:lnTo>
                  <a:pt x="261589" y="1112558"/>
                </a:lnTo>
                <a:lnTo>
                  <a:pt x="302403" y="1133142"/>
                </a:lnTo>
                <a:lnTo>
                  <a:pt x="346270" y="1148551"/>
                </a:lnTo>
                <a:lnTo>
                  <a:pt x="387809" y="1157478"/>
                </a:lnTo>
                <a:lnTo>
                  <a:pt x="429767" y="1161422"/>
                </a:lnTo>
                <a:lnTo>
                  <a:pt x="471924" y="1160624"/>
                </a:lnTo>
                <a:lnTo>
                  <a:pt x="514061" y="1155326"/>
                </a:lnTo>
                <a:lnTo>
                  <a:pt x="555958" y="1145768"/>
                </a:lnTo>
                <a:lnTo>
                  <a:pt x="597393" y="1132191"/>
                </a:lnTo>
                <a:lnTo>
                  <a:pt x="638148" y="1114837"/>
                </a:lnTo>
                <a:lnTo>
                  <a:pt x="678002" y="1093946"/>
                </a:lnTo>
                <a:lnTo>
                  <a:pt x="716736" y="1069760"/>
                </a:lnTo>
                <a:lnTo>
                  <a:pt x="754128" y="1042519"/>
                </a:lnTo>
                <a:lnTo>
                  <a:pt x="789959" y="1012464"/>
                </a:lnTo>
                <a:lnTo>
                  <a:pt x="824009" y="979837"/>
                </a:lnTo>
                <a:lnTo>
                  <a:pt x="856058" y="944879"/>
                </a:lnTo>
                <a:lnTo>
                  <a:pt x="885886" y="907830"/>
                </a:lnTo>
                <a:lnTo>
                  <a:pt x="913272" y="868932"/>
                </a:lnTo>
                <a:lnTo>
                  <a:pt x="937997" y="828425"/>
                </a:lnTo>
                <a:lnTo>
                  <a:pt x="959840" y="786551"/>
                </a:lnTo>
                <a:lnTo>
                  <a:pt x="978582" y="743550"/>
                </a:lnTo>
                <a:lnTo>
                  <a:pt x="994003" y="699664"/>
                </a:lnTo>
                <a:lnTo>
                  <a:pt x="1005882" y="655134"/>
                </a:lnTo>
                <a:lnTo>
                  <a:pt x="1013999" y="610201"/>
                </a:lnTo>
                <a:lnTo>
                  <a:pt x="1018077" y="567367"/>
                </a:lnTo>
                <a:lnTo>
                  <a:pt x="1018829" y="523149"/>
                </a:lnTo>
                <a:lnTo>
                  <a:pt x="1016211" y="478002"/>
                </a:lnTo>
                <a:lnTo>
                  <a:pt x="1010179" y="432381"/>
                </a:lnTo>
                <a:lnTo>
                  <a:pt x="1000689" y="386742"/>
                </a:lnTo>
                <a:lnTo>
                  <a:pt x="987699" y="341540"/>
                </a:lnTo>
                <a:lnTo>
                  <a:pt x="971163" y="297233"/>
                </a:lnTo>
                <a:lnTo>
                  <a:pt x="951038" y="254274"/>
                </a:lnTo>
                <a:lnTo>
                  <a:pt x="927281" y="213119"/>
                </a:lnTo>
                <a:lnTo>
                  <a:pt x="899848" y="174226"/>
                </a:lnTo>
                <a:lnTo>
                  <a:pt x="868695" y="138048"/>
                </a:lnTo>
                <a:lnTo>
                  <a:pt x="833777" y="105041"/>
                </a:lnTo>
                <a:lnTo>
                  <a:pt x="794965" y="75610"/>
                </a:lnTo>
                <a:lnTo>
                  <a:pt x="758391" y="53620"/>
                </a:lnTo>
                <a:lnTo>
                  <a:pt x="718510" y="35006"/>
                </a:lnTo>
                <a:lnTo>
                  <a:pt x="675331" y="20079"/>
                </a:lnTo>
                <a:lnTo>
                  <a:pt x="628775" y="9096"/>
                </a:lnTo>
                <a:lnTo>
                  <a:pt x="578763" y="2317"/>
                </a:lnTo>
                <a:lnTo>
                  <a:pt x="525218" y="0"/>
                </a:lnTo>
                <a:close/>
              </a:path>
            </a:pathLst>
          </a:custGeom>
          <a:solidFill>
            <a:srgbClr val="533E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15658789" y="5930971"/>
            <a:ext cx="587102" cy="504047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16223694" y="5930971"/>
            <a:ext cx="523339" cy="504047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15743105" y="5928594"/>
            <a:ext cx="296545" cy="81280"/>
          </a:xfrm>
          <a:custGeom>
            <a:avLst/>
            <a:gdLst/>
            <a:ahLst/>
            <a:cxnLst/>
            <a:rect l="l" t="t" r="r" b="b"/>
            <a:pathLst>
              <a:path w="296544" h="81279">
                <a:moveTo>
                  <a:pt x="229097" y="19947"/>
                </a:moveTo>
                <a:lnTo>
                  <a:pt x="138505" y="19947"/>
                </a:lnTo>
                <a:lnTo>
                  <a:pt x="158107" y="21001"/>
                </a:lnTo>
                <a:lnTo>
                  <a:pt x="177522" y="23860"/>
                </a:lnTo>
                <a:lnTo>
                  <a:pt x="215047" y="35140"/>
                </a:lnTo>
                <a:lnTo>
                  <a:pt x="249863" y="53244"/>
                </a:lnTo>
                <a:lnTo>
                  <a:pt x="280909" y="77536"/>
                </a:lnTo>
                <a:lnTo>
                  <a:pt x="284155" y="80604"/>
                </a:lnTo>
                <a:lnTo>
                  <a:pt x="289390" y="80667"/>
                </a:lnTo>
                <a:lnTo>
                  <a:pt x="292741" y="77536"/>
                </a:lnTo>
                <a:lnTo>
                  <a:pt x="296092" y="74269"/>
                </a:lnTo>
                <a:lnTo>
                  <a:pt x="296301" y="68856"/>
                </a:lnTo>
                <a:lnTo>
                  <a:pt x="293055" y="65432"/>
                </a:lnTo>
                <a:lnTo>
                  <a:pt x="277480" y="50653"/>
                </a:lnTo>
                <a:lnTo>
                  <a:pt x="260412" y="37526"/>
                </a:lnTo>
                <a:lnTo>
                  <a:pt x="242049" y="26195"/>
                </a:lnTo>
                <a:lnTo>
                  <a:pt x="229097" y="19947"/>
                </a:lnTo>
                <a:close/>
              </a:path>
              <a:path w="296544" h="81279">
                <a:moveTo>
                  <a:pt x="138505" y="0"/>
                </a:moveTo>
                <a:lnTo>
                  <a:pt x="95679" y="4736"/>
                </a:lnTo>
                <a:lnTo>
                  <a:pt x="54738" y="17664"/>
                </a:lnTo>
                <a:lnTo>
                  <a:pt x="17383" y="38778"/>
                </a:lnTo>
                <a:lnTo>
                  <a:pt x="0" y="67924"/>
                </a:lnTo>
                <a:lnTo>
                  <a:pt x="9109" y="62327"/>
                </a:lnTo>
                <a:lnTo>
                  <a:pt x="26296" y="51989"/>
                </a:lnTo>
                <a:lnTo>
                  <a:pt x="61544" y="34260"/>
                </a:lnTo>
                <a:lnTo>
                  <a:pt x="99357" y="23318"/>
                </a:lnTo>
                <a:lnTo>
                  <a:pt x="138505" y="19947"/>
                </a:lnTo>
                <a:lnTo>
                  <a:pt x="229097" y="19947"/>
                </a:lnTo>
                <a:lnTo>
                  <a:pt x="222586" y="16805"/>
                </a:lnTo>
                <a:lnTo>
                  <a:pt x="202321" y="9495"/>
                </a:lnTo>
                <a:lnTo>
                  <a:pt x="181409" y="4189"/>
                </a:lnTo>
                <a:lnTo>
                  <a:pt x="160065" y="989"/>
                </a:lnTo>
                <a:lnTo>
                  <a:pt x="138505" y="0"/>
                </a:lnTo>
                <a:close/>
              </a:path>
            </a:pathLst>
          </a:custGeom>
          <a:solidFill>
            <a:srgbClr val="230F0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16213118" y="5928594"/>
            <a:ext cx="308610" cy="81280"/>
          </a:xfrm>
          <a:custGeom>
            <a:avLst/>
            <a:gdLst/>
            <a:ahLst/>
            <a:cxnLst/>
            <a:rect l="l" t="t" r="r" b="b"/>
            <a:pathLst>
              <a:path w="308609" h="81279">
                <a:moveTo>
                  <a:pt x="157691" y="0"/>
                </a:moveTo>
                <a:lnTo>
                  <a:pt x="114826" y="4189"/>
                </a:lnTo>
                <a:lnTo>
                  <a:pt x="73610" y="16805"/>
                </a:lnTo>
                <a:lnTo>
                  <a:pt x="35784" y="37526"/>
                </a:lnTo>
                <a:lnTo>
                  <a:pt x="3141" y="65432"/>
                </a:lnTo>
                <a:lnTo>
                  <a:pt x="0" y="73924"/>
                </a:lnTo>
                <a:lnTo>
                  <a:pt x="3141" y="77212"/>
                </a:lnTo>
                <a:lnTo>
                  <a:pt x="6387" y="80657"/>
                </a:lnTo>
                <a:lnTo>
                  <a:pt x="11832" y="80793"/>
                </a:lnTo>
                <a:lnTo>
                  <a:pt x="15287" y="77536"/>
                </a:lnTo>
                <a:lnTo>
                  <a:pt x="30290" y="64670"/>
                </a:lnTo>
                <a:lnTo>
                  <a:pt x="63319" y="43371"/>
                </a:lnTo>
                <a:lnTo>
                  <a:pt x="99632" y="28562"/>
                </a:lnTo>
                <a:lnTo>
                  <a:pt x="138089" y="21006"/>
                </a:lnTo>
                <a:lnTo>
                  <a:pt x="157691" y="19947"/>
                </a:lnTo>
                <a:lnTo>
                  <a:pt x="246223" y="19947"/>
                </a:lnTo>
                <a:lnTo>
                  <a:pt x="241563" y="17674"/>
                </a:lnTo>
                <a:lnTo>
                  <a:pt x="221375" y="10201"/>
                </a:lnTo>
                <a:lnTo>
                  <a:pt x="200530" y="4738"/>
                </a:lnTo>
                <a:lnTo>
                  <a:pt x="179233" y="1324"/>
                </a:lnTo>
                <a:lnTo>
                  <a:pt x="157691" y="0"/>
                </a:lnTo>
                <a:close/>
              </a:path>
              <a:path w="308609" h="81279">
                <a:moveTo>
                  <a:pt x="246223" y="19947"/>
                </a:moveTo>
                <a:lnTo>
                  <a:pt x="157691" y="19947"/>
                </a:lnTo>
                <a:lnTo>
                  <a:pt x="177329" y="20672"/>
                </a:lnTo>
                <a:lnTo>
                  <a:pt x="196839" y="23318"/>
                </a:lnTo>
                <a:lnTo>
                  <a:pt x="234652" y="34260"/>
                </a:lnTo>
                <a:lnTo>
                  <a:pt x="269939" y="51993"/>
                </a:lnTo>
                <a:lnTo>
                  <a:pt x="304598" y="73086"/>
                </a:lnTo>
                <a:lnTo>
                  <a:pt x="305331" y="73516"/>
                </a:lnTo>
                <a:lnTo>
                  <a:pt x="306273" y="73568"/>
                </a:lnTo>
                <a:lnTo>
                  <a:pt x="307111" y="73086"/>
                </a:lnTo>
                <a:lnTo>
                  <a:pt x="308158" y="72395"/>
                </a:lnTo>
                <a:lnTo>
                  <a:pt x="308472" y="70971"/>
                </a:lnTo>
                <a:lnTo>
                  <a:pt x="307844" y="69882"/>
                </a:lnTo>
                <a:lnTo>
                  <a:pt x="294763" y="52992"/>
                </a:lnTo>
                <a:lnTo>
                  <a:pt x="278826" y="38780"/>
                </a:lnTo>
                <a:lnTo>
                  <a:pt x="260828" y="27067"/>
                </a:lnTo>
                <a:lnTo>
                  <a:pt x="246223" y="19947"/>
                </a:lnTo>
                <a:close/>
              </a:path>
            </a:pathLst>
          </a:custGeom>
          <a:solidFill>
            <a:srgbClr val="230F0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16245473" y="6029123"/>
            <a:ext cx="216956" cy="75989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15780148" y="6033605"/>
            <a:ext cx="217480" cy="71507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15709365" y="5384925"/>
            <a:ext cx="1108075" cy="867410"/>
          </a:xfrm>
          <a:custGeom>
            <a:avLst/>
            <a:gdLst/>
            <a:ahLst/>
            <a:cxnLst/>
            <a:rect l="l" t="t" r="r" b="b"/>
            <a:pathLst>
              <a:path w="1108075" h="867410">
                <a:moveTo>
                  <a:pt x="1106405" y="514905"/>
                </a:moveTo>
                <a:lnTo>
                  <a:pt x="770343" y="514905"/>
                </a:lnTo>
                <a:lnTo>
                  <a:pt x="776908" y="548081"/>
                </a:lnTo>
                <a:lnTo>
                  <a:pt x="788163" y="589032"/>
                </a:lnTo>
                <a:lnTo>
                  <a:pt x="805580" y="635820"/>
                </a:lnTo>
                <a:lnTo>
                  <a:pt x="830631" y="686509"/>
                </a:lnTo>
                <a:lnTo>
                  <a:pt x="864790" y="739160"/>
                </a:lnTo>
                <a:lnTo>
                  <a:pt x="901175" y="783076"/>
                </a:lnTo>
                <a:lnTo>
                  <a:pt x="937628" y="818653"/>
                </a:lnTo>
                <a:lnTo>
                  <a:pt x="972059" y="846544"/>
                </a:lnTo>
                <a:lnTo>
                  <a:pt x="1002377" y="867408"/>
                </a:lnTo>
                <a:lnTo>
                  <a:pt x="1055779" y="676209"/>
                </a:lnTo>
                <a:lnTo>
                  <a:pt x="1063617" y="666596"/>
                </a:lnTo>
                <a:lnTo>
                  <a:pt x="1089076" y="624096"/>
                </a:lnTo>
                <a:lnTo>
                  <a:pt x="1102841" y="581412"/>
                </a:lnTo>
                <a:lnTo>
                  <a:pt x="1107786" y="536498"/>
                </a:lnTo>
                <a:lnTo>
                  <a:pt x="1106405" y="514905"/>
                </a:lnTo>
                <a:close/>
              </a:path>
              <a:path w="1108075" h="867410">
                <a:moveTo>
                  <a:pt x="547103" y="0"/>
                </a:moveTo>
                <a:lnTo>
                  <a:pt x="504946" y="2839"/>
                </a:lnTo>
                <a:lnTo>
                  <a:pt x="463117" y="9849"/>
                </a:lnTo>
                <a:lnTo>
                  <a:pt x="421799" y="20899"/>
                </a:lnTo>
                <a:lnTo>
                  <a:pt x="381175" y="35858"/>
                </a:lnTo>
                <a:lnTo>
                  <a:pt x="341431" y="54595"/>
                </a:lnTo>
                <a:lnTo>
                  <a:pt x="302750" y="76977"/>
                </a:lnTo>
                <a:lnTo>
                  <a:pt x="265316" y="102873"/>
                </a:lnTo>
                <a:lnTo>
                  <a:pt x="229312" y="132153"/>
                </a:lnTo>
                <a:lnTo>
                  <a:pt x="194923" y="164684"/>
                </a:lnTo>
                <a:lnTo>
                  <a:pt x="162332" y="200335"/>
                </a:lnTo>
                <a:lnTo>
                  <a:pt x="131724" y="238975"/>
                </a:lnTo>
                <a:lnTo>
                  <a:pt x="103281" y="280473"/>
                </a:lnTo>
                <a:lnTo>
                  <a:pt x="77189" y="324697"/>
                </a:lnTo>
                <a:lnTo>
                  <a:pt x="53631" y="371515"/>
                </a:lnTo>
                <a:lnTo>
                  <a:pt x="32791" y="420797"/>
                </a:lnTo>
                <a:lnTo>
                  <a:pt x="14852" y="472410"/>
                </a:lnTo>
                <a:lnTo>
                  <a:pt x="0" y="526224"/>
                </a:lnTo>
                <a:lnTo>
                  <a:pt x="770343" y="514905"/>
                </a:lnTo>
                <a:lnTo>
                  <a:pt x="1106405" y="514905"/>
                </a:lnTo>
                <a:lnTo>
                  <a:pt x="1094839" y="442860"/>
                </a:lnTo>
                <a:lnTo>
                  <a:pt x="1078757" y="395579"/>
                </a:lnTo>
                <a:lnTo>
                  <a:pt x="1057477" y="348949"/>
                </a:lnTo>
                <a:lnTo>
                  <a:pt x="1031904" y="303694"/>
                </a:lnTo>
                <a:lnTo>
                  <a:pt x="1002943" y="260532"/>
                </a:lnTo>
                <a:lnTo>
                  <a:pt x="971500" y="220186"/>
                </a:lnTo>
                <a:lnTo>
                  <a:pt x="938480" y="183376"/>
                </a:lnTo>
                <a:lnTo>
                  <a:pt x="904789" y="150822"/>
                </a:lnTo>
                <a:lnTo>
                  <a:pt x="860121" y="113496"/>
                </a:lnTo>
                <a:lnTo>
                  <a:pt x="825058" y="88403"/>
                </a:lnTo>
                <a:lnTo>
                  <a:pt x="782332" y="62402"/>
                </a:lnTo>
                <a:lnTo>
                  <a:pt x="732557" y="38027"/>
                </a:lnTo>
                <a:lnTo>
                  <a:pt x="676350" y="17813"/>
                </a:lnTo>
                <a:lnTo>
                  <a:pt x="614327" y="4292"/>
                </a:lnTo>
                <a:lnTo>
                  <a:pt x="547103" y="0"/>
                </a:lnTo>
                <a:close/>
              </a:path>
            </a:pathLst>
          </a:custGeom>
          <a:solidFill>
            <a:srgbClr val="172B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16024852" y="6046957"/>
            <a:ext cx="62230" cy="202565"/>
          </a:xfrm>
          <a:custGeom>
            <a:avLst/>
            <a:gdLst/>
            <a:ahLst/>
            <a:cxnLst/>
            <a:rect l="l" t="t" r="r" b="b"/>
            <a:pathLst>
              <a:path w="62230" h="202564">
                <a:moveTo>
                  <a:pt x="44187" y="0"/>
                </a:moveTo>
                <a:lnTo>
                  <a:pt x="36752" y="2010"/>
                </a:lnTo>
                <a:lnTo>
                  <a:pt x="34449" y="5999"/>
                </a:lnTo>
                <a:lnTo>
                  <a:pt x="35496" y="9853"/>
                </a:lnTo>
                <a:lnTo>
                  <a:pt x="38469" y="21457"/>
                </a:lnTo>
                <a:lnTo>
                  <a:pt x="40718" y="33081"/>
                </a:lnTo>
                <a:lnTo>
                  <a:pt x="42241" y="44766"/>
                </a:lnTo>
                <a:lnTo>
                  <a:pt x="42930" y="56500"/>
                </a:lnTo>
                <a:lnTo>
                  <a:pt x="43084" y="68356"/>
                </a:lnTo>
                <a:lnTo>
                  <a:pt x="42485" y="79953"/>
                </a:lnTo>
                <a:lnTo>
                  <a:pt x="33048" y="126026"/>
                </a:lnTo>
                <a:lnTo>
                  <a:pt x="14161" y="169700"/>
                </a:lnTo>
                <a:lnTo>
                  <a:pt x="0" y="193512"/>
                </a:lnTo>
                <a:lnTo>
                  <a:pt x="628" y="197627"/>
                </a:lnTo>
                <a:lnTo>
                  <a:pt x="3455" y="199962"/>
                </a:lnTo>
                <a:lnTo>
                  <a:pt x="6596" y="202496"/>
                </a:lnTo>
                <a:lnTo>
                  <a:pt x="11099" y="202035"/>
                </a:lnTo>
                <a:lnTo>
                  <a:pt x="41255" y="155920"/>
                </a:lnTo>
                <a:lnTo>
                  <a:pt x="58218" y="107179"/>
                </a:lnTo>
                <a:lnTo>
                  <a:pt x="62055" y="68235"/>
                </a:lnTo>
                <a:lnTo>
                  <a:pt x="61464" y="55338"/>
                </a:lnTo>
                <a:lnTo>
                  <a:pt x="53763" y="17198"/>
                </a:lnTo>
                <a:lnTo>
                  <a:pt x="47747" y="1842"/>
                </a:lnTo>
                <a:lnTo>
                  <a:pt x="44187" y="0"/>
                </a:lnTo>
                <a:close/>
              </a:path>
            </a:pathLst>
          </a:custGeom>
          <a:solidFill>
            <a:srgbClr val="230F0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15945797" y="6420411"/>
            <a:ext cx="352425" cy="102235"/>
          </a:xfrm>
          <a:custGeom>
            <a:avLst/>
            <a:gdLst/>
            <a:ahLst/>
            <a:cxnLst/>
            <a:rect l="l" t="t" r="r" b="b"/>
            <a:pathLst>
              <a:path w="352425" h="102234">
                <a:moveTo>
                  <a:pt x="0" y="0"/>
                </a:moveTo>
                <a:lnTo>
                  <a:pt x="37197" y="46878"/>
                </a:lnTo>
                <a:lnTo>
                  <a:pt x="74624" y="75690"/>
                </a:lnTo>
                <a:lnTo>
                  <a:pt x="125441" y="96583"/>
                </a:lnTo>
                <a:lnTo>
                  <a:pt x="175283" y="101723"/>
                </a:lnTo>
                <a:lnTo>
                  <a:pt x="225080" y="93785"/>
                </a:lnTo>
                <a:lnTo>
                  <a:pt x="272625" y="73619"/>
                </a:lnTo>
                <a:lnTo>
                  <a:pt x="315713" y="42074"/>
                </a:lnTo>
                <a:lnTo>
                  <a:pt x="348289" y="4443"/>
                </a:lnTo>
                <a:lnTo>
                  <a:pt x="168777" y="4443"/>
                </a:lnTo>
                <a:lnTo>
                  <a:pt x="121842" y="4028"/>
                </a:lnTo>
                <a:lnTo>
                  <a:pt x="76594" y="3031"/>
                </a:lnTo>
                <a:lnTo>
                  <a:pt x="15405" y="747"/>
                </a:lnTo>
                <a:lnTo>
                  <a:pt x="0" y="0"/>
                </a:lnTo>
                <a:close/>
              </a:path>
              <a:path w="352425" h="102234">
                <a:moveTo>
                  <a:pt x="352135" y="0"/>
                </a:moveTo>
                <a:lnTo>
                  <a:pt x="319152" y="1518"/>
                </a:lnTo>
                <a:lnTo>
                  <a:pt x="267487" y="3255"/>
                </a:lnTo>
                <a:lnTo>
                  <a:pt x="217344" y="4208"/>
                </a:lnTo>
                <a:lnTo>
                  <a:pt x="168777" y="4443"/>
                </a:lnTo>
                <a:lnTo>
                  <a:pt x="348289" y="4443"/>
                </a:lnTo>
                <a:lnTo>
                  <a:pt x="352135" y="0"/>
                </a:lnTo>
                <a:close/>
              </a:path>
            </a:pathLst>
          </a:custGeom>
          <a:solidFill>
            <a:srgbClr val="8C71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15945797" y="6388138"/>
            <a:ext cx="352425" cy="62865"/>
          </a:xfrm>
          <a:custGeom>
            <a:avLst/>
            <a:gdLst/>
            <a:ahLst/>
            <a:cxnLst/>
            <a:rect l="l" t="t" r="r" b="b"/>
            <a:pathLst>
              <a:path w="352425" h="62864">
                <a:moveTo>
                  <a:pt x="102894" y="0"/>
                </a:moveTo>
                <a:lnTo>
                  <a:pt x="54553" y="8075"/>
                </a:lnTo>
                <a:lnTo>
                  <a:pt x="15650" y="23465"/>
                </a:lnTo>
                <a:lnTo>
                  <a:pt x="0" y="32283"/>
                </a:lnTo>
                <a:lnTo>
                  <a:pt x="32723" y="42803"/>
                </a:lnTo>
                <a:lnTo>
                  <a:pt x="72838" y="52557"/>
                </a:lnTo>
                <a:lnTo>
                  <a:pt x="119726" y="59818"/>
                </a:lnTo>
                <a:lnTo>
                  <a:pt x="172769" y="62858"/>
                </a:lnTo>
                <a:lnTo>
                  <a:pt x="228154" y="60266"/>
                </a:lnTo>
                <a:lnTo>
                  <a:pt x="276981" y="53021"/>
                </a:lnTo>
                <a:lnTo>
                  <a:pt x="318543" y="43051"/>
                </a:lnTo>
                <a:lnTo>
                  <a:pt x="346416" y="34116"/>
                </a:lnTo>
                <a:lnTo>
                  <a:pt x="329533" y="34116"/>
                </a:lnTo>
                <a:lnTo>
                  <a:pt x="318991" y="33792"/>
                </a:lnTo>
                <a:lnTo>
                  <a:pt x="286177" y="28456"/>
                </a:lnTo>
                <a:lnTo>
                  <a:pt x="271175" y="23540"/>
                </a:lnTo>
                <a:lnTo>
                  <a:pt x="151199" y="23540"/>
                </a:lnTo>
                <a:lnTo>
                  <a:pt x="145738" y="18390"/>
                </a:lnTo>
                <a:lnTo>
                  <a:pt x="138608" y="12875"/>
                </a:lnTo>
                <a:lnTo>
                  <a:pt x="129789" y="7620"/>
                </a:lnTo>
                <a:lnTo>
                  <a:pt x="119263" y="3247"/>
                </a:lnTo>
                <a:lnTo>
                  <a:pt x="102894" y="0"/>
                </a:lnTo>
                <a:close/>
              </a:path>
              <a:path w="352425" h="62864">
                <a:moveTo>
                  <a:pt x="352135" y="32283"/>
                </a:moveTo>
                <a:lnTo>
                  <a:pt x="346303" y="33093"/>
                </a:lnTo>
                <a:lnTo>
                  <a:pt x="338693" y="33792"/>
                </a:lnTo>
                <a:lnTo>
                  <a:pt x="329533" y="34116"/>
                </a:lnTo>
                <a:lnTo>
                  <a:pt x="346416" y="34116"/>
                </a:lnTo>
                <a:lnTo>
                  <a:pt x="352135" y="32283"/>
                </a:lnTo>
                <a:close/>
              </a:path>
              <a:path w="352425" h="62864">
                <a:moveTo>
                  <a:pt x="209417" y="8033"/>
                </a:moveTo>
                <a:lnTo>
                  <a:pt x="197979" y="8511"/>
                </a:lnTo>
                <a:lnTo>
                  <a:pt x="184353" y="10749"/>
                </a:lnTo>
                <a:lnTo>
                  <a:pt x="168703" y="15505"/>
                </a:lnTo>
                <a:lnTo>
                  <a:pt x="151199" y="23540"/>
                </a:lnTo>
                <a:lnTo>
                  <a:pt x="271175" y="23540"/>
                </a:lnTo>
                <a:lnTo>
                  <a:pt x="235985" y="11835"/>
                </a:lnTo>
                <a:lnTo>
                  <a:pt x="209417" y="8033"/>
                </a:lnTo>
                <a:close/>
              </a:path>
            </a:pathLst>
          </a:custGeom>
          <a:solidFill>
            <a:srgbClr val="72594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15940561" y="6401543"/>
            <a:ext cx="381635" cy="62230"/>
          </a:xfrm>
          <a:custGeom>
            <a:avLst/>
            <a:gdLst/>
            <a:ahLst/>
            <a:cxnLst/>
            <a:rect l="l" t="t" r="r" b="b"/>
            <a:pathLst>
              <a:path w="381634" h="62229">
                <a:moveTo>
                  <a:pt x="4816" y="13654"/>
                </a:moveTo>
                <a:lnTo>
                  <a:pt x="2303" y="14669"/>
                </a:lnTo>
                <a:lnTo>
                  <a:pt x="1256" y="16879"/>
                </a:lnTo>
                <a:lnTo>
                  <a:pt x="0" y="19255"/>
                </a:lnTo>
                <a:lnTo>
                  <a:pt x="48362" y="41607"/>
                </a:lnTo>
                <a:lnTo>
                  <a:pt x="95389" y="54197"/>
                </a:lnTo>
                <a:lnTo>
                  <a:pt x="143739" y="60916"/>
                </a:lnTo>
                <a:lnTo>
                  <a:pt x="168129" y="62169"/>
                </a:lnTo>
                <a:lnTo>
                  <a:pt x="192559" y="61935"/>
                </a:lnTo>
                <a:lnTo>
                  <a:pt x="241196" y="57137"/>
                </a:lnTo>
                <a:lnTo>
                  <a:pt x="288891" y="46762"/>
                </a:lnTo>
                <a:lnTo>
                  <a:pt x="297652" y="44031"/>
                </a:lnTo>
                <a:lnTo>
                  <a:pt x="168501" y="44031"/>
                </a:lnTo>
                <a:lnTo>
                  <a:pt x="145061" y="43159"/>
                </a:lnTo>
                <a:lnTo>
                  <a:pt x="98426" y="37810"/>
                </a:lnTo>
                <a:lnTo>
                  <a:pt x="52341" y="28186"/>
                </a:lnTo>
                <a:lnTo>
                  <a:pt x="7120" y="14439"/>
                </a:lnTo>
                <a:lnTo>
                  <a:pt x="4816" y="13654"/>
                </a:lnTo>
                <a:close/>
              </a:path>
              <a:path w="381634" h="62229">
                <a:moveTo>
                  <a:pt x="376533" y="0"/>
                </a:moveTo>
                <a:lnTo>
                  <a:pt x="330055" y="18163"/>
                </a:lnTo>
                <a:lnTo>
                  <a:pt x="284808" y="31171"/>
                </a:lnTo>
                <a:lnTo>
                  <a:pt x="238605" y="39785"/>
                </a:lnTo>
                <a:lnTo>
                  <a:pt x="191931" y="43695"/>
                </a:lnTo>
                <a:lnTo>
                  <a:pt x="168501" y="44031"/>
                </a:lnTo>
                <a:lnTo>
                  <a:pt x="297652" y="44031"/>
                </a:lnTo>
                <a:lnTo>
                  <a:pt x="334832" y="30925"/>
                </a:lnTo>
                <a:lnTo>
                  <a:pt x="378417" y="9654"/>
                </a:lnTo>
                <a:lnTo>
                  <a:pt x="381454" y="5800"/>
                </a:lnTo>
                <a:lnTo>
                  <a:pt x="380511" y="3539"/>
                </a:lnTo>
                <a:lnTo>
                  <a:pt x="379360" y="1109"/>
                </a:lnTo>
                <a:lnTo>
                  <a:pt x="376533" y="0"/>
                </a:lnTo>
                <a:close/>
              </a:path>
            </a:pathLst>
          </a:custGeom>
          <a:solidFill>
            <a:srgbClr val="230F0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16062966" y="6261798"/>
            <a:ext cx="115570" cy="27305"/>
          </a:xfrm>
          <a:custGeom>
            <a:avLst/>
            <a:gdLst/>
            <a:ahLst/>
            <a:cxnLst/>
            <a:rect l="l" t="t" r="r" b="b"/>
            <a:pathLst>
              <a:path w="115569" h="27304">
                <a:moveTo>
                  <a:pt x="111410" y="0"/>
                </a:moveTo>
                <a:lnTo>
                  <a:pt x="20792" y="5388"/>
                </a:lnTo>
                <a:lnTo>
                  <a:pt x="0" y="16847"/>
                </a:lnTo>
                <a:lnTo>
                  <a:pt x="2617" y="21308"/>
                </a:lnTo>
                <a:lnTo>
                  <a:pt x="7015" y="22439"/>
                </a:lnTo>
                <a:lnTo>
                  <a:pt x="19858" y="25096"/>
                </a:lnTo>
                <a:lnTo>
                  <a:pt x="32878" y="26588"/>
                </a:lnTo>
                <a:lnTo>
                  <a:pt x="45977" y="27062"/>
                </a:lnTo>
                <a:lnTo>
                  <a:pt x="59055" y="26669"/>
                </a:lnTo>
                <a:lnTo>
                  <a:pt x="97722" y="20127"/>
                </a:lnTo>
                <a:lnTo>
                  <a:pt x="115493" y="11549"/>
                </a:lnTo>
                <a:lnTo>
                  <a:pt x="115347" y="9078"/>
                </a:lnTo>
                <a:lnTo>
                  <a:pt x="115223" y="5388"/>
                </a:lnTo>
                <a:lnTo>
                  <a:pt x="115179" y="3518"/>
                </a:lnTo>
                <a:lnTo>
                  <a:pt x="111410" y="0"/>
                </a:lnTo>
                <a:close/>
              </a:path>
            </a:pathLst>
          </a:custGeom>
          <a:solidFill>
            <a:srgbClr val="230F0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12910062" y="5182240"/>
            <a:ext cx="1123315" cy="1174115"/>
          </a:xfrm>
          <a:custGeom>
            <a:avLst/>
            <a:gdLst/>
            <a:ahLst/>
            <a:cxnLst/>
            <a:rect l="l" t="t" r="r" b="b"/>
            <a:pathLst>
              <a:path w="1123315" h="1174114">
                <a:moveTo>
                  <a:pt x="561464" y="0"/>
                </a:moveTo>
                <a:lnTo>
                  <a:pt x="512779" y="2225"/>
                </a:lnTo>
                <a:lnTo>
                  <a:pt x="465479" y="8753"/>
                </a:lnTo>
                <a:lnTo>
                  <a:pt x="419696" y="19360"/>
                </a:lnTo>
                <a:lnTo>
                  <a:pt x="375559" y="33823"/>
                </a:lnTo>
                <a:lnTo>
                  <a:pt x="333200" y="51918"/>
                </a:lnTo>
                <a:lnTo>
                  <a:pt x="292749" y="73421"/>
                </a:lnTo>
                <a:lnTo>
                  <a:pt x="254337" y="98110"/>
                </a:lnTo>
                <a:lnTo>
                  <a:pt x="218095" y="125760"/>
                </a:lnTo>
                <a:lnTo>
                  <a:pt x="184154" y="156149"/>
                </a:lnTo>
                <a:lnTo>
                  <a:pt x="152643" y="189053"/>
                </a:lnTo>
                <a:lnTo>
                  <a:pt x="123694" y="224248"/>
                </a:lnTo>
                <a:lnTo>
                  <a:pt x="97438" y="261511"/>
                </a:lnTo>
                <a:lnTo>
                  <a:pt x="74005" y="300619"/>
                </a:lnTo>
                <a:lnTo>
                  <a:pt x="53526" y="341348"/>
                </a:lnTo>
                <a:lnTo>
                  <a:pt x="36132" y="383475"/>
                </a:lnTo>
                <a:lnTo>
                  <a:pt x="21953" y="426776"/>
                </a:lnTo>
                <a:lnTo>
                  <a:pt x="11120" y="471028"/>
                </a:lnTo>
                <a:lnTo>
                  <a:pt x="3764" y="516007"/>
                </a:lnTo>
                <a:lnTo>
                  <a:pt x="15" y="561490"/>
                </a:lnTo>
                <a:lnTo>
                  <a:pt x="0" y="607984"/>
                </a:lnTo>
                <a:lnTo>
                  <a:pt x="3756" y="654125"/>
                </a:lnTo>
                <a:lnTo>
                  <a:pt x="11149" y="699692"/>
                </a:lnTo>
                <a:lnTo>
                  <a:pt x="22043" y="744466"/>
                </a:lnTo>
                <a:lnTo>
                  <a:pt x="36301" y="788228"/>
                </a:lnTo>
                <a:lnTo>
                  <a:pt x="53788" y="830758"/>
                </a:lnTo>
                <a:lnTo>
                  <a:pt x="74368" y="871836"/>
                </a:lnTo>
                <a:lnTo>
                  <a:pt x="97905" y="911244"/>
                </a:lnTo>
                <a:lnTo>
                  <a:pt x="124263" y="948760"/>
                </a:lnTo>
                <a:lnTo>
                  <a:pt x="153306" y="984166"/>
                </a:lnTo>
                <a:lnTo>
                  <a:pt x="184898" y="1017242"/>
                </a:lnTo>
                <a:lnTo>
                  <a:pt x="218903" y="1047768"/>
                </a:lnTo>
                <a:lnTo>
                  <a:pt x="255186" y="1075525"/>
                </a:lnTo>
                <a:lnTo>
                  <a:pt x="293611" y="1100293"/>
                </a:lnTo>
                <a:lnTo>
                  <a:pt x="334042" y="1121853"/>
                </a:lnTo>
                <a:lnTo>
                  <a:pt x="376343" y="1139984"/>
                </a:lnTo>
                <a:lnTo>
                  <a:pt x="420379" y="1154468"/>
                </a:lnTo>
                <a:lnTo>
                  <a:pt x="466017" y="1165085"/>
                </a:lnTo>
                <a:lnTo>
                  <a:pt x="513144" y="1171615"/>
                </a:lnTo>
                <a:lnTo>
                  <a:pt x="561464" y="1173838"/>
                </a:lnTo>
                <a:lnTo>
                  <a:pt x="609900" y="1171610"/>
                </a:lnTo>
                <a:lnTo>
                  <a:pt x="656986" y="1165077"/>
                </a:lnTo>
                <a:lnTo>
                  <a:pt x="702610" y="1154456"/>
                </a:lnTo>
                <a:lnTo>
                  <a:pt x="746637" y="1139969"/>
                </a:lnTo>
                <a:lnTo>
                  <a:pt x="788933" y="1121835"/>
                </a:lnTo>
                <a:lnTo>
                  <a:pt x="829362" y="1100273"/>
                </a:lnTo>
                <a:lnTo>
                  <a:pt x="867787" y="1075504"/>
                </a:lnTo>
                <a:lnTo>
                  <a:pt x="904072" y="1047745"/>
                </a:lnTo>
                <a:lnTo>
                  <a:pt x="938081" y="1017218"/>
                </a:lnTo>
                <a:lnTo>
                  <a:pt x="969678" y="984142"/>
                </a:lnTo>
                <a:lnTo>
                  <a:pt x="998727" y="948737"/>
                </a:lnTo>
                <a:lnTo>
                  <a:pt x="1025091" y="911221"/>
                </a:lnTo>
                <a:lnTo>
                  <a:pt x="1048634" y="871815"/>
                </a:lnTo>
                <a:lnTo>
                  <a:pt x="1069221" y="830738"/>
                </a:lnTo>
                <a:lnTo>
                  <a:pt x="1086714" y="788210"/>
                </a:lnTo>
                <a:lnTo>
                  <a:pt x="1100978" y="744451"/>
                </a:lnTo>
                <a:lnTo>
                  <a:pt x="1111877" y="699680"/>
                </a:lnTo>
                <a:lnTo>
                  <a:pt x="1119274" y="654116"/>
                </a:lnTo>
                <a:lnTo>
                  <a:pt x="1123033" y="607984"/>
                </a:lnTo>
                <a:lnTo>
                  <a:pt x="1123018" y="561490"/>
                </a:lnTo>
                <a:lnTo>
                  <a:pt x="1119254" y="516007"/>
                </a:lnTo>
                <a:lnTo>
                  <a:pt x="1111884" y="471028"/>
                </a:lnTo>
                <a:lnTo>
                  <a:pt x="1101038" y="426776"/>
                </a:lnTo>
                <a:lnTo>
                  <a:pt x="1086848" y="383475"/>
                </a:lnTo>
                <a:lnTo>
                  <a:pt x="1069444" y="341348"/>
                </a:lnTo>
                <a:lnTo>
                  <a:pt x="1048957" y="300619"/>
                </a:lnTo>
                <a:lnTo>
                  <a:pt x="1025517" y="261511"/>
                </a:lnTo>
                <a:lnTo>
                  <a:pt x="999255" y="224248"/>
                </a:lnTo>
                <a:lnTo>
                  <a:pt x="970301" y="189053"/>
                </a:lnTo>
                <a:lnTo>
                  <a:pt x="938786" y="156149"/>
                </a:lnTo>
                <a:lnTo>
                  <a:pt x="904841" y="125760"/>
                </a:lnTo>
                <a:lnTo>
                  <a:pt x="868597" y="98110"/>
                </a:lnTo>
                <a:lnTo>
                  <a:pt x="830183" y="73421"/>
                </a:lnTo>
                <a:lnTo>
                  <a:pt x="789731" y="51918"/>
                </a:lnTo>
                <a:lnTo>
                  <a:pt x="747371" y="33823"/>
                </a:lnTo>
                <a:lnTo>
                  <a:pt x="703233" y="19360"/>
                </a:lnTo>
                <a:lnTo>
                  <a:pt x="657449" y="8753"/>
                </a:lnTo>
                <a:lnTo>
                  <a:pt x="610150" y="2225"/>
                </a:lnTo>
                <a:lnTo>
                  <a:pt x="561464" y="0"/>
                </a:lnTo>
                <a:close/>
              </a:path>
            </a:pathLst>
          </a:custGeom>
          <a:solidFill>
            <a:srgbClr val="ECC19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13818762" y="5786491"/>
            <a:ext cx="238760" cy="287020"/>
          </a:xfrm>
          <a:custGeom>
            <a:avLst/>
            <a:gdLst/>
            <a:ahLst/>
            <a:cxnLst/>
            <a:rect l="l" t="t" r="r" b="b"/>
            <a:pathLst>
              <a:path w="238759" h="287020">
                <a:moveTo>
                  <a:pt x="117119" y="0"/>
                </a:moveTo>
                <a:lnTo>
                  <a:pt x="80858" y="12187"/>
                </a:lnTo>
                <a:lnTo>
                  <a:pt x="48527" y="36572"/>
                </a:lnTo>
                <a:lnTo>
                  <a:pt x="22595" y="71299"/>
                </a:lnTo>
                <a:lnTo>
                  <a:pt x="5528" y="114511"/>
                </a:lnTo>
                <a:lnTo>
                  <a:pt x="0" y="160651"/>
                </a:lnTo>
                <a:lnTo>
                  <a:pt x="6307" y="203528"/>
                </a:lnTo>
                <a:lnTo>
                  <a:pt x="23169" y="240342"/>
                </a:lnTo>
                <a:lnTo>
                  <a:pt x="49305" y="268289"/>
                </a:lnTo>
                <a:lnTo>
                  <a:pt x="83432" y="284569"/>
                </a:lnTo>
                <a:lnTo>
                  <a:pt x="121145" y="286436"/>
                </a:lnTo>
                <a:lnTo>
                  <a:pt x="157386" y="274251"/>
                </a:lnTo>
                <a:lnTo>
                  <a:pt x="189702" y="249867"/>
                </a:lnTo>
                <a:lnTo>
                  <a:pt x="215639" y="215140"/>
                </a:lnTo>
                <a:lnTo>
                  <a:pt x="232746" y="171923"/>
                </a:lnTo>
                <a:lnTo>
                  <a:pt x="238225" y="125784"/>
                </a:lnTo>
                <a:lnTo>
                  <a:pt x="231892" y="82907"/>
                </a:lnTo>
                <a:lnTo>
                  <a:pt x="215030" y="46093"/>
                </a:lnTo>
                <a:lnTo>
                  <a:pt x="188919" y="18145"/>
                </a:lnTo>
                <a:lnTo>
                  <a:pt x="154843" y="1866"/>
                </a:lnTo>
                <a:lnTo>
                  <a:pt x="117119" y="0"/>
                </a:lnTo>
                <a:close/>
              </a:path>
            </a:pathLst>
          </a:custGeom>
          <a:solidFill>
            <a:srgbClr val="F7D0C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13857707" y="5478591"/>
            <a:ext cx="200025" cy="464820"/>
          </a:xfrm>
          <a:custGeom>
            <a:avLst/>
            <a:gdLst/>
            <a:ahLst/>
            <a:cxnLst/>
            <a:rect l="l" t="t" r="r" b="b"/>
            <a:pathLst>
              <a:path w="200025" h="464820">
                <a:moveTo>
                  <a:pt x="33099" y="0"/>
                </a:moveTo>
                <a:lnTo>
                  <a:pt x="18580" y="902"/>
                </a:lnTo>
                <a:lnTo>
                  <a:pt x="7419" y="6844"/>
                </a:lnTo>
                <a:lnTo>
                  <a:pt x="0" y="27199"/>
                </a:lnTo>
                <a:lnTo>
                  <a:pt x="5562" y="58376"/>
                </a:lnTo>
                <a:lnTo>
                  <a:pt x="19851" y="100193"/>
                </a:lnTo>
                <a:lnTo>
                  <a:pt x="38607" y="152467"/>
                </a:lnTo>
                <a:lnTo>
                  <a:pt x="57574" y="215015"/>
                </a:lnTo>
                <a:lnTo>
                  <a:pt x="68657" y="264074"/>
                </a:lnTo>
                <a:lnTo>
                  <a:pt x="75794" y="308126"/>
                </a:lnTo>
                <a:lnTo>
                  <a:pt x="79867" y="346161"/>
                </a:lnTo>
                <a:lnTo>
                  <a:pt x="81762" y="377167"/>
                </a:lnTo>
                <a:lnTo>
                  <a:pt x="79411" y="402257"/>
                </a:lnTo>
                <a:lnTo>
                  <a:pt x="84786" y="426285"/>
                </a:lnTo>
                <a:lnTo>
                  <a:pt x="97208" y="447547"/>
                </a:lnTo>
                <a:lnTo>
                  <a:pt x="116002" y="464337"/>
                </a:lnTo>
                <a:lnTo>
                  <a:pt x="121178" y="452318"/>
                </a:lnTo>
                <a:lnTo>
                  <a:pt x="142676" y="391922"/>
                </a:lnTo>
                <a:lnTo>
                  <a:pt x="147074" y="369246"/>
                </a:lnTo>
                <a:lnTo>
                  <a:pt x="151276" y="353002"/>
                </a:lnTo>
                <a:lnTo>
                  <a:pt x="158932" y="344980"/>
                </a:lnTo>
                <a:lnTo>
                  <a:pt x="161655" y="344132"/>
                </a:lnTo>
                <a:lnTo>
                  <a:pt x="166053" y="343975"/>
                </a:lnTo>
                <a:lnTo>
                  <a:pt x="173990" y="343975"/>
                </a:lnTo>
                <a:lnTo>
                  <a:pt x="180154" y="326962"/>
                </a:lnTo>
                <a:lnTo>
                  <a:pt x="187636" y="301058"/>
                </a:lnTo>
                <a:lnTo>
                  <a:pt x="193881" y="270637"/>
                </a:lnTo>
                <a:lnTo>
                  <a:pt x="197779" y="236083"/>
                </a:lnTo>
                <a:lnTo>
                  <a:pt x="199546" y="198431"/>
                </a:lnTo>
                <a:lnTo>
                  <a:pt x="197465" y="157139"/>
                </a:lnTo>
                <a:lnTo>
                  <a:pt x="187295" y="114388"/>
                </a:lnTo>
                <a:lnTo>
                  <a:pt x="164796" y="72360"/>
                </a:lnTo>
                <a:lnTo>
                  <a:pt x="135033" y="40909"/>
                </a:lnTo>
                <a:lnTo>
                  <a:pt x="68673" y="6844"/>
                </a:lnTo>
                <a:lnTo>
                  <a:pt x="50091" y="2519"/>
                </a:lnTo>
                <a:lnTo>
                  <a:pt x="33099" y="0"/>
                </a:lnTo>
                <a:close/>
              </a:path>
              <a:path w="200025" h="464820">
                <a:moveTo>
                  <a:pt x="173990" y="343975"/>
                </a:moveTo>
                <a:lnTo>
                  <a:pt x="166053" y="343975"/>
                </a:lnTo>
                <a:lnTo>
                  <a:pt x="172545" y="347964"/>
                </a:lnTo>
                <a:lnTo>
                  <a:pt x="173990" y="343975"/>
                </a:lnTo>
                <a:close/>
              </a:path>
            </a:pathLst>
          </a:custGeom>
          <a:solidFill>
            <a:srgbClr val="ECC19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13113004" y="6292080"/>
            <a:ext cx="690345" cy="561815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12938560" y="5215757"/>
            <a:ext cx="1064895" cy="1295400"/>
          </a:xfrm>
          <a:custGeom>
            <a:avLst/>
            <a:gdLst/>
            <a:ahLst/>
            <a:cxnLst/>
            <a:rect l="l" t="t" r="r" b="b"/>
            <a:pathLst>
              <a:path w="1064894" h="1295400">
                <a:moveTo>
                  <a:pt x="532233" y="0"/>
                </a:moveTo>
                <a:lnTo>
                  <a:pt x="464527" y="4859"/>
                </a:lnTo>
                <a:lnTo>
                  <a:pt x="402506" y="17429"/>
                </a:lnTo>
                <a:lnTo>
                  <a:pt x="346346" y="35963"/>
                </a:lnTo>
                <a:lnTo>
                  <a:pt x="296221" y="58712"/>
                </a:lnTo>
                <a:lnTo>
                  <a:pt x="252307" y="83929"/>
                </a:lnTo>
                <a:lnTo>
                  <a:pt x="214779" y="109866"/>
                </a:lnTo>
                <a:lnTo>
                  <a:pt x="183813" y="134775"/>
                </a:lnTo>
                <a:lnTo>
                  <a:pt x="142266" y="174519"/>
                </a:lnTo>
                <a:lnTo>
                  <a:pt x="94094" y="235112"/>
                </a:lnTo>
                <a:lnTo>
                  <a:pt x="64068" y="285130"/>
                </a:lnTo>
                <a:lnTo>
                  <a:pt x="41063" y="334936"/>
                </a:lnTo>
                <a:lnTo>
                  <a:pt x="24182" y="383553"/>
                </a:lnTo>
                <a:lnTo>
                  <a:pt x="12531" y="430006"/>
                </a:lnTo>
                <a:lnTo>
                  <a:pt x="5214" y="473318"/>
                </a:lnTo>
                <a:lnTo>
                  <a:pt x="1335" y="512512"/>
                </a:lnTo>
                <a:lnTo>
                  <a:pt x="0" y="546612"/>
                </a:lnTo>
                <a:lnTo>
                  <a:pt x="312" y="574642"/>
                </a:lnTo>
                <a:lnTo>
                  <a:pt x="4858" y="637812"/>
                </a:lnTo>
                <a:lnTo>
                  <a:pt x="9302" y="677844"/>
                </a:lnTo>
                <a:lnTo>
                  <a:pt x="16355" y="723518"/>
                </a:lnTo>
                <a:lnTo>
                  <a:pt x="26947" y="773874"/>
                </a:lnTo>
                <a:lnTo>
                  <a:pt x="42011" y="827956"/>
                </a:lnTo>
                <a:lnTo>
                  <a:pt x="62478" y="884805"/>
                </a:lnTo>
                <a:lnTo>
                  <a:pt x="89278" y="943464"/>
                </a:lnTo>
                <a:lnTo>
                  <a:pt x="123345" y="1002974"/>
                </a:lnTo>
                <a:lnTo>
                  <a:pt x="163913" y="1062535"/>
                </a:lnTo>
                <a:lnTo>
                  <a:pt x="194248" y="1100447"/>
                </a:lnTo>
                <a:lnTo>
                  <a:pt x="231722" y="1140406"/>
                </a:lnTo>
                <a:lnTo>
                  <a:pt x="276661" y="1179881"/>
                </a:lnTo>
                <a:lnTo>
                  <a:pt x="329393" y="1216339"/>
                </a:lnTo>
                <a:lnTo>
                  <a:pt x="390248" y="1247249"/>
                </a:lnTo>
                <a:lnTo>
                  <a:pt x="429332" y="1261757"/>
                </a:lnTo>
                <a:lnTo>
                  <a:pt x="493600" y="1278944"/>
                </a:lnTo>
                <a:lnTo>
                  <a:pt x="557221" y="1290302"/>
                </a:lnTo>
                <a:lnTo>
                  <a:pt x="607270" y="1295240"/>
                </a:lnTo>
                <a:lnTo>
                  <a:pt x="662836" y="1294182"/>
                </a:lnTo>
                <a:lnTo>
                  <a:pt x="723536" y="1283688"/>
                </a:lnTo>
                <a:lnTo>
                  <a:pt x="766466" y="1270282"/>
                </a:lnTo>
                <a:lnTo>
                  <a:pt x="828559" y="1239040"/>
                </a:lnTo>
                <a:lnTo>
                  <a:pt x="882553" y="1188968"/>
                </a:lnTo>
                <a:lnTo>
                  <a:pt x="904205" y="1156561"/>
                </a:lnTo>
                <a:lnTo>
                  <a:pt x="924026" y="1118099"/>
                </a:lnTo>
                <a:lnTo>
                  <a:pt x="943319" y="1072724"/>
                </a:lnTo>
                <a:lnTo>
                  <a:pt x="963382" y="1019581"/>
                </a:lnTo>
                <a:lnTo>
                  <a:pt x="985517" y="957813"/>
                </a:lnTo>
                <a:lnTo>
                  <a:pt x="1006545" y="894575"/>
                </a:lnTo>
                <a:lnTo>
                  <a:pt x="1023448" y="835629"/>
                </a:lnTo>
                <a:lnTo>
                  <a:pt x="1036692" y="780949"/>
                </a:lnTo>
                <a:lnTo>
                  <a:pt x="1046741" y="730509"/>
                </a:lnTo>
                <a:lnTo>
                  <a:pt x="1054060" y="684284"/>
                </a:lnTo>
                <a:lnTo>
                  <a:pt x="1059116" y="642250"/>
                </a:lnTo>
                <a:lnTo>
                  <a:pt x="1063499" y="587741"/>
                </a:lnTo>
                <a:lnTo>
                  <a:pt x="1064466" y="546518"/>
                </a:lnTo>
                <a:lnTo>
                  <a:pt x="1063130" y="512414"/>
                </a:lnTo>
                <a:lnTo>
                  <a:pt x="1059252" y="473223"/>
                </a:lnTo>
                <a:lnTo>
                  <a:pt x="1051935" y="429919"/>
                </a:lnTo>
                <a:lnTo>
                  <a:pt x="1040283" y="383479"/>
                </a:lnTo>
                <a:lnTo>
                  <a:pt x="1023403" y="334877"/>
                </a:lnTo>
                <a:lnTo>
                  <a:pt x="1000397" y="285089"/>
                </a:lnTo>
                <a:lnTo>
                  <a:pt x="970371" y="235091"/>
                </a:lnTo>
                <a:lnTo>
                  <a:pt x="932430" y="185858"/>
                </a:lnTo>
                <a:lnTo>
                  <a:pt x="904892" y="156909"/>
                </a:lnTo>
                <a:lnTo>
                  <a:pt x="849717" y="109866"/>
                </a:lnTo>
                <a:lnTo>
                  <a:pt x="812198" y="83929"/>
                </a:lnTo>
                <a:lnTo>
                  <a:pt x="768290" y="58712"/>
                </a:lnTo>
                <a:lnTo>
                  <a:pt x="718166" y="35963"/>
                </a:lnTo>
                <a:lnTo>
                  <a:pt x="662000" y="17429"/>
                </a:lnTo>
                <a:lnTo>
                  <a:pt x="599964" y="4859"/>
                </a:lnTo>
                <a:lnTo>
                  <a:pt x="532233" y="0"/>
                </a:lnTo>
                <a:close/>
              </a:path>
            </a:pathLst>
          </a:custGeom>
          <a:solidFill>
            <a:srgbClr val="FFE2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13159390" y="5738369"/>
            <a:ext cx="409306" cy="344356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13645343" y="5754107"/>
            <a:ext cx="356154" cy="344356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13225775" y="5734604"/>
            <a:ext cx="289560" cy="91440"/>
          </a:xfrm>
          <a:custGeom>
            <a:avLst/>
            <a:gdLst/>
            <a:ahLst/>
            <a:cxnLst/>
            <a:rect l="l" t="t" r="r" b="b"/>
            <a:pathLst>
              <a:path w="289559" h="91439">
                <a:moveTo>
                  <a:pt x="153755" y="0"/>
                </a:moveTo>
                <a:lnTo>
                  <a:pt x="114564" y="4503"/>
                </a:lnTo>
                <a:lnTo>
                  <a:pt x="77248" y="16563"/>
                </a:lnTo>
                <a:lnTo>
                  <a:pt x="43249" y="35532"/>
                </a:lnTo>
                <a:lnTo>
                  <a:pt x="13980" y="61142"/>
                </a:lnTo>
                <a:lnTo>
                  <a:pt x="0" y="80653"/>
                </a:lnTo>
                <a:lnTo>
                  <a:pt x="523" y="85072"/>
                </a:lnTo>
                <a:lnTo>
                  <a:pt x="3455" y="87825"/>
                </a:lnTo>
                <a:lnTo>
                  <a:pt x="6910" y="90946"/>
                </a:lnTo>
                <a:lnTo>
                  <a:pt x="12146" y="90736"/>
                </a:lnTo>
                <a:lnTo>
                  <a:pt x="15915" y="86684"/>
                </a:lnTo>
                <a:lnTo>
                  <a:pt x="27890" y="75460"/>
                </a:lnTo>
                <a:lnTo>
                  <a:pt x="71725" y="49669"/>
                </a:lnTo>
                <a:lnTo>
                  <a:pt x="120346" y="36165"/>
                </a:lnTo>
                <a:lnTo>
                  <a:pt x="153606" y="34256"/>
                </a:lnTo>
                <a:lnTo>
                  <a:pt x="272392" y="34256"/>
                </a:lnTo>
                <a:lnTo>
                  <a:pt x="260829" y="26686"/>
                </a:lnTo>
                <a:lnTo>
                  <a:pt x="221537" y="9453"/>
                </a:lnTo>
                <a:lnTo>
                  <a:pt x="173345" y="524"/>
                </a:lnTo>
                <a:lnTo>
                  <a:pt x="153755" y="0"/>
                </a:lnTo>
                <a:close/>
              </a:path>
              <a:path w="289559" h="91439">
                <a:moveTo>
                  <a:pt x="272392" y="34256"/>
                </a:moveTo>
                <a:lnTo>
                  <a:pt x="153606" y="34256"/>
                </a:lnTo>
                <a:lnTo>
                  <a:pt x="170400" y="35305"/>
                </a:lnTo>
                <a:lnTo>
                  <a:pt x="187096" y="37541"/>
                </a:lnTo>
                <a:lnTo>
                  <a:pt x="227421" y="48059"/>
                </a:lnTo>
                <a:lnTo>
                  <a:pt x="263724" y="65534"/>
                </a:lnTo>
                <a:lnTo>
                  <a:pt x="270986" y="70171"/>
                </a:lnTo>
                <a:lnTo>
                  <a:pt x="278839" y="69323"/>
                </a:lnTo>
                <a:lnTo>
                  <a:pt x="289310" y="58088"/>
                </a:lnTo>
                <a:lnTo>
                  <a:pt x="288996" y="48748"/>
                </a:lnTo>
                <a:lnTo>
                  <a:pt x="283132" y="43178"/>
                </a:lnTo>
                <a:lnTo>
                  <a:pt x="277164" y="37607"/>
                </a:lnTo>
                <a:lnTo>
                  <a:pt x="272392" y="34256"/>
                </a:lnTo>
                <a:close/>
              </a:path>
            </a:pathLst>
          </a:custGeom>
          <a:solidFill>
            <a:srgbClr val="DFB28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13698221" y="5734604"/>
            <a:ext cx="290195" cy="91440"/>
          </a:xfrm>
          <a:custGeom>
            <a:avLst/>
            <a:gdLst/>
            <a:ahLst/>
            <a:cxnLst/>
            <a:rect l="l" t="t" r="r" b="b"/>
            <a:pathLst>
              <a:path w="290194" h="91439">
                <a:moveTo>
                  <a:pt x="243995" y="34257"/>
                </a:moveTo>
                <a:lnTo>
                  <a:pt x="135702" y="34257"/>
                </a:lnTo>
                <a:lnTo>
                  <a:pt x="152351" y="34497"/>
                </a:lnTo>
                <a:lnTo>
                  <a:pt x="168947" y="36161"/>
                </a:lnTo>
                <a:lnTo>
                  <a:pt x="217480" y="49659"/>
                </a:lnTo>
                <a:lnTo>
                  <a:pt x="261418" y="75455"/>
                </a:lnTo>
                <a:lnTo>
                  <a:pt x="276640" y="90234"/>
                </a:lnTo>
                <a:lnTo>
                  <a:pt x="281038" y="90914"/>
                </a:lnTo>
                <a:lnTo>
                  <a:pt x="288472" y="86380"/>
                </a:lnTo>
                <a:lnTo>
                  <a:pt x="289624" y="81239"/>
                </a:lnTo>
                <a:lnTo>
                  <a:pt x="287216" y="77334"/>
                </a:lnTo>
                <a:lnTo>
                  <a:pt x="275330" y="61142"/>
                </a:lnTo>
                <a:lnTo>
                  <a:pt x="261471" y="47348"/>
                </a:lnTo>
                <a:lnTo>
                  <a:pt x="246060" y="35536"/>
                </a:lnTo>
                <a:lnTo>
                  <a:pt x="243995" y="34257"/>
                </a:lnTo>
                <a:close/>
              </a:path>
              <a:path w="290194" h="91439">
                <a:moveTo>
                  <a:pt x="135555" y="0"/>
                </a:moveTo>
                <a:lnTo>
                  <a:pt x="96531" y="2817"/>
                </a:lnTo>
                <a:lnTo>
                  <a:pt x="58388" y="12631"/>
                </a:lnTo>
                <a:lnTo>
                  <a:pt x="22931" y="30330"/>
                </a:lnTo>
                <a:lnTo>
                  <a:pt x="17067" y="34089"/>
                </a:lnTo>
                <a:lnTo>
                  <a:pt x="12146" y="37607"/>
                </a:lnTo>
                <a:lnTo>
                  <a:pt x="6177" y="43178"/>
                </a:lnTo>
                <a:lnTo>
                  <a:pt x="1151" y="47942"/>
                </a:lnTo>
                <a:lnTo>
                  <a:pt x="0" y="55784"/>
                </a:lnTo>
                <a:lnTo>
                  <a:pt x="3874" y="61879"/>
                </a:lnTo>
                <a:lnTo>
                  <a:pt x="8167" y="68758"/>
                </a:lnTo>
                <a:lnTo>
                  <a:pt x="17276" y="70800"/>
                </a:lnTo>
                <a:lnTo>
                  <a:pt x="25653" y="65491"/>
                </a:lnTo>
                <a:lnTo>
                  <a:pt x="31959" y="61718"/>
                </a:lnTo>
                <a:lnTo>
                  <a:pt x="69709" y="45348"/>
                </a:lnTo>
                <a:lnTo>
                  <a:pt x="118896" y="35306"/>
                </a:lnTo>
                <a:lnTo>
                  <a:pt x="135702" y="34257"/>
                </a:lnTo>
                <a:lnTo>
                  <a:pt x="243995" y="34257"/>
                </a:lnTo>
                <a:lnTo>
                  <a:pt x="229521" y="25293"/>
                </a:lnTo>
                <a:lnTo>
                  <a:pt x="212061" y="16567"/>
                </a:lnTo>
                <a:lnTo>
                  <a:pt x="193737" y="9603"/>
                </a:lnTo>
                <a:lnTo>
                  <a:pt x="174745" y="4499"/>
                </a:lnTo>
                <a:lnTo>
                  <a:pt x="155283" y="1357"/>
                </a:lnTo>
                <a:lnTo>
                  <a:pt x="135555" y="0"/>
                </a:lnTo>
                <a:close/>
              </a:path>
            </a:pathLst>
          </a:custGeom>
          <a:solidFill>
            <a:srgbClr val="DFB28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13280119" y="5821644"/>
            <a:ext cx="186690" cy="40640"/>
          </a:xfrm>
          <a:custGeom>
            <a:avLst/>
            <a:gdLst/>
            <a:ahLst/>
            <a:cxnLst/>
            <a:rect l="l" t="t" r="r" b="b"/>
            <a:pathLst>
              <a:path w="186690" h="40639">
                <a:moveTo>
                  <a:pt x="165697" y="16167"/>
                </a:moveTo>
                <a:lnTo>
                  <a:pt x="91515" y="16167"/>
                </a:lnTo>
                <a:lnTo>
                  <a:pt x="102264" y="16604"/>
                </a:lnTo>
                <a:lnTo>
                  <a:pt x="112954" y="17668"/>
                </a:lnTo>
                <a:lnTo>
                  <a:pt x="154301" y="28910"/>
                </a:lnTo>
                <a:lnTo>
                  <a:pt x="177272" y="40166"/>
                </a:lnTo>
                <a:lnTo>
                  <a:pt x="181774" y="39119"/>
                </a:lnTo>
                <a:lnTo>
                  <a:pt x="183973" y="35726"/>
                </a:lnTo>
                <a:lnTo>
                  <a:pt x="186381" y="32156"/>
                </a:lnTo>
                <a:lnTo>
                  <a:pt x="185334" y="27349"/>
                </a:lnTo>
                <a:lnTo>
                  <a:pt x="181774" y="24994"/>
                </a:lnTo>
                <a:lnTo>
                  <a:pt x="165697" y="16167"/>
                </a:lnTo>
                <a:close/>
              </a:path>
              <a:path w="186690" h="40639">
                <a:moveTo>
                  <a:pt x="91201" y="0"/>
                </a:moveTo>
                <a:lnTo>
                  <a:pt x="44658" y="8514"/>
                </a:lnTo>
                <a:lnTo>
                  <a:pt x="2827" y="29726"/>
                </a:lnTo>
                <a:lnTo>
                  <a:pt x="0" y="34145"/>
                </a:lnTo>
                <a:lnTo>
                  <a:pt x="1361" y="36449"/>
                </a:lnTo>
                <a:lnTo>
                  <a:pt x="2722" y="38899"/>
                </a:lnTo>
                <a:lnTo>
                  <a:pt x="5863" y="39757"/>
                </a:lnTo>
                <a:lnTo>
                  <a:pt x="8271" y="38365"/>
                </a:lnTo>
                <a:lnTo>
                  <a:pt x="28066" y="28858"/>
                </a:lnTo>
                <a:lnTo>
                  <a:pt x="48755" y="21874"/>
                </a:lnTo>
                <a:lnTo>
                  <a:pt x="70012" y="17587"/>
                </a:lnTo>
                <a:lnTo>
                  <a:pt x="91515" y="16167"/>
                </a:lnTo>
                <a:lnTo>
                  <a:pt x="165697" y="16167"/>
                </a:lnTo>
                <a:lnTo>
                  <a:pt x="160922" y="13545"/>
                </a:lnTo>
                <a:lnTo>
                  <a:pt x="138490" y="5472"/>
                </a:lnTo>
                <a:lnTo>
                  <a:pt x="115057" y="911"/>
                </a:lnTo>
                <a:lnTo>
                  <a:pt x="91201" y="0"/>
                </a:lnTo>
                <a:close/>
              </a:path>
            </a:pathLst>
          </a:custGeom>
          <a:solidFill>
            <a:srgbClr val="172B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13743351" y="5821644"/>
            <a:ext cx="186277" cy="78301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13384827" y="5844984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4" h="55245">
                <a:moveTo>
                  <a:pt x="27538" y="0"/>
                </a:moveTo>
                <a:lnTo>
                  <a:pt x="16830" y="2161"/>
                </a:lnTo>
                <a:lnTo>
                  <a:pt x="8075" y="8053"/>
                </a:lnTo>
                <a:lnTo>
                  <a:pt x="2167" y="16790"/>
                </a:lnTo>
                <a:lnTo>
                  <a:pt x="0" y="27486"/>
                </a:lnTo>
                <a:lnTo>
                  <a:pt x="2167" y="38175"/>
                </a:lnTo>
                <a:lnTo>
                  <a:pt x="8075" y="46909"/>
                </a:lnTo>
                <a:lnTo>
                  <a:pt x="16830" y="52800"/>
                </a:lnTo>
                <a:lnTo>
                  <a:pt x="27538" y="54961"/>
                </a:lnTo>
                <a:lnTo>
                  <a:pt x="38230" y="52800"/>
                </a:lnTo>
                <a:lnTo>
                  <a:pt x="46948" y="46909"/>
                </a:lnTo>
                <a:lnTo>
                  <a:pt x="52820" y="38175"/>
                </a:lnTo>
                <a:lnTo>
                  <a:pt x="54972" y="27486"/>
                </a:lnTo>
                <a:lnTo>
                  <a:pt x="52820" y="16790"/>
                </a:lnTo>
                <a:lnTo>
                  <a:pt x="46948" y="8053"/>
                </a:lnTo>
                <a:lnTo>
                  <a:pt x="38230" y="2161"/>
                </a:lnTo>
                <a:lnTo>
                  <a:pt x="27538" y="0"/>
                </a:lnTo>
                <a:close/>
              </a:path>
            </a:pathLst>
          </a:custGeom>
          <a:solidFill>
            <a:srgbClr val="172B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12879259" y="5788357"/>
            <a:ext cx="163830" cy="290195"/>
          </a:xfrm>
          <a:custGeom>
            <a:avLst/>
            <a:gdLst/>
            <a:ahLst/>
            <a:cxnLst/>
            <a:rect l="l" t="t" r="r" b="b"/>
            <a:pathLst>
              <a:path w="163830" h="290195">
                <a:moveTo>
                  <a:pt x="80346" y="0"/>
                </a:moveTo>
                <a:lnTo>
                  <a:pt x="54492" y="9792"/>
                </a:lnTo>
                <a:lnTo>
                  <a:pt x="29899" y="36706"/>
                </a:lnTo>
                <a:lnTo>
                  <a:pt x="10444" y="75730"/>
                </a:lnTo>
                <a:lnTo>
                  <a:pt x="0" y="121851"/>
                </a:lnTo>
                <a:lnTo>
                  <a:pt x="2442" y="170057"/>
                </a:lnTo>
                <a:lnTo>
                  <a:pt x="24115" y="222147"/>
                </a:lnTo>
                <a:lnTo>
                  <a:pt x="59129" y="263489"/>
                </a:lnTo>
                <a:lnTo>
                  <a:pt x="98285" y="288073"/>
                </a:lnTo>
                <a:lnTo>
                  <a:pt x="132386" y="289886"/>
                </a:lnTo>
                <a:lnTo>
                  <a:pt x="153580" y="266228"/>
                </a:lnTo>
                <a:lnTo>
                  <a:pt x="162699" y="226254"/>
                </a:lnTo>
                <a:lnTo>
                  <a:pt x="163573" y="181718"/>
                </a:lnTo>
                <a:lnTo>
                  <a:pt x="160029" y="144372"/>
                </a:lnTo>
                <a:lnTo>
                  <a:pt x="149905" y="98715"/>
                </a:lnTo>
                <a:lnTo>
                  <a:pt x="132517" y="51834"/>
                </a:lnTo>
                <a:lnTo>
                  <a:pt x="108964" y="15129"/>
                </a:lnTo>
                <a:lnTo>
                  <a:pt x="80346" y="0"/>
                </a:lnTo>
                <a:close/>
              </a:path>
            </a:pathLst>
          </a:custGeom>
          <a:solidFill>
            <a:srgbClr val="FFE2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12908785" y="5463299"/>
            <a:ext cx="380665" cy="469430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13420952" y="6226744"/>
            <a:ext cx="368935" cy="74295"/>
          </a:xfrm>
          <a:custGeom>
            <a:avLst/>
            <a:gdLst/>
            <a:ahLst/>
            <a:cxnLst/>
            <a:rect l="l" t="t" r="r" b="b"/>
            <a:pathLst>
              <a:path w="368934" h="74295">
                <a:moveTo>
                  <a:pt x="125585" y="0"/>
                </a:moveTo>
                <a:lnTo>
                  <a:pt x="101305" y="1746"/>
                </a:lnTo>
                <a:lnTo>
                  <a:pt x="74513" y="5675"/>
                </a:lnTo>
                <a:lnTo>
                  <a:pt x="43244" y="10698"/>
                </a:lnTo>
                <a:lnTo>
                  <a:pt x="25038" y="13334"/>
                </a:lnTo>
                <a:lnTo>
                  <a:pt x="0" y="16520"/>
                </a:lnTo>
                <a:lnTo>
                  <a:pt x="14039" y="26896"/>
                </a:lnTo>
                <a:lnTo>
                  <a:pt x="50116" y="46638"/>
                </a:lnTo>
                <a:lnTo>
                  <a:pt x="107180" y="65735"/>
                </a:lnTo>
                <a:lnTo>
                  <a:pt x="184182" y="74173"/>
                </a:lnTo>
                <a:lnTo>
                  <a:pt x="261228" y="65735"/>
                </a:lnTo>
                <a:lnTo>
                  <a:pt x="318288" y="46638"/>
                </a:lnTo>
                <a:lnTo>
                  <a:pt x="354341" y="26896"/>
                </a:lnTo>
                <a:lnTo>
                  <a:pt x="368365" y="16520"/>
                </a:lnTo>
                <a:lnTo>
                  <a:pt x="355763" y="15238"/>
                </a:lnTo>
                <a:lnTo>
                  <a:pt x="344583" y="13938"/>
                </a:lnTo>
                <a:lnTo>
                  <a:pt x="334955" y="12690"/>
                </a:lnTo>
                <a:lnTo>
                  <a:pt x="327005" y="11568"/>
                </a:lnTo>
                <a:lnTo>
                  <a:pt x="288706" y="5405"/>
                </a:lnTo>
                <a:lnTo>
                  <a:pt x="184182" y="5405"/>
                </a:lnTo>
                <a:lnTo>
                  <a:pt x="169942" y="4687"/>
                </a:lnTo>
                <a:lnTo>
                  <a:pt x="156016" y="2531"/>
                </a:lnTo>
                <a:lnTo>
                  <a:pt x="153016" y="1892"/>
                </a:lnTo>
                <a:lnTo>
                  <a:pt x="151827" y="1892"/>
                </a:lnTo>
                <a:lnTo>
                  <a:pt x="149314" y="1526"/>
                </a:lnTo>
                <a:lnTo>
                  <a:pt x="125585" y="0"/>
                </a:lnTo>
                <a:close/>
              </a:path>
              <a:path w="368934" h="74295">
                <a:moveTo>
                  <a:pt x="215700" y="1830"/>
                </a:moveTo>
                <a:lnTo>
                  <a:pt x="212349" y="2531"/>
                </a:lnTo>
                <a:lnTo>
                  <a:pt x="198423" y="4687"/>
                </a:lnTo>
                <a:lnTo>
                  <a:pt x="184182" y="5405"/>
                </a:lnTo>
                <a:lnTo>
                  <a:pt x="288706" y="5405"/>
                </a:lnTo>
                <a:lnTo>
                  <a:pt x="268709" y="2243"/>
                </a:lnTo>
                <a:lnTo>
                  <a:pt x="264729" y="1903"/>
                </a:lnTo>
                <a:lnTo>
                  <a:pt x="216328" y="1892"/>
                </a:lnTo>
                <a:lnTo>
                  <a:pt x="215700" y="1830"/>
                </a:lnTo>
                <a:close/>
              </a:path>
              <a:path w="368934" h="74295">
                <a:moveTo>
                  <a:pt x="243781" y="112"/>
                </a:moveTo>
                <a:lnTo>
                  <a:pt x="219050" y="1526"/>
                </a:lnTo>
                <a:lnTo>
                  <a:pt x="216433" y="1903"/>
                </a:lnTo>
                <a:lnTo>
                  <a:pt x="264729" y="1903"/>
                </a:lnTo>
                <a:lnTo>
                  <a:pt x="243781" y="112"/>
                </a:lnTo>
                <a:close/>
              </a:path>
              <a:path w="368934" h="74295">
                <a:moveTo>
                  <a:pt x="152770" y="1840"/>
                </a:moveTo>
                <a:lnTo>
                  <a:pt x="151827" y="1892"/>
                </a:lnTo>
                <a:lnTo>
                  <a:pt x="153016" y="1892"/>
                </a:lnTo>
                <a:lnTo>
                  <a:pt x="152770" y="1840"/>
                </a:lnTo>
                <a:close/>
              </a:path>
            </a:pathLst>
          </a:custGeom>
          <a:solidFill>
            <a:srgbClr val="F0BE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13392994" y="6227747"/>
            <a:ext cx="417830" cy="46990"/>
          </a:xfrm>
          <a:custGeom>
            <a:avLst/>
            <a:gdLst/>
            <a:ahLst/>
            <a:cxnLst/>
            <a:rect l="l" t="t" r="r" b="b"/>
            <a:pathLst>
              <a:path w="417830" h="46989">
                <a:moveTo>
                  <a:pt x="4083" y="1340"/>
                </a:moveTo>
                <a:lnTo>
                  <a:pt x="1780" y="2471"/>
                </a:lnTo>
                <a:lnTo>
                  <a:pt x="942" y="4638"/>
                </a:lnTo>
                <a:lnTo>
                  <a:pt x="0" y="6942"/>
                </a:lnTo>
                <a:lnTo>
                  <a:pt x="53270" y="26620"/>
                </a:lnTo>
                <a:lnTo>
                  <a:pt x="104499" y="37862"/>
                </a:lnTo>
                <a:lnTo>
                  <a:pt x="156552" y="44518"/>
                </a:lnTo>
                <a:lnTo>
                  <a:pt x="208998" y="46689"/>
                </a:lnTo>
                <a:lnTo>
                  <a:pt x="235280" y="46096"/>
                </a:lnTo>
                <a:lnTo>
                  <a:pt x="287569" y="41481"/>
                </a:lnTo>
                <a:lnTo>
                  <a:pt x="339222" y="32289"/>
                </a:lnTo>
                <a:lnTo>
                  <a:pt x="348004" y="30072"/>
                </a:lnTo>
                <a:lnTo>
                  <a:pt x="208998" y="30072"/>
                </a:lnTo>
                <a:lnTo>
                  <a:pt x="183341" y="29865"/>
                </a:lnTo>
                <a:lnTo>
                  <a:pt x="132224" y="26341"/>
                </a:lnTo>
                <a:lnTo>
                  <a:pt x="81422" y="19337"/>
                </a:lnTo>
                <a:lnTo>
                  <a:pt x="31132" y="8670"/>
                </a:lnTo>
                <a:lnTo>
                  <a:pt x="6282" y="1968"/>
                </a:lnTo>
                <a:lnTo>
                  <a:pt x="4083" y="1340"/>
                </a:lnTo>
                <a:close/>
              </a:path>
              <a:path w="417830" h="46989">
                <a:moveTo>
                  <a:pt x="413809" y="0"/>
                </a:moveTo>
                <a:lnTo>
                  <a:pt x="361559" y="13407"/>
                </a:lnTo>
                <a:lnTo>
                  <a:pt x="311090" y="22543"/>
                </a:lnTo>
                <a:lnTo>
                  <a:pt x="260162" y="28161"/>
                </a:lnTo>
                <a:lnTo>
                  <a:pt x="208998" y="30072"/>
                </a:lnTo>
                <a:lnTo>
                  <a:pt x="348004" y="30072"/>
                </a:lnTo>
                <a:lnTo>
                  <a:pt x="389727" y="18178"/>
                </a:lnTo>
                <a:lnTo>
                  <a:pt x="417578" y="5926"/>
                </a:lnTo>
                <a:lnTo>
                  <a:pt x="416950" y="3706"/>
                </a:lnTo>
                <a:lnTo>
                  <a:pt x="416217" y="1350"/>
                </a:lnTo>
                <a:lnTo>
                  <a:pt x="413809" y="0"/>
                </a:lnTo>
                <a:close/>
              </a:path>
            </a:pathLst>
          </a:custGeom>
          <a:solidFill>
            <a:srgbClr val="CB8C8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13748272" y="5922444"/>
            <a:ext cx="325330" cy="325406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13096146" y="5902259"/>
            <a:ext cx="325330" cy="325394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13630664" y="5836503"/>
            <a:ext cx="44450" cy="187960"/>
          </a:xfrm>
          <a:custGeom>
            <a:avLst/>
            <a:gdLst/>
            <a:ahLst/>
            <a:cxnLst/>
            <a:rect l="l" t="t" r="r" b="b"/>
            <a:pathLst>
              <a:path w="44450" h="187960">
                <a:moveTo>
                  <a:pt x="37400" y="0"/>
                </a:moveTo>
                <a:lnTo>
                  <a:pt x="13073" y="34389"/>
                </a:lnTo>
                <a:lnTo>
                  <a:pt x="996" y="80226"/>
                </a:lnTo>
                <a:lnTo>
                  <a:pt x="0" y="103957"/>
                </a:lnTo>
                <a:lnTo>
                  <a:pt x="726" y="115788"/>
                </a:lnTo>
                <a:lnTo>
                  <a:pt x="11053" y="161641"/>
                </a:lnTo>
                <a:lnTo>
                  <a:pt x="25778" y="187711"/>
                </a:lnTo>
                <a:lnTo>
                  <a:pt x="32688" y="185083"/>
                </a:lnTo>
                <a:lnTo>
                  <a:pt x="34573" y="181052"/>
                </a:lnTo>
                <a:lnTo>
                  <a:pt x="33212" y="177439"/>
                </a:lnTo>
                <a:lnTo>
                  <a:pt x="29617" y="167126"/>
                </a:lnTo>
                <a:lnTo>
                  <a:pt x="20252" y="124944"/>
                </a:lnTo>
                <a:lnTo>
                  <a:pt x="18692" y="103570"/>
                </a:lnTo>
                <a:lnTo>
                  <a:pt x="18971" y="92887"/>
                </a:lnTo>
                <a:lnTo>
                  <a:pt x="25869" y="50925"/>
                </a:lnTo>
                <a:lnTo>
                  <a:pt x="42426" y="11287"/>
                </a:lnTo>
                <a:lnTo>
                  <a:pt x="44102" y="8282"/>
                </a:lnTo>
                <a:lnTo>
                  <a:pt x="43264" y="4429"/>
                </a:lnTo>
                <a:lnTo>
                  <a:pt x="40437" y="2324"/>
                </a:lnTo>
                <a:lnTo>
                  <a:pt x="37400" y="0"/>
                </a:lnTo>
                <a:close/>
              </a:path>
            </a:pathLst>
          </a:custGeom>
          <a:solidFill>
            <a:srgbClr val="F0BE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12936359" y="5089570"/>
            <a:ext cx="1172210" cy="557530"/>
          </a:xfrm>
          <a:custGeom>
            <a:avLst/>
            <a:gdLst/>
            <a:ahLst/>
            <a:cxnLst/>
            <a:rect l="l" t="t" r="r" b="b"/>
            <a:pathLst>
              <a:path w="1172209" h="557529">
                <a:moveTo>
                  <a:pt x="1136953" y="444370"/>
                </a:moveTo>
                <a:lnTo>
                  <a:pt x="788876" y="444370"/>
                </a:lnTo>
                <a:lnTo>
                  <a:pt x="830138" y="450817"/>
                </a:lnTo>
                <a:lnTo>
                  <a:pt x="888873" y="467820"/>
                </a:lnTo>
                <a:lnTo>
                  <a:pt x="943835" y="487584"/>
                </a:lnTo>
                <a:lnTo>
                  <a:pt x="989786" y="511096"/>
                </a:lnTo>
                <a:lnTo>
                  <a:pt x="1026667" y="535386"/>
                </a:lnTo>
                <a:lnTo>
                  <a:pt x="1054418" y="557482"/>
                </a:lnTo>
                <a:lnTo>
                  <a:pt x="1074517" y="537734"/>
                </a:lnTo>
                <a:lnTo>
                  <a:pt x="1097492" y="510758"/>
                </a:lnTo>
                <a:lnTo>
                  <a:pt x="1120841" y="476334"/>
                </a:lnTo>
                <a:lnTo>
                  <a:pt x="1136953" y="444370"/>
                </a:lnTo>
                <a:close/>
              </a:path>
              <a:path w="1172209" h="557529">
                <a:moveTo>
                  <a:pt x="1149048" y="416544"/>
                </a:moveTo>
                <a:lnTo>
                  <a:pt x="224914" y="416544"/>
                </a:lnTo>
                <a:lnTo>
                  <a:pt x="256072" y="421749"/>
                </a:lnTo>
                <a:lnTo>
                  <a:pt x="282410" y="438289"/>
                </a:lnTo>
                <a:lnTo>
                  <a:pt x="346782" y="484910"/>
                </a:lnTo>
                <a:lnTo>
                  <a:pt x="397893" y="504761"/>
                </a:lnTo>
                <a:lnTo>
                  <a:pt x="459658" y="515578"/>
                </a:lnTo>
                <a:lnTo>
                  <a:pt x="507106" y="514821"/>
                </a:lnTo>
                <a:lnTo>
                  <a:pt x="556213" y="501829"/>
                </a:lnTo>
                <a:lnTo>
                  <a:pt x="572809" y="494411"/>
                </a:lnTo>
                <a:lnTo>
                  <a:pt x="584985" y="489196"/>
                </a:lnTo>
                <a:lnTo>
                  <a:pt x="631682" y="472239"/>
                </a:lnTo>
                <a:lnTo>
                  <a:pt x="680712" y="460344"/>
                </a:lnTo>
                <a:lnTo>
                  <a:pt x="745572" y="447780"/>
                </a:lnTo>
                <a:lnTo>
                  <a:pt x="788876" y="444370"/>
                </a:lnTo>
                <a:lnTo>
                  <a:pt x="1136953" y="444370"/>
                </a:lnTo>
                <a:lnTo>
                  <a:pt x="1142059" y="434240"/>
                </a:lnTo>
                <a:lnTo>
                  <a:pt x="1149048" y="416544"/>
                </a:lnTo>
                <a:close/>
              </a:path>
              <a:path w="1172209" h="557529">
                <a:moveTo>
                  <a:pt x="595881" y="39156"/>
                </a:moveTo>
                <a:lnTo>
                  <a:pt x="534329" y="40723"/>
                </a:lnTo>
                <a:lnTo>
                  <a:pt x="475661" y="46528"/>
                </a:lnTo>
                <a:lnTo>
                  <a:pt x="434913" y="53239"/>
                </a:lnTo>
                <a:lnTo>
                  <a:pt x="388770" y="63929"/>
                </a:lnTo>
                <a:lnTo>
                  <a:pt x="338892" y="79675"/>
                </a:lnTo>
                <a:lnTo>
                  <a:pt x="286939" y="101557"/>
                </a:lnTo>
                <a:lnTo>
                  <a:pt x="234572" y="130651"/>
                </a:lnTo>
                <a:lnTo>
                  <a:pt x="183449" y="168039"/>
                </a:lnTo>
                <a:lnTo>
                  <a:pt x="143215" y="206217"/>
                </a:lnTo>
                <a:lnTo>
                  <a:pt x="112535" y="241507"/>
                </a:lnTo>
                <a:lnTo>
                  <a:pt x="79578" y="287187"/>
                </a:lnTo>
                <a:lnTo>
                  <a:pt x="47413" y="343961"/>
                </a:lnTo>
                <a:lnTo>
                  <a:pt x="24554" y="397181"/>
                </a:lnTo>
                <a:lnTo>
                  <a:pt x="9312" y="444664"/>
                </a:lnTo>
                <a:lnTo>
                  <a:pt x="0" y="484228"/>
                </a:lnTo>
                <a:lnTo>
                  <a:pt x="116122" y="502573"/>
                </a:lnTo>
                <a:lnTo>
                  <a:pt x="147580" y="460533"/>
                </a:lnTo>
                <a:lnTo>
                  <a:pt x="176565" y="434554"/>
                </a:lnTo>
                <a:lnTo>
                  <a:pt x="202526" y="421078"/>
                </a:lnTo>
                <a:lnTo>
                  <a:pt x="224914" y="416544"/>
                </a:lnTo>
                <a:lnTo>
                  <a:pt x="1149048" y="416544"/>
                </a:lnTo>
                <a:lnTo>
                  <a:pt x="1155508" y="400191"/>
                </a:lnTo>
                <a:lnTo>
                  <a:pt x="1167503" y="357123"/>
                </a:lnTo>
                <a:lnTo>
                  <a:pt x="1172038" y="306793"/>
                </a:lnTo>
                <a:lnTo>
                  <a:pt x="1163105" y="250958"/>
                </a:lnTo>
                <a:lnTo>
                  <a:pt x="1136344" y="194951"/>
                </a:lnTo>
                <a:lnTo>
                  <a:pt x="1099169" y="152549"/>
                </a:lnTo>
                <a:lnTo>
                  <a:pt x="1058381" y="122665"/>
                </a:lnTo>
                <a:lnTo>
                  <a:pt x="1051325" y="119202"/>
                </a:lnTo>
                <a:lnTo>
                  <a:pt x="904475" y="119202"/>
                </a:lnTo>
                <a:lnTo>
                  <a:pt x="910683" y="84161"/>
                </a:lnTo>
                <a:lnTo>
                  <a:pt x="912917" y="50562"/>
                </a:lnTo>
                <a:lnTo>
                  <a:pt x="912229" y="45975"/>
                </a:lnTo>
                <a:lnTo>
                  <a:pt x="728630" y="45975"/>
                </a:lnTo>
                <a:lnTo>
                  <a:pt x="689206" y="45349"/>
                </a:lnTo>
                <a:lnTo>
                  <a:pt x="646232" y="41886"/>
                </a:lnTo>
                <a:lnTo>
                  <a:pt x="595881" y="39156"/>
                </a:lnTo>
                <a:close/>
              </a:path>
              <a:path w="1172209" h="557529">
                <a:moveTo>
                  <a:pt x="976567" y="93962"/>
                </a:moveTo>
                <a:lnTo>
                  <a:pt x="935403" y="102516"/>
                </a:lnTo>
                <a:lnTo>
                  <a:pt x="904475" y="119202"/>
                </a:lnTo>
                <a:lnTo>
                  <a:pt x="1051325" y="119202"/>
                </a:lnTo>
                <a:lnTo>
                  <a:pt x="1020778" y="104212"/>
                </a:lnTo>
                <a:lnTo>
                  <a:pt x="993163" y="96104"/>
                </a:lnTo>
                <a:lnTo>
                  <a:pt x="983235" y="94560"/>
                </a:lnTo>
                <a:lnTo>
                  <a:pt x="976567" y="93962"/>
                </a:lnTo>
                <a:close/>
              </a:path>
              <a:path w="1172209" h="557529">
                <a:moveTo>
                  <a:pt x="877396" y="0"/>
                </a:moveTo>
                <a:lnTo>
                  <a:pt x="856138" y="4486"/>
                </a:lnTo>
                <a:lnTo>
                  <a:pt x="833762" y="13979"/>
                </a:lnTo>
                <a:lnTo>
                  <a:pt x="812121" y="24451"/>
                </a:lnTo>
                <a:lnTo>
                  <a:pt x="768326" y="40198"/>
                </a:lnTo>
                <a:lnTo>
                  <a:pt x="728630" y="45975"/>
                </a:lnTo>
                <a:lnTo>
                  <a:pt x="912229" y="45975"/>
                </a:lnTo>
                <a:lnTo>
                  <a:pt x="908730" y="22619"/>
                </a:lnTo>
                <a:lnTo>
                  <a:pt x="895679" y="4546"/>
                </a:lnTo>
                <a:lnTo>
                  <a:pt x="877396" y="0"/>
                </a:lnTo>
                <a:close/>
              </a:path>
            </a:pathLst>
          </a:custGeom>
          <a:solidFill>
            <a:srgbClr val="ECC19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13518960" y="6066495"/>
            <a:ext cx="153035" cy="33655"/>
          </a:xfrm>
          <a:custGeom>
            <a:avLst/>
            <a:gdLst/>
            <a:ahLst/>
            <a:cxnLst/>
            <a:rect l="l" t="t" r="r" b="b"/>
            <a:pathLst>
              <a:path w="153034" h="33654">
                <a:moveTo>
                  <a:pt x="9633" y="0"/>
                </a:moveTo>
                <a:lnTo>
                  <a:pt x="6073" y="94"/>
                </a:lnTo>
                <a:lnTo>
                  <a:pt x="418" y="4795"/>
                </a:lnTo>
                <a:lnTo>
                  <a:pt x="0" y="9434"/>
                </a:lnTo>
                <a:lnTo>
                  <a:pt x="2513" y="12565"/>
                </a:lnTo>
                <a:lnTo>
                  <a:pt x="38218" y="32847"/>
                </a:lnTo>
                <a:lnTo>
                  <a:pt x="48957" y="33448"/>
                </a:lnTo>
                <a:lnTo>
                  <a:pt x="59029" y="32504"/>
                </a:lnTo>
                <a:lnTo>
                  <a:pt x="68433" y="30723"/>
                </a:lnTo>
                <a:lnTo>
                  <a:pt x="85489" y="26952"/>
                </a:lnTo>
                <a:lnTo>
                  <a:pt x="93701" y="25414"/>
                </a:lnTo>
                <a:lnTo>
                  <a:pt x="101893" y="24199"/>
                </a:lnTo>
                <a:lnTo>
                  <a:pt x="110153" y="23308"/>
                </a:lnTo>
                <a:lnTo>
                  <a:pt x="118442" y="22833"/>
                </a:lnTo>
                <a:lnTo>
                  <a:pt x="126828" y="22645"/>
                </a:lnTo>
                <a:lnTo>
                  <a:pt x="148248" y="22645"/>
                </a:lnTo>
                <a:lnTo>
                  <a:pt x="150257" y="21392"/>
                </a:lnTo>
                <a:lnTo>
                  <a:pt x="151409" y="18240"/>
                </a:lnTo>
                <a:lnTo>
                  <a:pt x="152770" y="14418"/>
                </a:lnTo>
                <a:lnTo>
                  <a:pt x="151328" y="11360"/>
                </a:lnTo>
                <a:lnTo>
                  <a:pt x="40417" y="11360"/>
                </a:lnTo>
                <a:lnTo>
                  <a:pt x="33413" y="10552"/>
                </a:lnTo>
                <a:lnTo>
                  <a:pt x="26321" y="8684"/>
                </a:lnTo>
                <a:lnTo>
                  <a:pt x="19287" y="5769"/>
                </a:lnTo>
                <a:lnTo>
                  <a:pt x="12460" y="1821"/>
                </a:lnTo>
                <a:lnTo>
                  <a:pt x="12250" y="1738"/>
                </a:lnTo>
                <a:lnTo>
                  <a:pt x="9633" y="0"/>
                </a:lnTo>
                <a:close/>
              </a:path>
              <a:path w="153034" h="33654">
                <a:moveTo>
                  <a:pt x="148248" y="22645"/>
                </a:moveTo>
                <a:lnTo>
                  <a:pt x="126828" y="22645"/>
                </a:lnTo>
                <a:lnTo>
                  <a:pt x="135332" y="22736"/>
                </a:lnTo>
                <a:lnTo>
                  <a:pt x="143974" y="23109"/>
                </a:lnTo>
                <a:lnTo>
                  <a:pt x="147220" y="23287"/>
                </a:lnTo>
                <a:lnTo>
                  <a:pt x="148248" y="22645"/>
                </a:lnTo>
                <a:close/>
              </a:path>
              <a:path w="153034" h="33654">
                <a:moveTo>
                  <a:pt x="109630" y="1769"/>
                </a:moveTo>
                <a:lnTo>
                  <a:pt x="63255" y="7930"/>
                </a:lnTo>
                <a:lnTo>
                  <a:pt x="55116" y="9769"/>
                </a:lnTo>
                <a:lnTo>
                  <a:pt x="47506" y="11027"/>
                </a:lnTo>
                <a:lnTo>
                  <a:pt x="40417" y="11360"/>
                </a:lnTo>
                <a:lnTo>
                  <a:pt x="151328" y="11360"/>
                </a:lnTo>
                <a:lnTo>
                  <a:pt x="119224" y="2405"/>
                </a:lnTo>
                <a:lnTo>
                  <a:pt x="109630" y="1769"/>
                </a:lnTo>
                <a:close/>
              </a:path>
            </a:pathLst>
          </a:custGeom>
          <a:solidFill>
            <a:srgbClr val="F0BE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0" y="11308556"/>
                </a:moveTo>
                <a:lnTo>
                  <a:pt x="20104099" y="11308556"/>
                </a:lnTo>
                <a:lnTo>
                  <a:pt x="20104099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solidFill>
            <a:srgbClr val="091E42">
              <a:alpha val="902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10234850" y="3614130"/>
            <a:ext cx="6898640" cy="4080510"/>
          </a:xfrm>
          <a:custGeom>
            <a:avLst/>
            <a:gdLst/>
            <a:ahLst/>
            <a:cxnLst/>
            <a:rect l="l" t="t" r="r" b="b"/>
            <a:pathLst>
              <a:path w="6898640" h="4080509">
                <a:moveTo>
                  <a:pt x="0" y="0"/>
                </a:moveTo>
                <a:lnTo>
                  <a:pt x="6898030" y="0"/>
                </a:lnTo>
                <a:lnTo>
                  <a:pt x="6898030" y="4080294"/>
                </a:lnTo>
                <a:lnTo>
                  <a:pt x="0" y="408029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10234850" y="3614130"/>
            <a:ext cx="6898640" cy="4080510"/>
          </a:xfrm>
          <a:custGeom>
            <a:avLst/>
            <a:gdLst/>
            <a:ahLst/>
            <a:cxnLst/>
            <a:rect l="l" t="t" r="r" b="b"/>
            <a:pathLst>
              <a:path w="6898640" h="4080509">
                <a:moveTo>
                  <a:pt x="0" y="0"/>
                </a:moveTo>
                <a:lnTo>
                  <a:pt x="6898041" y="0"/>
                </a:lnTo>
                <a:lnTo>
                  <a:pt x="6898041" y="4080294"/>
                </a:lnTo>
                <a:lnTo>
                  <a:pt x="0" y="4080294"/>
                </a:lnTo>
                <a:lnTo>
                  <a:pt x="0" y="0"/>
                </a:lnTo>
                <a:close/>
              </a:path>
            </a:pathLst>
          </a:custGeom>
          <a:ln w="10470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 txBox="1"/>
          <p:nvPr/>
        </p:nvSpPr>
        <p:spPr>
          <a:xfrm>
            <a:off x="10324293" y="3702463"/>
            <a:ext cx="1069340" cy="48831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0"/>
              </a:spcBef>
            </a:pPr>
            <a:r>
              <a:rPr sz="2950" b="1" spc="-350" dirty="0">
                <a:solidFill>
                  <a:srgbClr val="091E42"/>
                </a:solidFill>
                <a:latin typeface="Verdana"/>
                <a:cs typeface="Verdana"/>
              </a:rPr>
              <a:t>S</a:t>
            </a:r>
            <a:r>
              <a:rPr sz="2950" b="1" spc="-320" dirty="0">
                <a:solidFill>
                  <a:srgbClr val="091E42"/>
                </a:solidFill>
                <a:latin typeface="Verdana"/>
                <a:cs typeface="Verdana"/>
              </a:rPr>
              <a:t>p</a:t>
            </a:r>
            <a:r>
              <a:rPr sz="2950" b="1" spc="-315" dirty="0">
                <a:solidFill>
                  <a:srgbClr val="091E42"/>
                </a:solidFill>
                <a:latin typeface="Verdana"/>
                <a:cs typeface="Verdana"/>
              </a:rPr>
              <a:t>a</a:t>
            </a:r>
            <a:r>
              <a:rPr sz="2950" b="1" spc="-120" dirty="0">
                <a:solidFill>
                  <a:srgbClr val="091E42"/>
                </a:solidFill>
                <a:latin typeface="Verdana"/>
                <a:cs typeface="Verdana"/>
              </a:rPr>
              <a:t>c</a:t>
            </a:r>
            <a:r>
              <a:rPr sz="2950" b="1" spc="-320" dirty="0">
                <a:solidFill>
                  <a:srgbClr val="091E42"/>
                </a:solidFill>
                <a:latin typeface="Verdana"/>
                <a:cs typeface="Verdana"/>
              </a:rPr>
              <a:t>e</a:t>
            </a:r>
            <a:endParaRPr sz="2950">
              <a:latin typeface="Verdana"/>
              <a:cs typeface="Verdana"/>
            </a:endParaRPr>
          </a:p>
        </p:txBody>
      </p:sp>
      <p:sp>
        <p:nvSpPr>
          <p:cNvPr id="130" name="object 130"/>
          <p:cNvSpPr txBox="1">
            <a:spLocks noGrp="1"/>
          </p:cNvSpPr>
          <p:nvPr>
            <p:ph type="title"/>
          </p:nvPr>
        </p:nvSpPr>
        <p:spPr>
          <a:xfrm>
            <a:off x="11486436" y="3704464"/>
            <a:ext cx="1170305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14"/>
              </a:spcBef>
            </a:pPr>
            <a:r>
              <a:rPr sz="2950" spc="-180" dirty="0">
                <a:solidFill>
                  <a:srgbClr val="091E42"/>
                </a:solidFill>
              </a:rPr>
              <a:t>A</a:t>
            </a:r>
            <a:r>
              <a:rPr sz="2950" spc="-325" dirty="0">
                <a:solidFill>
                  <a:srgbClr val="091E42"/>
                </a:solidFill>
              </a:rPr>
              <a:t>dmin</a:t>
            </a:r>
            <a:endParaRPr sz="2950"/>
          </a:p>
        </p:txBody>
      </p:sp>
      <p:sp>
        <p:nvSpPr>
          <p:cNvPr id="131" name="object 131"/>
          <p:cNvSpPr txBox="1"/>
          <p:nvPr/>
        </p:nvSpPr>
        <p:spPr>
          <a:xfrm>
            <a:off x="12736785" y="3702463"/>
            <a:ext cx="2077085" cy="48831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0"/>
              </a:spcBef>
            </a:pPr>
            <a:r>
              <a:rPr sz="2950" b="1" spc="-459" dirty="0">
                <a:solidFill>
                  <a:srgbClr val="091E42"/>
                </a:solidFill>
                <a:latin typeface="Verdana"/>
                <a:cs typeface="Verdana"/>
              </a:rPr>
              <a:t>P</a:t>
            </a:r>
            <a:r>
              <a:rPr sz="2950" b="1" spc="-360" dirty="0">
                <a:solidFill>
                  <a:srgbClr val="091E42"/>
                </a:solidFill>
                <a:latin typeface="Verdana"/>
                <a:cs typeface="Verdana"/>
              </a:rPr>
              <a:t>e</a:t>
            </a:r>
            <a:r>
              <a:rPr sz="2950" b="1" spc="-265" dirty="0">
                <a:solidFill>
                  <a:srgbClr val="091E42"/>
                </a:solidFill>
                <a:latin typeface="Verdana"/>
                <a:cs typeface="Verdana"/>
              </a:rPr>
              <a:t>r</a:t>
            </a:r>
            <a:r>
              <a:rPr sz="2950" b="1" spc="-340" dirty="0">
                <a:solidFill>
                  <a:srgbClr val="091E42"/>
                </a:solidFill>
                <a:latin typeface="Verdana"/>
                <a:cs typeface="Verdana"/>
              </a:rPr>
              <a:t>missions</a:t>
            </a:r>
            <a:endParaRPr sz="2950">
              <a:latin typeface="Verdana"/>
              <a:cs typeface="Verdana"/>
            </a:endParaRPr>
          </a:p>
        </p:txBody>
      </p:sp>
      <p:sp>
        <p:nvSpPr>
          <p:cNvPr id="132" name="object 132"/>
          <p:cNvSpPr txBox="1"/>
          <p:nvPr/>
        </p:nvSpPr>
        <p:spPr>
          <a:xfrm>
            <a:off x="12140447" y="4840103"/>
            <a:ext cx="1217295" cy="47244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80"/>
              </a:spcBef>
            </a:pPr>
            <a:r>
              <a:rPr sz="2950" spc="-140" dirty="0">
                <a:solidFill>
                  <a:srgbClr val="091E42"/>
                </a:solidFill>
                <a:latin typeface="Verdana"/>
                <a:cs typeface="Verdana"/>
              </a:rPr>
              <a:t>t</a:t>
            </a:r>
            <a:r>
              <a:rPr sz="2950" spc="-185" dirty="0">
                <a:solidFill>
                  <a:srgbClr val="091E42"/>
                </a:solidFill>
                <a:latin typeface="Verdana"/>
                <a:cs typeface="Verdana"/>
              </a:rPr>
              <a:t>r</a:t>
            </a:r>
            <a:r>
              <a:rPr sz="2950" spc="-110" dirty="0">
                <a:solidFill>
                  <a:srgbClr val="091E42"/>
                </a:solidFill>
                <a:latin typeface="Verdana"/>
                <a:cs typeface="Verdana"/>
              </a:rPr>
              <a:t>o</a:t>
            </a:r>
            <a:r>
              <a:rPr sz="2950" spc="-120" dirty="0">
                <a:solidFill>
                  <a:srgbClr val="091E42"/>
                </a:solidFill>
                <a:latin typeface="Verdana"/>
                <a:cs typeface="Verdana"/>
              </a:rPr>
              <a:t>uble</a:t>
            </a:r>
            <a:endParaRPr sz="2950">
              <a:latin typeface="Verdana"/>
              <a:cs typeface="Verdana"/>
            </a:endParaRPr>
          </a:p>
        </p:txBody>
      </p:sp>
      <p:sp>
        <p:nvSpPr>
          <p:cNvPr id="133" name="object 133"/>
          <p:cNvSpPr txBox="1"/>
          <p:nvPr/>
        </p:nvSpPr>
        <p:spPr>
          <a:xfrm>
            <a:off x="10324293" y="4722234"/>
            <a:ext cx="1734820" cy="11563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R="5080">
              <a:lnSpc>
                <a:spcPct val="125800"/>
              </a:lnSpc>
              <a:spcBef>
                <a:spcPts val="95"/>
              </a:spcBef>
            </a:pPr>
            <a:r>
              <a:rPr sz="2950" spc="-315" dirty="0">
                <a:solidFill>
                  <a:srgbClr val="091E42"/>
                </a:solidFill>
                <a:latin typeface="Verdana"/>
                <a:cs typeface="Verdana"/>
              </a:rPr>
              <a:t>I'm</a:t>
            </a:r>
            <a:r>
              <a:rPr sz="2950" spc="-360" dirty="0">
                <a:solidFill>
                  <a:srgbClr val="091E42"/>
                </a:solidFill>
                <a:latin typeface="Verdana"/>
                <a:cs typeface="Verdana"/>
              </a:rPr>
              <a:t> </a:t>
            </a:r>
            <a:r>
              <a:rPr sz="2950" spc="-180" dirty="0">
                <a:solidFill>
                  <a:srgbClr val="091E42"/>
                </a:solidFill>
                <a:latin typeface="Verdana"/>
                <a:cs typeface="Verdana"/>
              </a:rPr>
              <a:t>having  </a:t>
            </a:r>
            <a:r>
              <a:rPr sz="2950" spc="-95" dirty="0">
                <a:solidFill>
                  <a:srgbClr val="091E42"/>
                </a:solidFill>
                <a:latin typeface="Verdana"/>
                <a:cs typeface="Verdana"/>
              </a:rPr>
              <a:t>correct</a:t>
            </a:r>
            <a:endParaRPr sz="2950">
              <a:latin typeface="Verdana"/>
              <a:cs typeface="Verdana"/>
            </a:endParaRPr>
          </a:p>
        </p:txBody>
      </p:sp>
      <p:sp>
        <p:nvSpPr>
          <p:cNvPr id="134" name="object 134"/>
          <p:cNvSpPr txBox="1"/>
          <p:nvPr/>
        </p:nvSpPr>
        <p:spPr>
          <a:xfrm>
            <a:off x="11644755" y="5405531"/>
            <a:ext cx="2018664" cy="47244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80"/>
              </a:spcBef>
            </a:pPr>
            <a:r>
              <a:rPr sz="2950" spc="-160" dirty="0">
                <a:solidFill>
                  <a:srgbClr val="091E42"/>
                </a:solidFill>
                <a:latin typeface="Verdana"/>
                <a:cs typeface="Verdana"/>
              </a:rPr>
              <a:t>permissions</a:t>
            </a:r>
            <a:endParaRPr sz="2950">
              <a:latin typeface="Verdana"/>
              <a:cs typeface="Verdana"/>
            </a:endParaRPr>
          </a:p>
        </p:txBody>
      </p:sp>
      <p:sp>
        <p:nvSpPr>
          <p:cNvPr id="135" name="object 135"/>
          <p:cNvSpPr txBox="1"/>
          <p:nvPr/>
        </p:nvSpPr>
        <p:spPr>
          <a:xfrm>
            <a:off x="13451862" y="4722234"/>
            <a:ext cx="3191510" cy="11563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05435" marR="5080" indent="-306070">
              <a:lnSpc>
                <a:spcPct val="125800"/>
              </a:lnSpc>
              <a:spcBef>
                <a:spcPts val="95"/>
              </a:spcBef>
            </a:pPr>
            <a:r>
              <a:rPr sz="2950" spc="-150" dirty="0">
                <a:solidFill>
                  <a:srgbClr val="091E42"/>
                </a:solidFill>
                <a:latin typeface="Verdana"/>
                <a:cs typeface="Verdana"/>
              </a:rPr>
              <a:t>granting </a:t>
            </a:r>
            <a:r>
              <a:rPr sz="2950" spc="-220" dirty="0">
                <a:solidFill>
                  <a:srgbClr val="091E42"/>
                </a:solidFill>
                <a:latin typeface="Verdana"/>
                <a:cs typeface="Verdana"/>
              </a:rPr>
              <a:t>a </a:t>
            </a:r>
            <a:r>
              <a:rPr sz="2950" spc="-180" dirty="0">
                <a:solidFill>
                  <a:srgbClr val="091E42"/>
                </a:solidFill>
                <a:latin typeface="Verdana"/>
                <a:cs typeface="Verdana"/>
              </a:rPr>
              <a:t>user</a:t>
            </a:r>
            <a:r>
              <a:rPr sz="2950" spc="-615" dirty="0">
                <a:solidFill>
                  <a:srgbClr val="091E42"/>
                </a:solidFill>
                <a:latin typeface="Verdana"/>
                <a:cs typeface="Verdana"/>
              </a:rPr>
              <a:t> </a:t>
            </a:r>
            <a:r>
              <a:rPr sz="2950" spc="-155" dirty="0">
                <a:solidFill>
                  <a:srgbClr val="091E42"/>
                </a:solidFill>
                <a:latin typeface="Verdana"/>
                <a:cs typeface="Verdana"/>
              </a:rPr>
              <a:t>the  </a:t>
            </a:r>
            <a:r>
              <a:rPr sz="2950" spc="-110" dirty="0">
                <a:solidFill>
                  <a:srgbClr val="091E42"/>
                </a:solidFill>
                <a:latin typeface="Verdana"/>
                <a:cs typeface="Verdana"/>
              </a:rPr>
              <a:t>to </a:t>
            </a:r>
            <a:r>
              <a:rPr sz="2950" spc="-105" dirty="0">
                <a:solidFill>
                  <a:srgbClr val="091E42"/>
                </a:solidFill>
                <a:latin typeface="Verdana"/>
                <a:cs typeface="Verdana"/>
              </a:rPr>
              <a:t>allow </a:t>
            </a:r>
            <a:r>
              <a:rPr sz="2950" spc="-175" dirty="0">
                <a:solidFill>
                  <a:srgbClr val="091E42"/>
                </a:solidFill>
                <a:latin typeface="Verdana"/>
                <a:cs typeface="Verdana"/>
              </a:rPr>
              <a:t>her</a:t>
            </a:r>
            <a:r>
              <a:rPr sz="2950" spc="-715" dirty="0">
                <a:solidFill>
                  <a:srgbClr val="091E42"/>
                </a:solidFill>
                <a:latin typeface="Verdana"/>
                <a:cs typeface="Verdana"/>
              </a:rPr>
              <a:t> </a:t>
            </a:r>
            <a:r>
              <a:rPr sz="2950" spc="-110" dirty="0">
                <a:solidFill>
                  <a:srgbClr val="091E42"/>
                </a:solidFill>
                <a:latin typeface="Verdana"/>
                <a:cs typeface="Verdana"/>
              </a:rPr>
              <a:t>to</a:t>
            </a:r>
            <a:endParaRPr sz="2950">
              <a:latin typeface="Verdana"/>
              <a:cs typeface="Verdana"/>
            </a:endParaRPr>
          </a:p>
        </p:txBody>
      </p:sp>
      <p:sp>
        <p:nvSpPr>
          <p:cNvPr id="136" name="object 136"/>
          <p:cNvSpPr txBox="1"/>
          <p:nvPr/>
        </p:nvSpPr>
        <p:spPr>
          <a:xfrm>
            <a:off x="10324293" y="5981430"/>
            <a:ext cx="2169795" cy="47244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80"/>
              </a:spcBef>
            </a:pPr>
            <a:r>
              <a:rPr sz="2950" spc="-120" dirty="0">
                <a:solidFill>
                  <a:srgbClr val="091E42"/>
                </a:solidFill>
                <a:latin typeface="Verdana"/>
                <a:cs typeface="Verdana"/>
              </a:rPr>
              <a:t>delete</a:t>
            </a:r>
            <a:r>
              <a:rPr sz="2950" spc="-390" dirty="0">
                <a:solidFill>
                  <a:srgbClr val="091E42"/>
                </a:solidFill>
                <a:latin typeface="Verdana"/>
                <a:cs typeface="Verdana"/>
              </a:rPr>
              <a:t> </a:t>
            </a:r>
            <a:r>
              <a:rPr sz="2950" spc="-155" dirty="0">
                <a:solidFill>
                  <a:srgbClr val="091E42"/>
                </a:solidFill>
                <a:latin typeface="Verdana"/>
                <a:cs typeface="Verdana"/>
              </a:rPr>
              <a:t>pages</a:t>
            </a:r>
            <a:endParaRPr sz="2950">
              <a:latin typeface="Verdana"/>
              <a:cs typeface="Verdana"/>
            </a:endParaRPr>
          </a:p>
        </p:txBody>
      </p:sp>
      <p:sp>
        <p:nvSpPr>
          <p:cNvPr id="137" name="object 137"/>
          <p:cNvSpPr txBox="1"/>
          <p:nvPr/>
        </p:nvSpPr>
        <p:spPr>
          <a:xfrm>
            <a:off x="14021060" y="5981430"/>
            <a:ext cx="1092835" cy="47244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80"/>
              </a:spcBef>
            </a:pPr>
            <a:r>
              <a:rPr sz="2950" spc="-120" dirty="0">
                <a:solidFill>
                  <a:srgbClr val="091E42"/>
                </a:solidFill>
                <a:latin typeface="Verdana"/>
                <a:cs typeface="Verdana"/>
              </a:rPr>
              <a:t>spac</a:t>
            </a:r>
            <a:r>
              <a:rPr sz="2950" spc="-195" dirty="0">
                <a:solidFill>
                  <a:srgbClr val="091E42"/>
                </a:solidFill>
                <a:latin typeface="Verdana"/>
                <a:cs typeface="Verdana"/>
              </a:rPr>
              <a:t>e</a:t>
            </a:r>
            <a:r>
              <a:rPr sz="2950" spc="-245" dirty="0">
                <a:solidFill>
                  <a:srgbClr val="091E42"/>
                </a:solidFill>
                <a:latin typeface="Verdana"/>
                <a:cs typeface="Verdana"/>
              </a:rPr>
              <a:t>.</a:t>
            </a:r>
            <a:endParaRPr sz="2950">
              <a:latin typeface="Verdana"/>
              <a:cs typeface="Verdana"/>
            </a:endParaRPr>
          </a:p>
        </p:txBody>
      </p:sp>
      <p:sp>
        <p:nvSpPr>
          <p:cNvPr id="138" name="object 138"/>
          <p:cNvSpPr txBox="1"/>
          <p:nvPr/>
        </p:nvSpPr>
        <p:spPr>
          <a:xfrm>
            <a:off x="14161285" y="6546858"/>
            <a:ext cx="2018664" cy="47244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80"/>
              </a:spcBef>
            </a:pPr>
            <a:r>
              <a:rPr sz="2950" spc="-160" dirty="0">
                <a:solidFill>
                  <a:srgbClr val="091E42"/>
                </a:solidFill>
                <a:latin typeface="Verdana"/>
                <a:cs typeface="Verdana"/>
              </a:rPr>
              <a:t>permissions</a:t>
            </a:r>
            <a:endParaRPr sz="2950">
              <a:latin typeface="Verdana"/>
              <a:cs typeface="Verdana"/>
            </a:endParaRPr>
          </a:p>
        </p:txBody>
      </p:sp>
      <p:sp>
        <p:nvSpPr>
          <p:cNvPr id="139" name="object 139"/>
          <p:cNvSpPr txBox="1"/>
          <p:nvPr/>
        </p:nvSpPr>
        <p:spPr>
          <a:xfrm>
            <a:off x="15208081" y="5863560"/>
            <a:ext cx="1568450" cy="1156335"/>
          </a:xfrm>
          <a:prstGeom prst="rect">
            <a:avLst/>
          </a:prstGeom>
        </p:spPr>
        <p:txBody>
          <a:bodyPr vert="horz" wrap="square" lIns="0" tIns="1276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5"/>
              </a:spcBef>
            </a:pPr>
            <a:r>
              <a:rPr sz="2950" spc="-25" dirty="0">
                <a:solidFill>
                  <a:srgbClr val="091E42"/>
                </a:solidFill>
                <a:latin typeface="Verdana"/>
                <a:cs typeface="Verdana"/>
              </a:rPr>
              <a:t>A</a:t>
            </a:r>
            <a:r>
              <a:rPr sz="2950" spc="-125" dirty="0">
                <a:solidFill>
                  <a:srgbClr val="091E42"/>
                </a:solidFill>
                <a:latin typeface="Verdana"/>
                <a:cs typeface="Verdana"/>
              </a:rPr>
              <a:t>ttached</a:t>
            </a:r>
            <a:endParaRPr sz="2950">
              <a:latin typeface="Verdana"/>
              <a:cs typeface="Verdana"/>
            </a:endParaRPr>
          </a:p>
          <a:p>
            <a:pPr marR="388620" algn="r">
              <a:lnSpc>
                <a:spcPct val="100000"/>
              </a:lnSpc>
              <a:spcBef>
                <a:spcPts val="915"/>
              </a:spcBef>
            </a:pPr>
            <a:r>
              <a:rPr sz="2950" spc="-415" dirty="0">
                <a:solidFill>
                  <a:srgbClr val="091E42"/>
                </a:solidFill>
                <a:latin typeface="Verdana"/>
                <a:cs typeface="Verdana"/>
              </a:rPr>
              <a:t>I</a:t>
            </a:r>
            <a:endParaRPr sz="2950">
              <a:latin typeface="Verdana"/>
              <a:cs typeface="Verdana"/>
            </a:endParaRPr>
          </a:p>
        </p:txBody>
      </p:sp>
      <p:sp>
        <p:nvSpPr>
          <p:cNvPr id="140" name="object 140"/>
          <p:cNvSpPr txBox="1"/>
          <p:nvPr/>
        </p:nvSpPr>
        <p:spPr>
          <a:xfrm>
            <a:off x="10324293" y="5863560"/>
            <a:ext cx="3756025" cy="172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R="5080" indent="2263775">
              <a:lnSpc>
                <a:spcPct val="125800"/>
              </a:lnSpc>
              <a:spcBef>
                <a:spcPts val="95"/>
              </a:spcBef>
            </a:pPr>
            <a:r>
              <a:rPr sz="2950" spc="-114" dirty="0">
                <a:solidFill>
                  <a:srgbClr val="091E42"/>
                </a:solidFill>
                <a:latin typeface="Verdana"/>
                <a:cs typeface="Verdana"/>
              </a:rPr>
              <a:t>within </a:t>
            </a:r>
            <a:r>
              <a:rPr sz="2950" spc="-220" dirty="0">
                <a:solidFill>
                  <a:srgbClr val="091E42"/>
                </a:solidFill>
                <a:latin typeface="Verdana"/>
                <a:cs typeface="Verdana"/>
              </a:rPr>
              <a:t>a  </a:t>
            </a:r>
            <a:r>
              <a:rPr sz="2950" spc="-185" dirty="0">
                <a:solidFill>
                  <a:srgbClr val="091E42"/>
                </a:solidFill>
                <a:latin typeface="Verdana"/>
                <a:cs typeface="Verdana"/>
              </a:rPr>
              <a:t>are </a:t>
            </a:r>
            <a:r>
              <a:rPr sz="2950" spc="-155" dirty="0">
                <a:solidFill>
                  <a:srgbClr val="091E42"/>
                </a:solidFill>
                <a:latin typeface="Verdana"/>
                <a:cs typeface="Verdana"/>
              </a:rPr>
              <a:t>screenshots </a:t>
            </a:r>
            <a:r>
              <a:rPr sz="2950" spc="-60" dirty="0">
                <a:solidFill>
                  <a:srgbClr val="091E42"/>
                </a:solidFill>
                <a:latin typeface="Verdana"/>
                <a:cs typeface="Verdana"/>
              </a:rPr>
              <a:t>of</a:t>
            </a:r>
            <a:r>
              <a:rPr sz="2950" spc="-590" dirty="0">
                <a:solidFill>
                  <a:srgbClr val="091E42"/>
                </a:solidFill>
                <a:latin typeface="Verdana"/>
                <a:cs typeface="Verdana"/>
              </a:rPr>
              <a:t> </a:t>
            </a:r>
            <a:r>
              <a:rPr sz="2950" spc="-155" dirty="0">
                <a:solidFill>
                  <a:srgbClr val="091E42"/>
                </a:solidFill>
                <a:latin typeface="Verdana"/>
                <a:cs typeface="Verdana"/>
              </a:rPr>
              <a:t>the  </a:t>
            </a:r>
            <a:r>
              <a:rPr sz="2950" spc="-220" dirty="0">
                <a:solidFill>
                  <a:srgbClr val="091E42"/>
                </a:solidFill>
                <a:latin typeface="Verdana"/>
                <a:cs typeface="Verdana"/>
              </a:rPr>
              <a:t>have</a:t>
            </a:r>
            <a:r>
              <a:rPr sz="2950" spc="-305" dirty="0">
                <a:solidFill>
                  <a:srgbClr val="091E42"/>
                </a:solidFill>
                <a:latin typeface="Verdana"/>
                <a:cs typeface="Verdana"/>
              </a:rPr>
              <a:t> </a:t>
            </a:r>
            <a:r>
              <a:rPr sz="2950" spc="-180" dirty="0">
                <a:solidFill>
                  <a:srgbClr val="091E42"/>
                </a:solidFill>
                <a:latin typeface="Verdana"/>
                <a:cs typeface="Verdana"/>
              </a:rPr>
              <a:t>set.</a:t>
            </a:r>
            <a:endParaRPr sz="2950">
              <a:latin typeface="Verdana"/>
              <a:cs typeface="Verdana"/>
            </a:endParaRPr>
          </a:p>
        </p:txBody>
      </p:sp>
      <p:sp>
        <p:nvSpPr>
          <p:cNvPr id="141" name="object 141"/>
          <p:cNvSpPr/>
          <p:nvPr/>
        </p:nvSpPr>
        <p:spPr>
          <a:xfrm>
            <a:off x="4447990" y="3986454"/>
            <a:ext cx="2680970" cy="2680970"/>
          </a:xfrm>
          <a:custGeom>
            <a:avLst/>
            <a:gdLst/>
            <a:ahLst/>
            <a:cxnLst/>
            <a:rect l="l" t="t" r="r" b="b"/>
            <a:pathLst>
              <a:path w="2680970" h="2680970">
                <a:moveTo>
                  <a:pt x="1340273" y="0"/>
                </a:moveTo>
                <a:lnTo>
                  <a:pt x="1292202" y="846"/>
                </a:lnTo>
                <a:lnTo>
                  <a:pt x="1244558" y="3365"/>
                </a:lnTo>
                <a:lnTo>
                  <a:pt x="1197367" y="7529"/>
                </a:lnTo>
                <a:lnTo>
                  <a:pt x="1150659" y="13309"/>
                </a:lnTo>
                <a:lnTo>
                  <a:pt x="1104461" y="20678"/>
                </a:lnTo>
                <a:lnTo>
                  <a:pt x="1058803" y="29606"/>
                </a:lnTo>
                <a:lnTo>
                  <a:pt x="1013712" y="40066"/>
                </a:lnTo>
                <a:lnTo>
                  <a:pt x="969217" y="52029"/>
                </a:lnTo>
                <a:lnTo>
                  <a:pt x="925345" y="65466"/>
                </a:lnTo>
                <a:lnTo>
                  <a:pt x="882127" y="80350"/>
                </a:lnTo>
                <a:lnTo>
                  <a:pt x="839589" y="96652"/>
                </a:lnTo>
                <a:lnTo>
                  <a:pt x="797760" y="114343"/>
                </a:lnTo>
                <a:lnTo>
                  <a:pt x="756669" y="133396"/>
                </a:lnTo>
                <a:lnTo>
                  <a:pt x="716344" y="153782"/>
                </a:lnTo>
                <a:lnTo>
                  <a:pt x="676814" y="175472"/>
                </a:lnTo>
                <a:lnTo>
                  <a:pt x="638105" y="198439"/>
                </a:lnTo>
                <a:lnTo>
                  <a:pt x="600248" y="222653"/>
                </a:lnTo>
                <a:lnTo>
                  <a:pt x="563270" y="248087"/>
                </a:lnTo>
                <a:lnTo>
                  <a:pt x="527200" y="274712"/>
                </a:lnTo>
                <a:lnTo>
                  <a:pt x="492065" y="302500"/>
                </a:lnTo>
                <a:lnTo>
                  <a:pt x="457895" y="331423"/>
                </a:lnTo>
                <a:lnTo>
                  <a:pt x="424718" y="361452"/>
                </a:lnTo>
                <a:lnTo>
                  <a:pt x="392562" y="392558"/>
                </a:lnTo>
                <a:lnTo>
                  <a:pt x="361455" y="424714"/>
                </a:lnTo>
                <a:lnTo>
                  <a:pt x="331427" y="457891"/>
                </a:lnTo>
                <a:lnTo>
                  <a:pt x="302504" y="492061"/>
                </a:lnTo>
                <a:lnTo>
                  <a:pt x="274715" y="527195"/>
                </a:lnTo>
                <a:lnTo>
                  <a:pt x="248090" y="563265"/>
                </a:lnTo>
                <a:lnTo>
                  <a:pt x="222656" y="600243"/>
                </a:lnTo>
                <a:lnTo>
                  <a:pt x="198441" y="638101"/>
                </a:lnTo>
                <a:lnTo>
                  <a:pt x="175474" y="676809"/>
                </a:lnTo>
                <a:lnTo>
                  <a:pt x="153784" y="716340"/>
                </a:lnTo>
                <a:lnTo>
                  <a:pt x="133398" y="756665"/>
                </a:lnTo>
                <a:lnTo>
                  <a:pt x="114345" y="797756"/>
                </a:lnTo>
                <a:lnTo>
                  <a:pt x="96653" y="839585"/>
                </a:lnTo>
                <a:lnTo>
                  <a:pt x="80351" y="882123"/>
                </a:lnTo>
                <a:lnTo>
                  <a:pt x="65467" y="925341"/>
                </a:lnTo>
                <a:lnTo>
                  <a:pt x="52029" y="969213"/>
                </a:lnTo>
                <a:lnTo>
                  <a:pt x="40066" y="1013708"/>
                </a:lnTo>
                <a:lnTo>
                  <a:pt x="29607" y="1058800"/>
                </a:lnTo>
                <a:lnTo>
                  <a:pt x="20678" y="1104459"/>
                </a:lnTo>
                <a:lnTo>
                  <a:pt x="13309" y="1150657"/>
                </a:lnTo>
                <a:lnTo>
                  <a:pt x="7529" y="1197365"/>
                </a:lnTo>
                <a:lnTo>
                  <a:pt x="3365" y="1244557"/>
                </a:lnTo>
                <a:lnTo>
                  <a:pt x="846" y="1292202"/>
                </a:lnTo>
                <a:lnTo>
                  <a:pt x="0" y="1340273"/>
                </a:lnTo>
                <a:lnTo>
                  <a:pt x="846" y="1388344"/>
                </a:lnTo>
                <a:lnTo>
                  <a:pt x="3365" y="1435989"/>
                </a:lnTo>
                <a:lnTo>
                  <a:pt x="7529" y="1483180"/>
                </a:lnTo>
                <a:lnTo>
                  <a:pt x="13309" y="1529889"/>
                </a:lnTo>
                <a:lnTo>
                  <a:pt x="20678" y="1576087"/>
                </a:lnTo>
                <a:lnTo>
                  <a:pt x="29607" y="1621746"/>
                </a:lnTo>
                <a:lnTo>
                  <a:pt x="40066" y="1666837"/>
                </a:lnTo>
                <a:lnTo>
                  <a:pt x="52029" y="1711333"/>
                </a:lnTo>
                <a:lnTo>
                  <a:pt x="65467" y="1755204"/>
                </a:lnTo>
                <a:lnTo>
                  <a:pt x="80351" y="1798423"/>
                </a:lnTo>
                <a:lnTo>
                  <a:pt x="96653" y="1840961"/>
                </a:lnTo>
                <a:lnTo>
                  <a:pt x="114345" y="1882790"/>
                </a:lnTo>
                <a:lnTo>
                  <a:pt x="133398" y="1923881"/>
                </a:lnTo>
                <a:lnTo>
                  <a:pt x="153784" y="1964206"/>
                </a:lnTo>
                <a:lnTo>
                  <a:pt x="175474" y="2003737"/>
                </a:lnTo>
                <a:lnTo>
                  <a:pt x="198441" y="2042445"/>
                </a:lnTo>
                <a:lnTo>
                  <a:pt x="222656" y="2080302"/>
                </a:lnTo>
                <a:lnTo>
                  <a:pt x="248090" y="2117280"/>
                </a:lnTo>
                <a:lnTo>
                  <a:pt x="274715" y="2153350"/>
                </a:lnTo>
                <a:lnTo>
                  <a:pt x="302504" y="2188485"/>
                </a:lnTo>
                <a:lnTo>
                  <a:pt x="331427" y="2222654"/>
                </a:lnTo>
                <a:lnTo>
                  <a:pt x="361455" y="2255831"/>
                </a:lnTo>
                <a:lnTo>
                  <a:pt x="392562" y="2287987"/>
                </a:lnTo>
                <a:lnTo>
                  <a:pt x="424718" y="2319094"/>
                </a:lnTo>
                <a:lnTo>
                  <a:pt x="457895" y="2349123"/>
                </a:lnTo>
                <a:lnTo>
                  <a:pt x="492065" y="2378045"/>
                </a:lnTo>
                <a:lnTo>
                  <a:pt x="527200" y="2405833"/>
                </a:lnTo>
                <a:lnTo>
                  <a:pt x="563270" y="2432459"/>
                </a:lnTo>
                <a:lnTo>
                  <a:pt x="600248" y="2457893"/>
                </a:lnTo>
                <a:lnTo>
                  <a:pt x="638105" y="2482107"/>
                </a:lnTo>
                <a:lnTo>
                  <a:pt x="676814" y="2505074"/>
                </a:lnTo>
                <a:lnTo>
                  <a:pt x="716344" y="2526764"/>
                </a:lnTo>
                <a:lnTo>
                  <a:pt x="756669" y="2547150"/>
                </a:lnTo>
                <a:lnTo>
                  <a:pt x="797760" y="2566202"/>
                </a:lnTo>
                <a:lnTo>
                  <a:pt x="839589" y="2583894"/>
                </a:lnTo>
                <a:lnTo>
                  <a:pt x="882127" y="2600196"/>
                </a:lnTo>
                <a:lnTo>
                  <a:pt x="925345" y="2615080"/>
                </a:lnTo>
                <a:lnTo>
                  <a:pt x="969217" y="2628517"/>
                </a:lnTo>
                <a:lnTo>
                  <a:pt x="1013712" y="2640480"/>
                </a:lnTo>
                <a:lnTo>
                  <a:pt x="1058803" y="2650940"/>
                </a:lnTo>
                <a:lnTo>
                  <a:pt x="1104461" y="2659868"/>
                </a:lnTo>
                <a:lnTo>
                  <a:pt x="1150659" y="2667236"/>
                </a:lnTo>
                <a:lnTo>
                  <a:pt x="1197367" y="2673017"/>
                </a:lnTo>
                <a:lnTo>
                  <a:pt x="1244558" y="2677181"/>
                </a:lnTo>
                <a:lnTo>
                  <a:pt x="1292202" y="2679700"/>
                </a:lnTo>
                <a:lnTo>
                  <a:pt x="1340273" y="2680546"/>
                </a:lnTo>
                <a:lnTo>
                  <a:pt x="1388345" y="2679700"/>
                </a:lnTo>
                <a:lnTo>
                  <a:pt x="1435990" y="2677181"/>
                </a:lnTo>
                <a:lnTo>
                  <a:pt x="1483182" y="2673017"/>
                </a:lnTo>
                <a:lnTo>
                  <a:pt x="1529892" y="2667236"/>
                </a:lnTo>
                <a:lnTo>
                  <a:pt x="1576090" y="2659868"/>
                </a:lnTo>
                <a:lnTo>
                  <a:pt x="1621750" y="2650940"/>
                </a:lnTo>
                <a:lnTo>
                  <a:pt x="1666841" y="2640480"/>
                </a:lnTo>
                <a:lnTo>
                  <a:pt x="1711337" y="2628517"/>
                </a:lnTo>
                <a:lnTo>
                  <a:pt x="1755209" y="2615080"/>
                </a:lnTo>
                <a:lnTo>
                  <a:pt x="1798428" y="2600196"/>
                </a:lnTo>
                <a:lnTo>
                  <a:pt x="1840967" y="2583894"/>
                </a:lnTo>
                <a:lnTo>
                  <a:pt x="1882796" y="2566202"/>
                </a:lnTo>
                <a:lnTo>
                  <a:pt x="1923887" y="2547150"/>
                </a:lnTo>
                <a:lnTo>
                  <a:pt x="1964213" y="2526764"/>
                </a:lnTo>
                <a:lnTo>
                  <a:pt x="2003744" y="2505074"/>
                </a:lnTo>
                <a:lnTo>
                  <a:pt x="2042453" y="2482107"/>
                </a:lnTo>
                <a:lnTo>
                  <a:pt x="2080310" y="2457893"/>
                </a:lnTo>
                <a:lnTo>
                  <a:pt x="2117288" y="2432459"/>
                </a:lnTo>
                <a:lnTo>
                  <a:pt x="2153359" y="2405833"/>
                </a:lnTo>
                <a:lnTo>
                  <a:pt x="2188493" y="2378045"/>
                </a:lnTo>
                <a:lnTo>
                  <a:pt x="2222663" y="2349123"/>
                </a:lnTo>
                <a:lnTo>
                  <a:pt x="2255840" y="2319094"/>
                </a:lnTo>
                <a:lnTo>
                  <a:pt x="2287997" y="2287987"/>
                </a:lnTo>
                <a:lnTo>
                  <a:pt x="2319103" y="2255831"/>
                </a:lnTo>
                <a:lnTo>
                  <a:pt x="2349132" y="2222654"/>
                </a:lnTo>
                <a:lnTo>
                  <a:pt x="2378055" y="2188485"/>
                </a:lnTo>
                <a:lnTo>
                  <a:pt x="2405843" y="2153350"/>
                </a:lnTo>
                <a:lnTo>
                  <a:pt x="2432468" y="2117280"/>
                </a:lnTo>
                <a:lnTo>
                  <a:pt x="2457903" y="2080302"/>
                </a:lnTo>
                <a:lnTo>
                  <a:pt x="2482117" y="2042445"/>
                </a:lnTo>
                <a:lnTo>
                  <a:pt x="2505084" y="2003737"/>
                </a:lnTo>
                <a:lnTo>
                  <a:pt x="2526774" y="1964206"/>
                </a:lnTo>
                <a:lnTo>
                  <a:pt x="2547160" y="1923881"/>
                </a:lnTo>
                <a:lnTo>
                  <a:pt x="2566213" y="1882790"/>
                </a:lnTo>
                <a:lnTo>
                  <a:pt x="2583904" y="1840961"/>
                </a:lnTo>
                <a:lnTo>
                  <a:pt x="2600206" y="1798423"/>
                </a:lnTo>
                <a:lnTo>
                  <a:pt x="2615090" y="1755204"/>
                </a:lnTo>
                <a:lnTo>
                  <a:pt x="2628528" y="1711333"/>
                </a:lnTo>
                <a:lnTo>
                  <a:pt x="2640490" y="1666837"/>
                </a:lnTo>
                <a:lnTo>
                  <a:pt x="2650950" y="1621746"/>
                </a:lnTo>
                <a:lnTo>
                  <a:pt x="2659878" y="1576087"/>
                </a:lnTo>
                <a:lnTo>
                  <a:pt x="2667247" y="1529889"/>
                </a:lnTo>
                <a:lnTo>
                  <a:pt x="2673027" y="1483180"/>
                </a:lnTo>
                <a:lnTo>
                  <a:pt x="2677191" y="1435989"/>
                </a:lnTo>
                <a:lnTo>
                  <a:pt x="2679711" y="1388344"/>
                </a:lnTo>
                <a:lnTo>
                  <a:pt x="2680557" y="1340273"/>
                </a:lnTo>
                <a:lnTo>
                  <a:pt x="2679711" y="1292202"/>
                </a:lnTo>
                <a:lnTo>
                  <a:pt x="2677191" y="1244557"/>
                </a:lnTo>
                <a:lnTo>
                  <a:pt x="2673027" y="1197365"/>
                </a:lnTo>
                <a:lnTo>
                  <a:pt x="2667247" y="1150657"/>
                </a:lnTo>
                <a:lnTo>
                  <a:pt x="2659878" y="1104459"/>
                </a:lnTo>
                <a:lnTo>
                  <a:pt x="2650950" y="1058800"/>
                </a:lnTo>
                <a:lnTo>
                  <a:pt x="2640490" y="1013708"/>
                </a:lnTo>
                <a:lnTo>
                  <a:pt x="2628528" y="969213"/>
                </a:lnTo>
                <a:lnTo>
                  <a:pt x="2615090" y="925341"/>
                </a:lnTo>
                <a:lnTo>
                  <a:pt x="2600206" y="882123"/>
                </a:lnTo>
                <a:lnTo>
                  <a:pt x="2583904" y="839585"/>
                </a:lnTo>
                <a:lnTo>
                  <a:pt x="2566213" y="797756"/>
                </a:lnTo>
                <a:lnTo>
                  <a:pt x="2547160" y="756665"/>
                </a:lnTo>
                <a:lnTo>
                  <a:pt x="2526774" y="716340"/>
                </a:lnTo>
                <a:lnTo>
                  <a:pt x="2505084" y="676809"/>
                </a:lnTo>
                <a:lnTo>
                  <a:pt x="2482117" y="638101"/>
                </a:lnTo>
                <a:lnTo>
                  <a:pt x="2457903" y="600243"/>
                </a:lnTo>
                <a:lnTo>
                  <a:pt x="2432468" y="563265"/>
                </a:lnTo>
                <a:lnTo>
                  <a:pt x="2405843" y="527195"/>
                </a:lnTo>
                <a:lnTo>
                  <a:pt x="2378055" y="492061"/>
                </a:lnTo>
                <a:lnTo>
                  <a:pt x="2349132" y="457891"/>
                </a:lnTo>
                <a:lnTo>
                  <a:pt x="2319103" y="424714"/>
                </a:lnTo>
                <a:lnTo>
                  <a:pt x="2287997" y="392558"/>
                </a:lnTo>
                <a:lnTo>
                  <a:pt x="2255840" y="361452"/>
                </a:lnTo>
                <a:lnTo>
                  <a:pt x="2222663" y="331423"/>
                </a:lnTo>
                <a:lnTo>
                  <a:pt x="2188493" y="302500"/>
                </a:lnTo>
                <a:lnTo>
                  <a:pt x="2153359" y="274712"/>
                </a:lnTo>
                <a:lnTo>
                  <a:pt x="2117288" y="248087"/>
                </a:lnTo>
                <a:lnTo>
                  <a:pt x="2080310" y="222653"/>
                </a:lnTo>
                <a:lnTo>
                  <a:pt x="2042453" y="198439"/>
                </a:lnTo>
                <a:lnTo>
                  <a:pt x="2003744" y="175472"/>
                </a:lnTo>
                <a:lnTo>
                  <a:pt x="1964213" y="153782"/>
                </a:lnTo>
                <a:lnTo>
                  <a:pt x="1923887" y="133396"/>
                </a:lnTo>
                <a:lnTo>
                  <a:pt x="1882796" y="114343"/>
                </a:lnTo>
                <a:lnTo>
                  <a:pt x="1840967" y="96652"/>
                </a:lnTo>
                <a:lnTo>
                  <a:pt x="1798428" y="80350"/>
                </a:lnTo>
                <a:lnTo>
                  <a:pt x="1755209" y="65466"/>
                </a:lnTo>
                <a:lnTo>
                  <a:pt x="1711337" y="52029"/>
                </a:lnTo>
                <a:lnTo>
                  <a:pt x="1666841" y="40066"/>
                </a:lnTo>
                <a:lnTo>
                  <a:pt x="1621750" y="29606"/>
                </a:lnTo>
                <a:lnTo>
                  <a:pt x="1576090" y="20678"/>
                </a:lnTo>
                <a:lnTo>
                  <a:pt x="1529892" y="13309"/>
                </a:lnTo>
                <a:lnTo>
                  <a:pt x="1483182" y="7529"/>
                </a:lnTo>
                <a:lnTo>
                  <a:pt x="1435990" y="3365"/>
                </a:lnTo>
                <a:lnTo>
                  <a:pt x="1388345" y="846"/>
                </a:lnTo>
                <a:lnTo>
                  <a:pt x="1340273" y="0"/>
                </a:lnTo>
                <a:close/>
              </a:path>
            </a:pathLst>
          </a:custGeom>
          <a:solidFill>
            <a:srgbClr val="34456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4992308" y="5978383"/>
            <a:ext cx="1591909" cy="6886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5376600" y="5978383"/>
            <a:ext cx="412115" cy="394970"/>
          </a:xfrm>
          <a:custGeom>
            <a:avLst/>
            <a:gdLst/>
            <a:ahLst/>
            <a:cxnLst/>
            <a:rect l="l" t="t" r="r" b="b"/>
            <a:pathLst>
              <a:path w="412114" h="394970">
                <a:moveTo>
                  <a:pt x="411652" y="0"/>
                </a:moveTo>
                <a:lnTo>
                  <a:pt x="197648" y="0"/>
                </a:lnTo>
                <a:lnTo>
                  <a:pt x="146974" y="2074"/>
                </a:lnTo>
                <a:lnTo>
                  <a:pt x="97446" y="8190"/>
                </a:lnTo>
                <a:lnTo>
                  <a:pt x="49228" y="18184"/>
                </a:lnTo>
                <a:lnTo>
                  <a:pt x="2482" y="31891"/>
                </a:lnTo>
                <a:lnTo>
                  <a:pt x="0" y="32841"/>
                </a:lnTo>
                <a:lnTo>
                  <a:pt x="7242" y="74300"/>
                </a:lnTo>
                <a:lnTo>
                  <a:pt x="20487" y="119146"/>
                </a:lnTo>
                <a:lnTo>
                  <a:pt x="38490" y="161729"/>
                </a:lnTo>
                <a:lnTo>
                  <a:pt x="60939" y="201734"/>
                </a:lnTo>
                <a:lnTo>
                  <a:pt x="87523" y="238852"/>
                </a:lnTo>
                <a:lnTo>
                  <a:pt x="117930" y="272770"/>
                </a:lnTo>
                <a:lnTo>
                  <a:pt x="151849" y="303177"/>
                </a:lnTo>
                <a:lnTo>
                  <a:pt x="188968" y="329760"/>
                </a:lnTo>
                <a:lnTo>
                  <a:pt x="228974" y="352209"/>
                </a:lnTo>
                <a:lnTo>
                  <a:pt x="271558" y="370212"/>
                </a:lnTo>
                <a:lnTo>
                  <a:pt x="316406" y="383457"/>
                </a:lnTo>
                <a:lnTo>
                  <a:pt x="363208" y="391633"/>
                </a:lnTo>
                <a:lnTo>
                  <a:pt x="411652" y="394427"/>
                </a:lnTo>
                <a:lnTo>
                  <a:pt x="411652" y="0"/>
                </a:lnTo>
                <a:close/>
              </a:path>
            </a:pathLst>
          </a:custGeom>
          <a:solidFill>
            <a:srgbClr val="FF99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5249567" y="6361523"/>
            <a:ext cx="92719" cy="9273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5400306" y="6361523"/>
            <a:ext cx="92709" cy="9273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6262846" y="4948624"/>
            <a:ext cx="419107" cy="419107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4894573" y="4948624"/>
            <a:ext cx="419118" cy="41910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5568364" y="5687313"/>
            <a:ext cx="439819" cy="686795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5568364" y="5687313"/>
            <a:ext cx="440055" cy="295910"/>
          </a:xfrm>
          <a:custGeom>
            <a:avLst/>
            <a:gdLst/>
            <a:ahLst/>
            <a:cxnLst/>
            <a:rect l="l" t="t" r="r" b="b"/>
            <a:pathLst>
              <a:path w="440054" h="295910">
                <a:moveTo>
                  <a:pt x="439819" y="0"/>
                </a:moveTo>
                <a:lnTo>
                  <a:pt x="0" y="0"/>
                </a:lnTo>
                <a:lnTo>
                  <a:pt x="0" y="75557"/>
                </a:lnTo>
                <a:lnTo>
                  <a:pt x="4467" y="119877"/>
                </a:lnTo>
                <a:lnTo>
                  <a:pt x="17280" y="161156"/>
                </a:lnTo>
                <a:lnTo>
                  <a:pt x="37554" y="198511"/>
                </a:lnTo>
                <a:lnTo>
                  <a:pt x="64405" y="231057"/>
                </a:lnTo>
                <a:lnTo>
                  <a:pt x="96949" y="257910"/>
                </a:lnTo>
                <a:lnTo>
                  <a:pt x="134302" y="278185"/>
                </a:lnTo>
                <a:lnTo>
                  <a:pt x="175580" y="290999"/>
                </a:lnTo>
                <a:lnTo>
                  <a:pt x="219899" y="295467"/>
                </a:lnTo>
                <a:lnTo>
                  <a:pt x="264218" y="290999"/>
                </a:lnTo>
                <a:lnTo>
                  <a:pt x="305499" y="278185"/>
                </a:lnTo>
                <a:lnTo>
                  <a:pt x="342855" y="257910"/>
                </a:lnTo>
                <a:lnTo>
                  <a:pt x="375403" y="231057"/>
                </a:lnTo>
                <a:lnTo>
                  <a:pt x="402258" y="198511"/>
                </a:lnTo>
                <a:lnTo>
                  <a:pt x="422535" y="161156"/>
                </a:lnTo>
                <a:lnTo>
                  <a:pt x="435350" y="119877"/>
                </a:lnTo>
                <a:lnTo>
                  <a:pt x="439819" y="75557"/>
                </a:lnTo>
                <a:lnTo>
                  <a:pt x="439819" y="0"/>
                </a:lnTo>
                <a:close/>
              </a:path>
            </a:pathLst>
          </a:custGeom>
          <a:solidFill>
            <a:srgbClr val="FF8B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5570609" y="5687313"/>
            <a:ext cx="435609" cy="198120"/>
          </a:xfrm>
          <a:custGeom>
            <a:avLst/>
            <a:gdLst/>
            <a:ahLst/>
            <a:cxnLst/>
            <a:rect l="l" t="t" r="r" b="b"/>
            <a:pathLst>
              <a:path w="435610" h="198120">
                <a:moveTo>
                  <a:pt x="435328" y="0"/>
                </a:moveTo>
                <a:lnTo>
                  <a:pt x="0" y="0"/>
                </a:lnTo>
                <a:lnTo>
                  <a:pt x="2222" y="22047"/>
                </a:lnTo>
                <a:lnTo>
                  <a:pt x="15035" y="63326"/>
                </a:lnTo>
                <a:lnTo>
                  <a:pt x="35309" y="100681"/>
                </a:lnTo>
                <a:lnTo>
                  <a:pt x="62160" y="133227"/>
                </a:lnTo>
                <a:lnTo>
                  <a:pt x="94704" y="160080"/>
                </a:lnTo>
                <a:lnTo>
                  <a:pt x="132057" y="180356"/>
                </a:lnTo>
                <a:lnTo>
                  <a:pt x="173335" y="193170"/>
                </a:lnTo>
                <a:lnTo>
                  <a:pt x="217654" y="197637"/>
                </a:lnTo>
                <a:lnTo>
                  <a:pt x="261973" y="193170"/>
                </a:lnTo>
                <a:lnTo>
                  <a:pt x="303254" y="180356"/>
                </a:lnTo>
                <a:lnTo>
                  <a:pt x="340610" y="160080"/>
                </a:lnTo>
                <a:lnTo>
                  <a:pt x="373158" y="133227"/>
                </a:lnTo>
                <a:lnTo>
                  <a:pt x="400013" y="100681"/>
                </a:lnTo>
                <a:lnTo>
                  <a:pt x="420290" y="63326"/>
                </a:lnTo>
                <a:lnTo>
                  <a:pt x="433105" y="22047"/>
                </a:lnTo>
                <a:lnTo>
                  <a:pt x="435328" y="0"/>
                </a:lnTo>
                <a:close/>
              </a:path>
            </a:pathLst>
          </a:custGeom>
          <a:solidFill>
            <a:srgbClr val="FF8B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5093446" y="4265880"/>
            <a:ext cx="1389643" cy="156484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5533340" y="4265880"/>
            <a:ext cx="335280" cy="319405"/>
          </a:xfrm>
          <a:custGeom>
            <a:avLst/>
            <a:gdLst/>
            <a:ahLst/>
            <a:cxnLst/>
            <a:rect l="l" t="t" r="r" b="b"/>
            <a:pathLst>
              <a:path w="335279" h="319404">
                <a:moveTo>
                  <a:pt x="258022" y="0"/>
                </a:moveTo>
                <a:lnTo>
                  <a:pt x="254923" y="0"/>
                </a:lnTo>
                <a:lnTo>
                  <a:pt x="207355" y="1607"/>
                </a:lnTo>
                <a:lnTo>
                  <a:pt x="160647" y="6352"/>
                </a:lnTo>
                <a:lnTo>
                  <a:pt x="114902" y="14129"/>
                </a:lnTo>
                <a:lnTo>
                  <a:pt x="70224" y="24835"/>
                </a:lnTo>
                <a:lnTo>
                  <a:pt x="26716" y="38367"/>
                </a:lnTo>
                <a:lnTo>
                  <a:pt x="0" y="48650"/>
                </a:lnTo>
                <a:lnTo>
                  <a:pt x="81033" y="213595"/>
                </a:lnTo>
                <a:lnTo>
                  <a:pt x="110593" y="258803"/>
                </a:lnTo>
                <a:lnTo>
                  <a:pt x="147619" y="292486"/>
                </a:lnTo>
                <a:lnTo>
                  <a:pt x="188965" y="313078"/>
                </a:lnTo>
                <a:lnTo>
                  <a:pt x="231485" y="319012"/>
                </a:lnTo>
                <a:lnTo>
                  <a:pt x="272032" y="308723"/>
                </a:lnTo>
                <a:lnTo>
                  <a:pt x="304954" y="282915"/>
                </a:lnTo>
                <a:lnTo>
                  <a:pt x="326242" y="245632"/>
                </a:lnTo>
                <a:lnTo>
                  <a:pt x="335211" y="200322"/>
                </a:lnTo>
                <a:lnTo>
                  <a:pt x="331180" y="150429"/>
                </a:lnTo>
                <a:lnTo>
                  <a:pt x="313465" y="99400"/>
                </a:lnTo>
                <a:lnTo>
                  <a:pt x="264669" y="86"/>
                </a:lnTo>
                <a:lnTo>
                  <a:pt x="264158" y="62"/>
                </a:lnTo>
                <a:lnTo>
                  <a:pt x="258022" y="0"/>
                </a:lnTo>
                <a:close/>
              </a:path>
            </a:pathLst>
          </a:custGeom>
          <a:solidFill>
            <a:srgbClr val="FFAB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6055312" y="4989931"/>
            <a:ext cx="113336" cy="11334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154"/>
          <p:cNvSpPr/>
          <p:nvPr/>
        </p:nvSpPr>
        <p:spPr>
          <a:xfrm>
            <a:off x="5407887" y="4987376"/>
            <a:ext cx="113336" cy="11334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object 155"/>
          <p:cNvSpPr/>
          <p:nvPr/>
        </p:nvSpPr>
        <p:spPr>
          <a:xfrm>
            <a:off x="5323963" y="4903117"/>
            <a:ext cx="281305" cy="141605"/>
          </a:xfrm>
          <a:custGeom>
            <a:avLst/>
            <a:gdLst/>
            <a:ahLst/>
            <a:cxnLst/>
            <a:rect l="l" t="t" r="r" b="b"/>
            <a:pathLst>
              <a:path w="281304" h="141604">
                <a:moveTo>
                  <a:pt x="0" y="140623"/>
                </a:moveTo>
                <a:lnTo>
                  <a:pt x="7269" y="96092"/>
                </a:lnTo>
                <a:lnTo>
                  <a:pt x="27315" y="57448"/>
                </a:lnTo>
                <a:lnTo>
                  <a:pt x="57819" y="27009"/>
                </a:lnTo>
                <a:lnTo>
                  <a:pt x="96460" y="7087"/>
                </a:lnTo>
                <a:lnTo>
                  <a:pt x="140917" y="0"/>
                </a:lnTo>
                <a:lnTo>
                  <a:pt x="185337" y="7286"/>
                </a:lnTo>
                <a:lnTo>
                  <a:pt x="223887" y="27383"/>
                </a:lnTo>
                <a:lnTo>
                  <a:pt x="254255" y="57962"/>
                </a:lnTo>
                <a:lnTo>
                  <a:pt x="274128" y="96697"/>
                </a:lnTo>
                <a:lnTo>
                  <a:pt x="281195" y="141262"/>
                </a:lnTo>
              </a:path>
            </a:pathLst>
          </a:custGeom>
          <a:ln w="31412">
            <a:solidFill>
              <a:srgbClr val="FFAB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object 156"/>
          <p:cNvSpPr/>
          <p:nvPr/>
        </p:nvSpPr>
        <p:spPr>
          <a:xfrm>
            <a:off x="5971378" y="4903117"/>
            <a:ext cx="281305" cy="141605"/>
          </a:xfrm>
          <a:custGeom>
            <a:avLst/>
            <a:gdLst/>
            <a:ahLst/>
            <a:cxnLst/>
            <a:rect l="l" t="t" r="r" b="b"/>
            <a:pathLst>
              <a:path w="281304" h="141604">
                <a:moveTo>
                  <a:pt x="0" y="140623"/>
                </a:moveTo>
                <a:lnTo>
                  <a:pt x="7269" y="96092"/>
                </a:lnTo>
                <a:lnTo>
                  <a:pt x="27315" y="57448"/>
                </a:lnTo>
                <a:lnTo>
                  <a:pt x="57819" y="27009"/>
                </a:lnTo>
                <a:lnTo>
                  <a:pt x="96460" y="7087"/>
                </a:lnTo>
                <a:lnTo>
                  <a:pt x="140917" y="0"/>
                </a:lnTo>
                <a:lnTo>
                  <a:pt x="185337" y="7286"/>
                </a:lnTo>
                <a:lnTo>
                  <a:pt x="223887" y="27383"/>
                </a:lnTo>
                <a:lnTo>
                  <a:pt x="254255" y="57962"/>
                </a:lnTo>
                <a:lnTo>
                  <a:pt x="274128" y="96697"/>
                </a:lnTo>
                <a:lnTo>
                  <a:pt x="281195" y="141262"/>
                </a:lnTo>
              </a:path>
            </a:pathLst>
          </a:custGeom>
          <a:ln w="31412">
            <a:solidFill>
              <a:srgbClr val="FFAB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object 157"/>
          <p:cNvSpPr/>
          <p:nvPr/>
        </p:nvSpPr>
        <p:spPr>
          <a:xfrm>
            <a:off x="5658780" y="4166815"/>
            <a:ext cx="259079" cy="419100"/>
          </a:xfrm>
          <a:custGeom>
            <a:avLst/>
            <a:gdLst/>
            <a:ahLst/>
            <a:cxnLst/>
            <a:rect l="l" t="t" r="r" b="b"/>
            <a:pathLst>
              <a:path w="259079" h="419100">
                <a:moveTo>
                  <a:pt x="198287" y="0"/>
                </a:moveTo>
                <a:lnTo>
                  <a:pt x="60689" y="0"/>
                </a:lnTo>
                <a:lnTo>
                  <a:pt x="37066" y="4769"/>
                </a:lnTo>
                <a:lnTo>
                  <a:pt x="17775" y="17775"/>
                </a:lnTo>
                <a:lnTo>
                  <a:pt x="4769" y="37066"/>
                </a:lnTo>
                <a:lnTo>
                  <a:pt x="0" y="60689"/>
                </a:lnTo>
                <a:lnTo>
                  <a:pt x="0" y="249175"/>
                </a:lnTo>
                <a:lnTo>
                  <a:pt x="6600" y="302785"/>
                </a:lnTo>
                <a:lnTo>
                  <a:pt x="24981" y="349344"/>
                </a:lnTo>
                <a:lnTo>
                  <a:pt x="53009" y="386058"/>
                </a:lnTo>
                <a:lnTo>
                  <a:pt x="88554" y="410136"/>
                </a:lnTo>
                <a:lnTo>
                  <a:pt x="129482" y="418783"/>
                </a:lnTo>
                <a:lnTo>
                  <a:pt x="170411" y="410136"/>
                </a:lnTo>
                <a:lnTo>
                  <a:pt x="205955" y="386058"/>
                </a:lnTo>
                <a:lnTo>
                  <a:pt x="233984" y="349344"/>
                </a:lnTo>
                <a:lnTo>
                  <a:pt x="252365" y="302785"/>
                </a:lnTo>
                <a:lnTo>
                  <a:pt x="258965" y="249175"/>
                </a:lnTo>
                <a:lnTo>
                  <a:pt x="258965" y="60689"/>
                </a:lnTo>
                <a:lnTo>
                  <a:pt x="254198" y="37066"/>
                </a:lnTo>
                <a:lnTo>
                  <a:pt x="241195" y="17775"/>
                </a:lnTo>
                <a:lnTo>
                  <a:pt x="221908" y="4769"/>
                </a:lnTo>
                <a:lnTo>
                  <a:pt x="198287" y="0"/>
                </a:lnTo>
                <a:close/>
              </a:path>
            </a:pathLst>
          </a:custGeom>
          <a:solidFill>
            <a:srgbClr val="FF8B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object 158"/>
          <p:cNvSpPr/>
          <p:nvPr/>
        </p:nvSpPr>
        <p:spPr>
          <a:xfrm>
            <a:off x="4744494" y="5155005"/>
            <a:ext cx="301625" cy="0"/>
          </a:xfrm>
          <a:custGeom>
            <a:avLst/>
            <a:gdLst/>
            <a:ahLst/>
            <a:cxnLst/>
            <a:rect l="l" t="t" r="r" b="b"/>
            <a:pathLst>
              <a:path w="301625">
                <a:moveTo>
                  <a:pt x="301195" y="0"/>
                </a:moveTo>
                <a:lnTo>
                  <a:pt x="0" y="0"/>
                </a:lnTo>
              </a:path>
            </a:pathLst>
          </a:custGeom>
          <a:ln w="31412">
            <a:solidFill>
              <a:srgbClr val="FFAB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" name="object 159"/>
          <p:cNvSpPr/>
          <p:nvPr/>
        </p:nvSpPr>
        <p:spPr>
          <a:xfrm>
            <a:off x="6532984" y="5155005"/>
            <a:ext cx="301625" cy="0"/>
          </a:xfrm>
          <a:custGeom>
            <a:avLst/>
            <a:gdLst/>
            <a:ahLst/>
            <a:cxnLst/>
            <a:rect l="l" t="t" r="r" b="b"/>
            <a:pathLst>
              <a:path w="301625">
                <a:moveTo>
                  <a:pt x="301184" y="0"/>
                </a:moveTo>
                <a:lnTo>
                  <a:pt x="0" y="0"/>
                </a:lnTo>
              </a:path>
            </a:pathLst>
          </a:custGeom>
          <a:ln w="31412">
            <a:solidFill>
              <a:srgbClr val="FFAB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160"/>
          <p:cNvSpPr/>
          <p:nvPr/>
        </p:nvSpPr>
        <p:spPr>
          <a:xfrm>
            <a:off x="4694181" y="5104682"/>
            <a:ext cx="100635" cy="10064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object 161"/>
          <p:cNvSpPr/>
          <p:nvPr/>
        </p:nvSpPr>
        <p:spPr>
          <a:xfrm>
            <a:off x="6783856" y="5104682"/>
            <a:ext cx="100635" cy="10064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object 162"/>
          <p:cNvSpPr/>
          <p:nvPr/>
        </p:nvSpPr>
        <p:spPr>
          <a:xfrm>
            <a:off x="5583559" y="5460311"/>
            <a:ext cx="409575" cy="129539"/>
          </a:xfrm>
          <a:custGeom>
            <a:avLst/>
            <a:gdLst/>
            <a:ahLst/>
            <a:cxnLst/>
            <a:rect l="l" t="t" r="r" b="b"/>
            <a:pathLst>
              <a:path w="409575" h="129539">
                <a:moveTo>
                  <a:pt x="49233" y="0"/>
                </a:moveTo>
                <a:lnTo>
                  <a:pt x="31127" y="4544"/>
                </a:lnTo>
                <a:lnTo>
                  <a:pt x="15697" y="15185"/>
                </a:lnTo>
                <a:lnTo>
                  <a:pt x="4689" y="31029"/>
                </a:lnTo>
                <a:lnTo>
                  <a:pt x="0" y="52481"/>
                </a:lnTo>
                <a:lnTo>
                  <a:pt x="4184" y="73219"/>
                </a:lnTo>
                <a:lnTo>
                  <a:pt x="34950" y="101697"/>
                </a:lnTo>
                <a:lnTo>
                  <a:pt x="76488" y="113608"/>
                </a:lnTo>
                <a:lnTo>
                  <a:pt x="118852" y="122203"/>
                </a:lnTo>
                <a:lnTo>
                  <a:pt x="161716" y="127411"/>
                </a:lnTo>
                <a:lnTo>
                  <a:pt x="204756" y="129162"/>
                </a:lnTo>
                <a:lnTo>
                  <a:pt x="206777" y="129162"/>
                </a:lnTo>
                <a:lnTo>
                  <a:pt x="248821" y="127324"/>
                </a:lnTo>
                <a:lnTo>
                  <a:pt x="290712" y="122182"/>
                </a:lnTo>
                <a:lnTo>
                  <a:pt x="332131" y="113803"/>
                </a:lnTo>
                <a:lnTo>
                  <a:pt x="372762" y="102252"/>
                </a:lnTo>
                <a:lnTo>
                  <a:pt x="404749" y="73681"/>
                </a:lnTo>
                <a:lnTo>
                  <a:pt x="409363" y="52802"/>
                </a:lnTo>
                <a:lnTo>
                  <a:pt x="404719" y="30997"/>
                </a:lnTo>
                <a:lnTo>
                  <a:pt x="404468" y="30442"/>
                </a:lnTo>
                <a:lnTo>
                  <a:pt x="400269" y="24453"/>
                </a:lnTo>
                <a:lnTo>
                  <a:pt x="204746" y="24453"/>
                </a:lnTo>
                <a:lnTo>
                  <a:pt x="170157" y="23049"/>
                </a:lnTo>
                <a:lnTo>
                  <a:pt x="135706" y="18875"/>
                </a:lnTo>
                <a:lnTo>
                  <a:pt x="101583" y="11967"/>
                </a:lnTo>
                <a:lnTo>
                  <a:pt x="68268" y="2443"/>
                </a:lnTo>
                <a:lnTo>
                  <a:pt x="49233" y="0"/>
                </a:lnTo>
                <a:close/>
              </a:path>
              <a:path w="409575" h="129539">
                <a:moveTo>
                  <a:pt x="359808" y="20"/>
                </a:moveTo>
                <a:lnTo>
                  <a:pt x="340721" y="2579"/>
                </a:lnTo>
                <a:lnTo>
                  <a:pt x="307738" y="11987"/>
                </a:lnTo>
                <a:lnTo>
                  <a:pt x="274314" y="18778"/>
                </a:lnTo>
                <a:lnTo>
                  <a:pt x="240404" y="22958"/>
                </a:lnTo>
                <a:lnTo>
                  <a:pt x="206369" y="24453"/>
                </a:lnTo>
                <a:lnTo>
                  <a:pt x="400269" y="24453"/>
                </a:lnTo>
                <a:lnTo>
                  <a:pt x="393426" y="14690"/>
                </a:lnTo>
                <a:lnTo>
                  <a:pt x="377958" y="4303"/>
                </a:lnTo>
                <a:lnTo>
                  <a:pt x="359808" y="20"/>
                </a:lnTo>
                <a:close/>
              </a:path>
            </a:pathLst>
          </a:custGeom>
          <a:solidFill>
            <a:srgbClr val="FF8B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" name="object 163"/>
          <p:cNvSpPr txBox="1"/>
          <p:nvPr/>
        </p:nvSpPr>
        <p:spPr>
          <a:xfrm>
            <a:off x="4940028" y="6684478"/>
            <a:ext cx="1699895" cy="7797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14935">
              <a:lnSpc>
                <a:spcPct val="107500"/>
              </a:lnSpc>
              <a:spcBef>
                <a:spcPts val="100"/>
              </a:spcBef>
            </a:pPr>
            <a:r>
              <a:rPr sz="2300" spc="-145" dirty="0">
                <a:solidFill>
                  <a:srgbClr val="FFFFFF"/>
                </a:solidFill>
                <a:latin typeface="Verdana"/>
                <a:cs typeface="Verdana"/>
              </a:rPr>
              <a:t>Automated  </a:t>
            </a:r>
            <a:r>
              <a:rPr sz="2300" spc="-90" dirty="0">
                <a:solidFill>
                  <a:srgbClr val="FFFFFF"/>
                </a:solidFill>
                <a:latin typeface="Verdana"/>
                <a:cs typeface="Verdana"/>
              </a:rPr>
              <a:t>classifi</a:t>
            </a:r>
            <a:r>
              <a:rPr sz="2300" spc="-114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2300" spc="-135" dirty="0">
                <a:solidFill>
                  <a:srgbClr val="FFFFFF"/>
                </a:solidFill>
                <a:latin typeface="Verdana"/>
                <a:cs typeface="Verdana"/>
              </a:rPr>
              <a:t>ation</a:t>
            </a:r>
            <a:endParaRPr sz="2300">
              <a:latin typeface="Verdana"/>
              <a:cs typeface="Verdana"/>
            </a:endParaRPr>
          </a:p>
        </p:txBody>
      </p:sp>
      <p:sp>
        <p:nvSpPr>
          <p:cNvPr id="164" name="object 164"/>
          <p:cNvSpPr/>
          <p:nvPr/>
        </p:nvSpPr>
        <p:spPr>
          <a:xfrm>
            <a:off x="10276389" y="3737393"/>
            <a:ext cx="1158875" cy="520700"/>
          </a:xfrm>
          <a:custGeom>
            <a:avLst/>
            <a:gdLst/>
            <a:ahLst/>
            <a:cxnLst/>
            <a:rect l="l" t="t" r="r" b="b"/>
            <a:pathLst>
              <a:path w="1158875" h="520700">
                <a:moveTo>
                  <a:pt x="0" y="0"/>
                </a:moveTo>
                <a:lnTo>
                  <a:pt x="1158551" y="0"/>
                </a:lnTo>
                <a:lnTo>
                  <a:pt x="1158551" y="520266"/>
                </a:lnTo>
                <a:lnTo>
                  <a:pt x="0" y="520266"/>
                </a:lnTo>
                <a:lnTo>
                  <a:pt x="0" y="0"/>
                </a:lnTo>
                <a:close/>
              </a:path>
            </a:pathLst>
          </a:custGeom>
          <a:solidFill>
            <a:srgbClr val="FFE380">
              <a:alpha val="6043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object 165"/>
          <p:cNvSpPr/>
          <p:nvPr/>
        </p:nvSpPr>
        <p:spPr>
          <a:xfrm>
            <a:off x="12670399" y="3737393"/>
            <a:ext cx="2206625" cy="520700"/>
          </a:xfrm>
          <a:custGeom>
            <a:avLst/>
            <a:gdLst/>
            <a:ahLst/>
            <a:cxnLst/>
            <a:rect l="l" t="t" r="r" b="b"/>
            <a:pathLst>
              <a:path w="2206625" h="520700">
                <a:moveTo>
                  <a:pt x="0" y="0"/>
                </a:moveTo>
                <a:lnTo>
                  <a:pt x="2206320" y="0"/>
                </a:lnTo>
                <a:lnTo>
                  <a:pt x="2206320" y="520266"/>
                </a:lnTo>
                <a:lnTo>
                  <a:pt x="0" y="520266"/>
                </a:lnTo>
                <a:lnTo>
                  <a:pt x="0" y="0"/>
                </a:lnTo>
                <a:close/>
              </a:path>
            </a:pathLst>
          </a:custGeom>
          <a:solidFill>
            <a:srgbClr val="FFE380">
              <a:alpha val="6043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" name="object 166"/>
          <p:cNvSpPr/>
          <p:nvPr/>
        </p:nvSpPr>
        <p:spPr>
          <a:xfrm>
            <a:off x="12086542" y="4857632"/>
            <a:ext cx="1342390" cy="520700"/>
          </a:xfrm>
          <a:custGeom>
            <a:avLst/>
            <a:gdLst/>
            <a:ahLst/>
            <a:cxnLst/>
            <a:rect l="l" t="t" r="r" b="b"/>
            <a:pathLst>
              <a:path w="1342390" h="520700">
                <a:moveTo>
                  <a:pt x="0" y="0"/>
                </a:moveTo>
                <a:lnTo>
                  <a:pt x="1342367" y="0"/>
                </a:lnTo>
                <a:lnTo>
                  <a:pt x="1342367" y="520266"/>
                </a:lnTo>
                <a:lnTo>
                  <a:pt x="0" y="520266"/>
                </a:lnTo>
                <a:lnTo>
                  <a:pt x="0" y="0"/>
                </a:lnTo>
                <a:close/>
              </a:path>
            </a:pathLst>
          </a:custGeom>
          <a:solidFill>
            <a:srgbClr val="FFE380">
              <a:alpha val="6043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" name="object 167"/>
          <p:cNvSpPr/>
          <p:nvPr/>
        </p:nvSpPr>
        <p:spPr>
          <a:xfrm>
            <a:off x="11610955" y="5439624"/>
            <a:ext cx="2126615" cy="520700"/>
          </a:xfrm>
          <a:custGeom>
            <a:avLst/>
            <a:gdLst/>
            <a:ahLst/>
            <a:cxnLst/>
            <a:rect l="l" t="t" r="r" b="b"/>
            <a:pathLst>
              <a:path w="2126615" h="520700">
                <a:moveTo>
                  <a:pt x="0" y="0"/>
                </a:moveTo>
                <a:lnTo>
                  <a:pt x="2126008" y="0"/>
                </a:lnTo>
                <a:lnTo>
                  <a:pt x="2126008" y="520266"/>
                </a:lnTo>
                <a:lnTo>
                  <a:pt x="0" y="520266"/>
                </a:lnTo>
                <a:lnTo>
                  <a:pt x="0" y="0"/>
                </a:lnTo>
                <a:close/>
              </a:path>
            </a:pathLst>
          </a:custGeom>
          <a:solidFill>
            <a:srgbClr val="FFE380">
              <a:alpha val="6043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" name="object 168"/>
          <p:cNvSpPr/>
          <p:nvPr/>
        </p:nvSpPr>
        <p:spPr>
          <a:xfrm>
            <a:off x="10304230" y="6019052"/>
            <a:ext cx="2286635" cy="520700"/>
          </a:xfrm>
          <a:custGeom>
            <a:avLst/>
            <a:gdLst/>
            <a:ahLst/>
            <a:cxnLst/>
            <a:rect l="l" t="t" r="r" b="b"/>
            <a:pathLst>
              <a:path w="2286634" h="520700">
                <a:moveTo>
                  <a:pt x="0" y="0"/>
                </a:moveTo>
                <a:lnTo>
                  <a:pt x="2286171" y="0"/>
                </a:lnTo>
                <a:lnTo>
                  <a:pt x="2286171" y="520266"/>
                </a:lnTo>
                <a:lnTo>
                  <a:pt x="0" y="520266"/>
                </a:lnTo>
                <a:lnTo>
                  <a:pt x="0" y="0"/>
                </a:lnTo>
                <a:close/>
              </a:path>
            </a:pathLst>
          </a:custGeom>
          <a:solidFill>
            <a:srgbClr val="FFE380">
              <a:alpha val="6043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9" name="object 169"/>
          <p:cNvSpPr/>
          <p:nvPr/>
        </p:nvSpPr>
        <p:spPr>
          <a:xfrm>
            <a:off x="13971930" y="6019052"/>
            <a:ext cx="1158875" cy="520700"/>
          </a:xfrm>
          <a:custGeom>
            <a:avLst/>
            <a:gdLst/>
            <a:ahLst/>
            <a:cxnLst/>
            <a:rect l="l" t="t" r="r" b="b"/>
            <a:pathLst>
              <a:path w="1158875" h="520700">
                <a:moveTo>
                  <a:pt x="0" y="0"/>
                </a:moveTo>
                <a:lnTo>
                  <a:pt x="1158498" y="0"/>
                </a:lnTo>
                <a:lnTo>
                  <a:pt x="1158498" y="520266"/>
                </a:lnTo>
                <a:lnTo>
                  <a:pt x="0" y="520266"/>
                </a:lnTo>
                <a:lnTo>
                  <a:pt x="0" y="0"/>
                </a:lnTo>
                <a:close/>
              </a:path>
            </a:pathLst>
          </a:custGeom>
          <a:solidFill>
            <a:srgbClr val="FFE380">
              <a:alpha val="6043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0" name="object 170"/>
          <p:cNvSpPr/>
          <p:nvPr/>
        </p:nvSpPr>
        <p:spPr>
          <a:xfrm>
            <a:off x="14039048" y="6588637"/>
            <a:ext cx="2206625" cy="520700"/>
          </a:xfrm>
          <a:custGeom>
            <a:avLst/>
            <a:gdLst/>
            <a:ahLst/>
            <a:cxnLst/>
            <a:rect l="l" t="t" r="r" b="b"/>
            <a:pathLst>
              <a:path w="2206625" h="520700">
                <a:moveTo>
                  <a:pt x="0" y="0"/>
                </a:moveTo>
                <a:lnTo>
                  <a:pt x="2206320" y="0"/>
                </a:lnTo>
                <a:lnTo>
                  <a:pt x="2206320" y="520266"/>
                </a:lnTo>
                <a:lnTo>
                  <a:pt x="0" y="520266"/>
                </a:lnTo>
                <a:lnTo>
                  <a:pt x="0" y="0"/>
                </a:lnTo>
                <a:close/>
              </a:path>
            </a:pathLst>
          </a:custGeom>
          <a:solidFill>
            <a:srgbClr val="FFE380">
              <a:alpha val="6043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447990" y="3986454"/>
            <a:ext cx="2680970" cy="2680970"/>
          </a:xfrm>
          <a:custGeom>
            <a:avLst/>
            <a:gdLst/>
            <a:ahLst/>
            <a:cxnLst/>
            <a:rect l="l" t="t" r="r" b="b"/>
            <a:pathLst>
              <a:path w="2680970" h="2680970">
                <a:moveTo>
                  <a:pt x="1340273" y="0"/>
                </a:moveTo>
                <a:lnTo>
                  <a:pt x="1292202" y="846"/>
                </a:lnTo>
                <a:lnTo>
                  <a:pt x="1244558" y="3365"/>
                </a:lnTo>
                <a:lnTo>
                  <a:pt x="1197367" y="7529"/>
                </a:lnTo>
                <a:lnTo>
                  <a:pt x="1150659" y="13309"/>
                </a:lnTo>
                <a:lnTo>
                  <a:pt x="1104461" y="20678"/>
                </a:lnTo>
                <a:lnTo>
                  <a:pt x="1058803" y="29606"/>
                </a:lnTo>
                <a:lnTo>
                  <a:pt x="1013712" y="40066"/>
                </a:lnTo>
                <a:lnTo>
                  <a:pt x="969217" y="52029"/>
                </a:lnTo>
                <a:lnTo>
                  <a:pt x="925345" y="65466"/>
                </a:lnTo>
                <a:lnTo>
                  <a:pt x="882127" y="80350"/>
                </a:lnTo>
                <a:lnTo>
                  <a:pt x="839589" y="96652"/>
                </a:lnTo>
                <a:lnTo>
                  <a:pt x="797760" y="114343"/>
                </a:lnTo>
                <a:lnTo>
                  <a:pt x="756669" y="133396"/>
                </a:lnTo>
                <a:lnTo>
                  <a:pt x="716344" y="153782"/>
                </a:lnTo>
                <a:lnTo>
                  <a:pt x="676814" y="175472"/>
                </a:lnTo>
                <a:lnTo>
                  <a:pt x="638105" y="198439"/>
                </a:lnTo>
                <a:lnTo>
                  <a:pt x="600248" y="222653"/>
                </a:lnTo>
                <a:lnTo>
                  <a:pt x="563270" y="248087"/>
                </a:lnTo>
                <a:lnTo>
                  <a:pt x="527200" y="274712"/>
                </a:lnTo>
                <a:lnTo>
                  <a:pt x="492065" y="302500"/>
                </a:lnTo>
                <a:lnTo>
                  <a:pt x="457895" y="331423"/>
                </a:lnTo>
                <a:lnTo>
                  <a:pt x="424718" y="361452"/>
                </a:lnTo>
                <a:lnTo>
                  <a:pt x="392562" y="392558"/>
                </a:lnTo>
                <a:lnTo>
                  <a:pt x="361455" y="424714"/>
                </a:lnTo>
                <a:lnTo>
                  <a:pt x="331427" y="457891"/>
                </a:lnTo>
                <a:lnTo>
                  <a:pt x="302504" y="492061"/>
                </a:lnTo>
                <a:lnTo>
                  <a:pt x="274715" y="527195"/>
                </a:lnTo>
                <a:lnTo>
                  <a:pt x="248090" y="563265"/>
                </a:lnTo>
                <a:lnTo>
                  <a:pt x="222656" y="600243"/>
                </a:lnTo>
                <a:lnTo>
                  <a:pt x="198441" y="638101"/>
                </a:lnTo>
                <a:lnTo>
                  <a:pt x="175474" y="676809"/>
                </a:lnTo>
                <a:lnTo>
                  <a:pt x="153784" y="716340"/>
                </a:lnTo>
                <a:lnTo>
                  <a:pt x="133398" y="756665"/>
                </a:lnTo>
                <a:lnTo>
                  <a:pt x="114345" y="797756"/>
                </a:lnTo>
                <a:lnTo>
                  <a:pt x="96653" y="839585"/>
                </a:lnTo>
                <a:lnTo>
                  <a:pt x="80351" y="882123"/>
                </a:lnTo>
                <a:lnTo>
                  <a:pt x="65467" y="925341"/>
                </a:lnTo>
                <a:lnTo>
                  <a:pt x="52029" y="969213"/>
                </a:lnTo>
                <a:lnTo>
                  <a:pt x="40066" y="1013708"/>
                </a:lnTo>
                <a:lnTo>
                  <a:pt x="29607" y="1058800"/>
                </a:lnTo>
                <a:lnTo>
                  <a:pt x="20678" y="1104459"/>
                </a:lnTo>
                <a:lnTo>
                  <a:pt x="13309" y="1150657"/>
                </a:lnTo>
                <a:lnTo>
                  <a:pt x="7529" y="1197365"/>
                </a:lnTo>
                <a:lnTo>
                  <a:pt x="3365" y="1244557"/>
                </a:lnTo>
                <a:lnTo>
                  <a:pt x="846" y="1292202"/>
                </a:lnTo>
                <a:lnTo>
                  <a:pt x="0" y="1340273"/>
                </a:lnTo>
                <a:lnTo>
                  <a:pt x="846" y="1388344"/>
                </a:lnTo>
                <a:lnTo>
                  <a:pt x="3365" y="1435989"/>
                </a:lnTo>
                <a:lnTo>
                  <a:pt x="7529" y="1483180"/>
                </a:lnTo>
                <a:lnTo>
                  <a:pt x="13309" y="1529889"/>
                </a:lnTo>
                <a:lnTo>
                  <a:pt x="20678" y="1576087"/>
                </a:lnTo>
                <a:lnTo>
                  <a:pt x="29607" y="1621746"/>
                </a:lnTo>
                <a:lnTo>
                  <a:pt x="40066" y="1666837"/>
                </a:lnTo>
                <a:lnTo>
                  <a:pt x="52029" y="1711333"/>
                </a:lnTo>
                <a:lnTo>
                  <a:pt x="65467" y="1755204"/>
                </a:lnTo>
                <a:lnTo>
                  <a:pt x="80351" y="1798423"/>
                </a:lnTo>
                <a:lnTo>
                  <a:pt x="96653" y="1840961"/>
                </a:lnTo>
                <a:lnTo>
                  <a:pt x="114345" y="1882790"/>
                </a:lnTo>
                <a:lnTo>
                  <a:pt x="133398" y="1923881"/>
                </a:lnTo>
                <a:lnTo>
                  <a:pt x="153784" y="1964206"/>
                </a:lnTo>
                <a:lnTo>
                  <a:pt x="175474" y="2003737"/>
                </a:lnTo>
                <a:lnTo>
                  <a:pt x="198441" y="2042445"/>
                </a:lnTo>
                <a:lnTo>
                  <a:pt x="222656" y="2080302"/>
                </a:lnTo>
                <a:lnTo>
                  <a:pt x="248090" y="2117280"/>
                </a:lnTo>
                <a:lnTo>
                  <a:pt x="274715" y="2153350"/>
                </a:lnTo>
                <a:lnTo>
                  <a:pt x="302504" y="2188485"/>
                </a:lnTo>
                <a:lnTo>
                  <a:pt x="331427" y="2222654"/>
                </a:lnTo>
                <a:lnTo>
                  <a:pt x="361455" y="2255831"/>
                </a:lnTo>
                <a:lnTo>
                  <a:pt x="392562" y="2287987"/>
                </a:lnTo>
                <a:lnTo>
                  <a:pt x="424718" y="2319094"/>
                </a:lnTo>
                <a:lnTo>
                  <a:pt x="457895" y="2349123"/>
                </a:lnTo>
                <a:lnTo>
                  <a:pt x="492065" y="2378045"/>
                </a:lnTo>
                <a:lnTo>
                  <a:pt x="527200" y="2405833"/>
                </a:lnTo>
                <a:lnTo>
                  <a:pt x="563270" y="2432459"/>
                </a:lnTo>
                <a:lnTo>
                  <a:pt x="600248" y="2457893"/>
                </a:lnTo>
                <a:lnTo>
                  <a:pt x="638105" y="2482107"/>
                </a:lnTo>
                <a:lnTo>
                  <a:pt x="676814" y="2505074"/>
                </a:lnTo>
                <a:lnTo>
                  <a:pt x="716344" y="2526764"/>
                </a:lnTo>
                <a:lnTo>
                  <a:pt x="756669" y="2547150"/>
                </a:lnTo>
                <a:lnTo>
                  <a:pt x="797760" y="2566202"/>
                </a:lnTo>
                <a:lnTo>
                  <a:pt x="839589" y="2583894"/>
                </a:lnTo>
                <a:lnTo>
                  <a:pt x="882127" y="2600196"/>
                </a:lnTo>
                <a:lnTo>
                  <a:pt x="925345" y="2615080"/>
                </a:lnTo>
                <a:lnTo>
                  <a:pt x="969217" y="2628517"/>
                </a:lnTo>
                <a:lnTo>
                  <a:pt x="1013712" y="2640480"/>
                </a:lnTo>
                <a:lnTo>
                  <a:pt x="1058803" y="2650940"/>
                </a:lnTo>
                <a:lnTo>
                  <a:pt x="1104461" y="2659868"/>
                </a:lnTo>
                <a:lnTo>
                  <a:pt x="1150659" y="2667236"/>
                </a:lnTo>
                <a:lnTo>
                  <a:pt x="1197367" y="2673017"/>
                </a:lnTo>
                <a:lnTo>
                  <a:pt x="1244558" y="2677181"/>
                </a:lnTo>
                <a:lnTo>
                  <a:pt x="1292202" y="2679700"/>
                </a:lnTo>
                <a:lnTo>
                  <a:pt x="1340273" y="2680546"/>
                </a:lnTo>
                <a:lnTo>
                  <a:pt x="1388345" y="2679700"/>
                </a:lnTo>
                <a:lnTo>
                  <a:pt x="1435990" y="2677181"/>
                </a:lnTo>
                <a:lnTo>
                  <a:pt x="1483182" y="2673017"/>
                </a:lnTo>
                <a:lnTo>
                  <a:pt x="1529892" y="2667236"/>
                </a:lnTo>
                <a:lnTo>
                  <a:pt x="1576090" y="2659868"/>
                </a:lnTo>
                <a:lnTo>
                  <a:pt x="1621750" y="2650940"/>
                </a:lnTo>
                <a:lnTo>
                  <a:pt x="1666841" y="2640480"/>
                </a:lnTo>
                <a:lnTo>
                  <a:pt x="1711337" y="2628517"/>
                </a:lnTo>
                <a:lnTo>
                  <a:pt x="1755209" y="2615080"/>
                </a:lnTo>
                <a:lnTo>
                  <a:pt x="1798428" y="2600196"/>
                </a:lnTo>
                <a:lnTo>
                  <a:pt x="1840967" y="2583894"/>
                </a:lnTo>
                <a:lnTo>
                  <a:pt x="1882796" y="2566202"/>
                </a:lnTo>
                <a:lnTo>
                  <a:pt x="1923887" y="2547150"/>
                </a:lnTo>
                <a:lnTo>
                  <a:pt x="1964213" y="2526764"/>
                </a:lnTo>
                <a:lnTo>
                  <a:pt x="2003744" y="2505074"/>
                </a:lnTo>
                <a:lnTo>
                  <a:pt x="2042453" y="2482107"/>
                </a:lnTo>
                <a:lnTo>
                  <a:pt x="2080310" y="2457893"/>
                </a:lnTo>
                <a:lnTo>
                  <a:pt x="2117288" y="2432459"/>
                </a:lnTo>
                <a:lnTo>
                  <a:pt x="2153359" y="2405833"/>
                </a:lnTo>
                <a:lnTo>
                  <a:pt x="2188493" y="2378045"/>
                </a:lnTo>
                <a:lnTo>
                  <a:pt x="2222663" y="2349123"/>
                </a:lnTo>
                <a:lnTo>
                  <a:pt x="2255840" y="2319094"/>
                </a:lnTo>
                <a:lnTo>
                  <a:pt x="2287997" y="2287987"/>
                </a:lnTo>
                <a:lnTo>
                  <a:pt x="2319103" y="2255831"/>
                </a:lnTo>
                <a:lnTo>
                  <a:pt x="2349132" y="2222654"/>
                </a:lnTo>
                <a:lnTo>
                  <a:pt x="2378055" y="2188485"/>
                </a:lnTo>
                <a:lnTo>
                  <a:pt x="2405843" y="2153350"/>
                </a:lnTo>
                <a:lnTo>
                  <a:pt x="2432468" y="2117280"/>
                </a:lnTo>
                <a:lnTo>
                  <a:pt x="2457903" y="2080302"/>
                </a:lnTo>
                <a:lnTo>
                  <a:pt x="2482117" y="2042445"/>
                </a:lnTo>
                <a:lnTo>
                  <a:pt x="2505084" y="2003737"/>
                </a:lnTo>
                <a:lnTo>
                  <a:pt x="2526774" y="1964206"/>
                </a:lnTo>
                <a:lnTo>
                  <a:pt x="2547160" y="1923881"/>
                </a:lnTo>
                <a:lnTo>
                  <a:pt x="2566213" y="1882790"/>
                </a:lnTo>
                <a:lnTo>
                  <a:pt x="2583904" y="1840961"/>
                </a:lnTo>
                <a:lnTo>
                  <a:pt x="2600206" y="1798423"/>
                </a:lnTo>
                <a:lnTo>
                  <a:pt x="2615090" y="1755204"/>
                </a:lnTo>
                <a:lnTo>
                  <a:pt x="2628528" y="1711333"/>
                </a:lnTo>
                <a:lnTo>
                  <a:pt x="2640490" y="1666837"/>
                </a:lnTo>
                <a:lnTo>
                  <a:pt x="2650950" y="1621746"/>
                </a:lnTo>
                <a:lnTo>
                  <a:pt x="2659878" y="1576087"/>
                </a:lnTo>
                <a:lnTo>
                  <a:pt x="2667247" y="1529889"/>
                </a:lnTo>
                <a:lnTo>
                  <a:pt x="2673027" y="1483180"/>
                </a:lnTo>
                <a:lnTo>
                  <a:pt x="2677191" y="1435989"/>
                </a:lnTo>
                <a:lnTo>
                  <a:pt x="2679711" y="1388344"/>
                </a:lnTo>
                <a:lnTo>
                  <a:pt x="2680557" y="1340273"/>
                </a:lnTo>
                <a:lnTo>
                  <a:pt x="2679711" y="1292202"/>
                </a:lnTo>
                <a:lnTo>
                  <a:pt x="2677191" y="1244557"/>
                </a:lnTo>
                <a:lnTo>
                  <a:pt x="2673027" y="1197365"/>
                </a:lnTo>
                <a:lnTo>
                  <a:pt x="2667247" y="1150657"/>
                </a:lnTo>
                <a:lnTo>
                  <a:pt x="2659878" y="1104459"/>
                </a:lnTo>
                <a:lnTo>
                  <a:pt x="2650950" y="1058800"/>
                </a:lnTo>
                <a:lnTo>
                  <a:pt x="2640490" y="1013708"/>
                </a:lnTo>
                <a:lnTo>
                  <a:pt x="2628528" y="969213"/>
                </a:lnTo>
                <a:lnTo>
                  <a:pt x="2615090" y="925341"/>
                </a:lnTo>
                <a:lnTo>
                  <a:pt x="2600206" y="882123"/>
                </a:lnTo>
                <a:lnTo>
                  <a:pt x="2583904" y="839585"/>
                </a:lnTo>
                <a:lnTo>
                  <a:pt x="2566213" y="797756"/>
                </a:lnTo>
                <a:lnTo>
                  <a:pt x="2547160" y="756665"/>
                </a:lnTo>
                <a:lnTo>
                  <a:pt x="2526774" y="716340"/>
                </a:lnTo>
                <a:lnTo>
                  <a:pt x="2505084" y="676809"/>
                </a:lnTo>
                <a:lnTo>
                  <a:pt x="2482117" y="638101"/>
                </a:lnTo>
                <a:lnTo>
                  <a:pt x="2457903" y="600243"/>
                </a:lnTo>
                <a:lnTo>
                  <a:pt x="2432468" y="563265"/>
                </a:lnTo>
                <a:lnTo>
                  <a:pt x="2405843" y="527195"/>
                </a:lnTo>
                <a:lnTo>
                  <a:pt x="2378055" y="492061"/>
                </a:lnTo>
                <a:lnTo>
                  <a:pt x="2349132" y="457891"/>
                </a:lnTo>
                <a:lnTo>
                  <a:pt x="2319103" y="424714"/>
                </a:lnTo>
                <a:lnTo>
                  <a:pt x="2287997" y="392558"/>
                </a:lnTo>
                <a:lnTo>
                  <a:pt x="2255840" y="361452"/>
                </a:lnTo>
                <a:lnTo>
                  <a:pt x="2222663" y="331423"/>
                </a:lnTo>
                <a:lnTo>
                  <a:pt x="2188493" y="302500"/>
                </a:lnTo>
                <a:lnTo>
                  <a:pt x="2153359" y="274712"/>
                </a:lnTo>
                <a:lnTo>
                  <a:pt x="2117288" y="248087"/>
                </a:lnTo>
                <a:lnTo>
                  <a:pt x="2080310" y="222653"/>
                </a:lnTo>
                <a:lnTo>
                  <a:pt x="2042453" y="198439"/>
                </a:lnTo>
                <a:lnTo>
                  <a:pt x="2003744" y="175472"/>
                </a:lnTo>
                <a:lnTo>
                  <a:pt x="1964213" y="153782"/>
                </a:lnTo>
                <a:lnTo>
                  <a:pt x="1923887" y="133396"/>
                </a:lnTo>
                <a:lnTo>
                  <a:pt x="1882796" y="114343"/>
                </a:lnTo>
                <a:lnTo>
                  <a:pt x="1840967" y="96652"/>
                </a:lnTo>
                <a:lnTo>
                  <a:pt x="1798428" y="80350"/>
                </a:lnTo>
                <a:lnTo>
                  <a:pt x="1755209" y="65466"/>
                </a:lnTo>
                <a:lnTo>
                  <a:pt x="1711337" y="52029"/>
                </a:lnTo>
                <a:lnTo>
                  <a:pt x="1666841" y="40066"/>
                </a:lnTo>
                <a:lnTo>
                  <a:pt x="1621750" y="29606"/>
                </a:lnTo>
                <a:lnTo>
                  <a:pt x="1576090" y="20678"/>
                </a:lnTo>
                <a:lnTo>
                  <a:pt x="1529892" y="13309"/>
                </a:lnTo>
                <a:lnTo>
                  <a:pt x="1483182" y="7529"/>
                </a:lnTo>
                <a:lnTo>
                  <a:pt x="1435990" y="3365"/>
                </a:lnTo>
                <a:lnTo>
                  <a:pt x="1388345" y="846"/>
                </a:lnTo>
                <a:lnTo>
                  <a:pt x="1340273" y="0"/>
                </a:lnTo>
                <a:close/>
              </a:path>
            </a:pathLst>
          </a:custGeom>
          <a:solidFill>
            <a:srgbClr val="34456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992308" y="5978383"/>
            <a:ext cx="1591909" cy="6886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376600" y="5978383"/>
            <a:ext cx="412115" cy="394970"/>
          </a:xfrm>
          <a:custGeom>
            <a:avLst/>
            <a:gdLst/>
            <a:ahLst/>
            <a:cxnLst/>
            <a:rect l="l" t="t" r="r" b="b"/>
            <a:pathLst>
              <a:path w="412114" h="394970">
                <a:moveTo>
                  <a:pt x="411652" y="0"/>
                </a:moveTo>
                <a:lnTo>
                  <a:pt x="197648" y="0"/>
                </a:lnTo>
                <a:lnTo>
                  <a:pt x="146974" y="2074"/>
                </a:lnTo>
                <a:lnTo>
                  <a:pt x="97446" y="8190"/>
                </a:lnTo>
                <a:lnTo>
                  <a:pt x="49228" y="18184"/>
                </a:lnTo>
                <a:lnTo>
                  <a:pt x="2482" y="31891"/>
                </a:lnTo>
                <a:lnTo>
                  <a:pt x="0" y="32841"/>
                </a:lnTo>
                <a:lnTo>
                  <a:pt x="7242" y="74300"/>
                </a:lnTo>
                <a:lnTo>
                  <a:pt x="20487" y="119146"/>
                </a:lnTo>
                <a:lnTo>
                  <a:pt x="38490" y="161729"/>
                </a:lnTo>
                <a:lnTo>
                  <a:pt x="60939" y="201734"/>
                </a:lnTo>
                <a:lnTo>
                  <a:pt x="87523" y="238852"/>
                </a:lnTo>
                <a:lnTo>
                  <a:pt x="117930" y="272770"/>
                </a:lnTo>
                <a:lnTo>
                  <a:pt x="151849" y="303177"/>
                </a:lnTo>
                <a:lnTo>
                  <a:pt x="188968" y="329760"/>
                </a:lnTo>
                <a:lnTo>
                  <a:pt x="228974" y="352209"/>
                </a:lnTo>
                <a:lnTo>
                  <a:pt x="271558" y="370212"/>
                </a:lnTo>
                <a:lnTo>
                  <a:pt x="316406" y="383457"/>
                </a:lnTo>
                <a:lnTo>
                  <a:pt x="363208" y="391633"/>
                </a:lnTo>
                <a:lnTo>
                  <a:pt x="411652" y="394427"/>
                </a:lnTo>
                <a:lnTo>
                  <a:pt x="411652" y="0"/>
                </a:lnTo>
                <a:close/>
              </a:path>
            </a:pathLst>
          </a:custGeom>
          <a:solidFill>
            <a:srgbClr val="FF99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249567" y="6361523"/>
            <a:ext cx="92719" cy="9273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400306" y="6361523"/>
            <a:ext cx="92709" cy="9273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262846" y="4948624"/>
            <a:ext cx="419107" cy="41910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894573" y="4948624"/>
            <a:ext cx="419118" cy="41910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568364" y="5687313"/>
            <a:ext cx="439819" cy="68679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568364" y="5687313"/>
            <a:ext cx="440055" cy="295910"/>
          </a:xfrm>
          <a:custGeom>
            <a:avLst/>
            <a:gdLst/>
            <a:ahLst/>
            <a:cxnLst/>
            <a:rect l="l" t="t" r="r" b="b"/>
            <a:pathLst>
              <a:path w="440054" h="295910">
                <a:moveTo>
                  <a:pt x="439819" y="0"/>
                </a:moveTo>
                <a:lnTo>
                  <a:pt x="0" y="0"/>
                </a:lnTo>
                <a:lnTo>
                  <a:pt x="0" y="75557"/>
                </a:lnTo>
                <a:lnTo>
                  <a:pt x="4467" y="119877"/>
                </a:lnTo>
                <a:lnTo>
                  <a:pt x="17280" y="161156"/>
                </a:lnTo>
                <a:lnTo>
                  <a:pt x="37554" y="198511"/>
                </a:lnTo>
                <a:lnTo>
                  <a:pt x="64405" y="231057"/>
                </a:lnTo>
                <a:lnTo>
                  <a:pt x="96949" y="257910"/>
                </a:lnTo>
                <a:lnTo>
                  <a:pt x="134302" y="278185"/>
                </a:lnTo>
                <a:lnTo>
                  <a:pt x="175580" y="290999"/>
                </a:lnTo>
                <a:lnTo>
                  <a:pt x="219899" y="295467"/>
                </a:lnTo>
                <a:lnTo>
                  <a:pt x="264218" y="290999"/>
                </a:lnTo>
                <a:lnTo>
                  <a:pt x="305499" y="278185"/>
                </a:lnTo>
                <a:lnTo>
                  <a:pt x="342855" y="257910"/>
                </a:lnTo>
                <a:lnTo>
                  <a:pt x="375403" y="231057"/>
                </a:lnTo>
                <a:lnTo>
                  <a:pt x="402258" y="198511"/>
                </a:lnTo>
                <a:lnTo>
                  <a:pt x="422535" y="161156"/>
                </a:lnTo>
                <a:lnTo>
                  <a:pt x="435350" y="119877"/>
                </a:lnTo>
                <a:lnTo>
                  <a:pt x="439819" y="75557"/>
                </a:lnTo>
                <a:lnTo>
                  <a:pt x="439819" y="0"/>
                </a:lnTo>
                <a:close/>
              </a:path>
            </a:pathLst>
          </a:custGeom>
          <a:solidFill>
            <a:srgbClr val="FF8B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570609" y="5687313"/>
            <a:ext cx="435609" cy="198120"/>
          </a:xfrm>
          <a:custGeom>
            <a:avLst/>
            <a:gdLst/>
            <a:ahLst/>
            <a:cxnLst/>
            <a:rect l="l" t="t" r="r" b="b"/>
            <a:pathLst>
              <a:path w="435610" h="198120">
                <a:moveTo>
                  <a:pt x="435328" y="0"/>
                </a:moveTo>
                <a:lnTo>
                  <a:pt x="0" y="0"/>
                </a:lnTo>
                <a:lnTo>
                  <a:pt x="2222" y="22047"/>
                </a:lnTo>
                <a:lnTo>
                  <a:pt x="15035" y="63326"/>
                </a:lnTo>
                <a:lnTo>
                  <a:pt x="35309" y="100681"/>
                </a:lnTo>
                <a:lnTo>
                  <a:pt x="62160" y="133227"/>
                </a:lnTo>
                <a:lnTo>
                  <a:pt x="94704" y="160080"/>
                </a:lnTo>
                <a:lnTo>
                  <a:pt x="132057" y="180356"/>
                </a:lnTo>
                <a:lnTo>
                  <a:pt x="173335" y="193170"/>
                </a:lnTo>
                <a:lnTo>
                  <a:pt x="217654" y="197637"/>
                </a:lnTo>
                <a:lnTo>
                  <a:pt x="261973" y="193170"/>
                </a:lnTo>
                <a:lnTo>
                  <a:pt x="303254" y="180356"/>
                </a:lnTo>
                <a:lnTo>
                  <a:pt x="340610" y="160080"/>
                </a:lnTo>
                <a:lnTo>
                  <a:pt x="373158" y="133227"/>
                </a:lnTo>
                <a:lnTo>
                  <a:pt x="400013" y="100681"/>
                </a:lnTo>
                <a:lnTo>
                  <a:pt x="420290" y="63326"/>
                </a:lnTo>
                <a:lnTo>
                  <a:pt x="433105" y="22047"/>
                </a:lnTo>
                <a:lnTo>
                  <a:pt x="435328" y="0"/>
                </a:lnTo>
                <a:close/>
              </a:path>
            </a:pathLst>
          </a:custGeom>
          <a:solidFill>
            <a:srgbClr val="FF8B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093446" y="4265880"/>
            <a:ext cx="1389643" cy="156484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533340" y="4265880"/>
            <a:ext cx="335280" cy="319405"/>
          </a:xfrm>
          <a:custGeom>
            <a:avLst/>
            <a:gdLst/>
            <a:ahLst/>
            <a:cxnLst/>
            <a:rect l="l" t="t" r="r" b="b"/>
            <a:pathLst>
              <a:path w="335279" h="319404">
                <a:moveTo>
                  <a:pt x="258022" y="0"/>
                </a:moveTo>
                <a:lnTo>
                  <a:pt x="254923" y="0"/>
                </a:lnTo>
                <a:lnTo>
                  <a:pt x="207355" y="1607"/>
                </a:lnTo>
                <a:lnTo>
                  <a:pt x="160647" y="6352"/>
                </a:lnTo>
                <a:lnTo>
                  <a:pt x="114902" y="14129"/>
                </a:lnTo>
                <a:lnTo>
                  <a:pt x="70224" y="24835"/>
                </a:lnTo>
                <a:lnTo>
                  <a:pt x="26716" y="38367"/>
                </a:lnTo>
                <a:lnTo>
                  <a:pt x="0" y="48650"/>
                </a:lnTo>
                <a:lnTo>
                  <a:pt x="81033" y="213595"/>
                </a:lnTo>
                <a:lnTo>
                  <a:pt x="110593" y="258803"/>
                </a:lnTo>
                <a:lnTo>
                  <a:pt x="147619" y="292486"/>
                </a:lnTo>
                <a:lnTo>
                  <a:pt x="188965" y="313078"/>
                </a:lnTo>
                <a:lnTo>
                  <a:pt x="231485" y="319012"/>
                </a:lnTo>
                <a:lnTo>
                  <a:pt x="272032" y="308723"/>
                </a:lnTo>
                <a:lnTo>
                  <a:pt x="304954" y="282915"/>
                </a:lnTo>
                <a:lnTo>
                  <a:pt x="326242" y="245632"/>
                </a:lnTo>
                <a:lnTo>
                  <a:pt x="335211" y="200322"/>
                </a:lnTo>
                <a:lnTo>
                  <a:pt x="331180" y="150429"/>
                </a:lnTo>
                <a:lnTo>
                  <a:pt x="313465" y="99400"/>
                </a:lnTo>
                <a:lnTo>
                  <a:pt x="264669" y="86"/>
                </a:lnTo>
                <a:lnTo>
                  <a:pt x="264158" y="62"/>
                </a:lnTo>
                <a:lnTo>
                  <a:pt x="258022" y="0"/>
                </a:lnTo>
                <a:close/>
              </a:path>
            </a:pathLst>
          </a:custGeom>
          <a:solidFill>
            <a:srgbClr val="FFAB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055312" y="4989931"/>
            <a:ext cx="113336" cy="11334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407887" y="4987376"/>
            <a:ext cx="113336" cy="11334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323963" y="4903117"/>
            <a:ext cx="281305" cy="141605"/>
          </a:xfrm>
          <a:custGeom>
            <a:avLst/>
            <a:gdLst/>
            <a:ahLst/>
            <a:cxnLst/>
            <a:rect l="l" t="t" r="r" b="b"/>
            <a:pathLst>
              <a:path w="281304" h="141604">
                <a:moveTo>
                  <a:pt x="0" y="140623"/>
                </a:moveTo>
                <a:lnTo>
                  <a:pt x="7269" y="96092"/>
                </a:lnTo>
                <a:lnTo>
                  <a:pt x="27315" y="57448"/>
                </a:lnTo>
                <a:lnTo>
                  <a:pt x="57819" y="27009"/>
                </a:lnTo>
                <a:lnTo>
                  <a:pt x="96460" y="7087"/>
                </a:lnTo>
                <a:lnTo>
                  <a:pt x="140917" y="0"/>
                </a:lnTo>
                <a:lnTo>
                  <a:pt x="185337" y="7286"/>
                </a:lnTo>
                <a:lnTo>
                  <a:pt x="223887" y="27383"/>
                </a:lnTo>
                <a:lnTo>
                  <a:pt x="254255" y="57962"/>
                </a:lnTo>
                <a:lnTo>
                  <a:pt x="274128" y="96697"/>
                </a:lnTo>
                <a:lnTo>
                  <a:pt x="281195" y="141262"/>
                </a:lnTo>
              </a:path>
            </a:pathLst>
          </a:custGeom>
          <a:ln w="31412">
            <a:solidFill>
              <a:srgbClr val="FFAB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971378" y="4903117"/>
            <a:ext cx="281305" cy="141605"/>
          </a:xfrm>
          <a:custGeom>
            <a:avLst/>
            <a:gdLst/>
            <a:ahLst/>
            <a:cxnLst/>
            <a:rect l="l" t="t" r="r" b="b"/>
            <a:pathLst>
              <a:path w="281304" h="141604">
                <a:moveTo>
                  <a:pt x="0" y="140623"/>
                </a:moveTo>
                <a:lnTo>
                  <a:pt x="7269" y="96092"/>
                </a:lnTo>
                <a:lnTo>
                  <a:pt x="27315" y="57448"/>
                </a:lnTo>
                <a:lnTo>
                  <a:pt x="57819" y="27009"/>
                </a:lnTo>
                <a:lnTo>
                  <a:pt x="96460" y="7087"/>
                </a:lnTo>
                <a:lnTo>
                  <a:pt x="140917" y="0"/>
                </a:lnTo>
                <a:lnTo>
                  <a:pt x="185337" y="7286"/>
                </a:lnTo>
                <a:lnTo>
                  <a:pt x="223887" y="27383"/>
                </a:lnTo>
                <a:lnTo>
                  <a:pt x="254255" y="57962"/>
                </a:lnTo>
                <a:lnTo>
                  <a:pt x="274128" y="96697"/>
                </a:lnTo>
                <a:lnTo>
                  <a:pt x="281195" y="141262"/>
                </a:lnTo>
              </a:path>
            </a:pathLst>
          </a:custGeom>
          <a:ln w="31412">
            <a:solidFill>
              <a:srgbClr val="FFAB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658780" y="4166815"/>
            <a:ext cx="259079" cy="419100"/>
          </a:xfrm>
          <a:custGeom>
            <a:avLst/>
            <a:gdLst/>
            <a:ahLst/>
            <a:cxnLst/>
            <a:rect l="l" t="t" r="r" b="b"/>
            <a:pathLst>
              <a:path w="259079" h="419100">
                <a:moveTo>
                  <a:pt x="198287" y="0"/>
                </a:moveTo>
                <a:lnTo>
                  <a:pt x="60689" y="0"/>
                </a:lnTo>
                <a:lnTo>
                  <a:pt x="37066" y="4769"/>
                </a:lnTo>
                <a:lnTo>
                  <a:pt x="17775" y="17775"/>
                </a:lnTo>
                <a:lnTo>
                  <a:pt x="4769" y="37066"/>
                </a:lnTo>
                <a:lnTo>
                  <a:pt x="0" y="60689"/>
                </a:lnTo>
                <a:lnTo>
                  <a:pt x="0" y="249175"/>
                </a:lnTo>
                <a:lnTo>
                  <a:pt x="6600" y="302785"/>
                </a:lnTo>
                <a:lnTo>
                  <a:pt x="24981" y="349344"/>
                </a:lnTo>
                <a:lnTo>
                  <a:pt x="53009" y="386058"/>
                </a:lnTo>
                <a:lnTo>
                  <a:pt x="88554" y="410136"/>
                </a:lnTo>
                <a:lnTo>
                  <a:pt x="129482" y="418783"/>
                </a:lnTo>
                <a:lnTo>
                  <a:pt x="170411" y="410136"/>
                </a:lnTo>
                <a:lnTo>
                  <a:pt x="205955" y="386058"/>
                </a:lnTo>
                <a:lnTo>
                  <a:pt x="233984" y="349344"/>
                </a:lnTo>
                <a:lnTo>
                  <a:pt x="252365" y="302785"/>
                </a:lnTo>
                <a:lnTo>
                  <a:pt x="258965" y="249175"/>
                </a:lnTo>
                <a:lnTo>
                  <a:pt x="258965" y="60689"/>
                </a:lnTo>
                <a:lnTo>
                  <a:pt x="254198" y="37066"/>
                </a:lnTo>
                <a:lnTo>
                  <a:pt x="241195" y="17775"/>
                </a:lnTo>
                <a:lnTo>
                  <a:pt x="221908" y="4769"/>
                </a:lnTo>
                <a:lnTo>
                  <a:pt x="198287" y="0"/>
                </a:lnTo>
                <a:close/>
              </a:path>
            </a:pathLst>
          </a:custGeom>
          <a:solidFill>
            <a:srgbClr val="FF8B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744494" y="5155005"/>
            <a:ext cx="301625" cy="0"/>
          </a:xfrm>
          <a:custGeom>
            <a:avLst/>
            <a:gdLst/>
            <a:ahLst/>
            <a:cxnLst/>
            <a:rect l="l" t="t" r="r" b="b"/>
            <a:pathLst>
              <a:path w="301625">
                <a:moveTo>
                  <a:pt x="301195" y="0"/>
                </a:moveTo>
                <a:lnTo>
                  <a:pt x="0" y="0"/>
                </a:lnTo>
              </a:path>
            </a:pathLst>
          </a:custGeom>
          <a:ln w="31412">
            <a:solidFill>
              <a:srgbClr val="FFAB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532984" y="5155005"/>
            <a:ext cx="301625" cy="0"/>
          </a:xfrm>
          <a:custGeom>
            <a:avLst/>
            <a:gdLst/>
            <a:ahLst/>
            <a:cxnLst/>
            <a:rect l="l" t="t" r="r" b="b"/>
            <a:pathLst>
              <a:path w="301625">
                <a:moveTo>
                  <a:pt x="301184" y="0"/>
                </a:moveTo>
                <a:lnTo>
                  <a:pt x="0" y="0"/>
                </a:lnTo>
              </a:path>
            </a:pathLst>
          </a:custGeom>
          <a:ln w="31412">
            <a:solidFill>
              <a:srgbClr val="FFAB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694181" y="5104682"/>
            <a:ext cx="100635" cy="10064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783856" y="5104682"/>
            <a:ext cx="100635" cy="10064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583559" y="5460311"/>
            <a:ext cx="409575" cy="129539"/>
          </a:xfrm>
          <a:custGeom>
            <a:avLst/>
            <a:gdLst/>
            <a:ahLst/>
            <a:cxnLst/>
            <a:rect l="l" t="t" r="r" b="b"/>
            <a:pathLst>
              <a:path w="409575" h="129539">
                <a:moveTo>
                  <a:pt x="49233" y="0"/>
                </a:moveTo>
                <a:lnTo>
                  <a:pt x="31127" y="4544"/>
                </a:lnTo>
                <a:lnTo>
                  <a:pt x="15697" y="15185"/>
                </a:lnTo>
                <a:lnTo>
                  <a:pt x="4689" y="31029"/>
                </a:lnTo>
                <a:lnTo>
                  <a:pt x="0" y="52481"/>
                </a:lnTo>
                <a:lnTo>
                  <a:pt x="4184" y="73219"/>
                </a:lnTo>
                <a:lnTo>
                  <a:pt x="34950" y="101697"/>
                </a:lnTo>
                <a:lnTo>
                  <a:pt x="76488" y="113608"/>
                </a:lnTo>
                <a:lnTo>
                  <a:pt x="118852" y="122203"/>
                </a:lnTo>
                <a:lnTo>
                  <a:pt x="161716" y="127411"/>
                </a:lnTo>
                <a:lnTo>
                  <a:pt x="204756" y="129162"/>
                </a:lnTo>
                <a:lnTo>
                  <a:pt x="206777" y="129162"/>
                </a:lnTo>
                <a:lnTo>
                  <a:pt x="248821" y="127324"/>
                </a:lnTo>
                <a:lnTo>
                  <a:pt x="290712" y="122182"/>
                </a:lnTo>
                <a:lnTo>
                  <a:pt x="332131" y="113803"/>
                </a:lnTo>
                <a:lnTo>
                  <a:pt x="372762" y="102252"/>
                </a:lnTo>
                <a:lnTo>
                  <a:pt x="404749" y="73681"/>
                </a:lnTo>
                <a:lnTo>
                  <a:pt x="409363" y="52802"/>
                </a:lnTo>
                <a:lnTo>
                  <a:pt x="404719" y="30997"/>
                </a:lnTo>
                <a:lnTo>
                  <a:pt x="404468" y="30442"/>
                </a:lnTo>
                <a:lnTo>
                  <a:pt x="400269" y="24453"/>
                </a:lnTo>
                <a:lnTo>
                  <a:pt x="204746" y="24453"/>
                </a:lnTo>
                <a:lnTo>
                  <a:pt x="170157" y="23049"/>
                </a:lnTo>
                <a:lnTo>
                  <a:pt x="135706" y="18875"/>
                </a:lnTo>
                <a:lnTo>
                  <a:pt x="101583" y="11967"/>
                </a:lnTo>
                <a:lnTo>
                  <a:pt x="68268" y="2443"/>
                </a:lnTo>
                <a:lnTo>
                  <a:pt x="49233" y="0"/>
                </a:lnTo>
                <a:close/>
              </a:path>
              <a:path w="409575" h="129539">
                <a:moveTo>
                  <a:pt x="359808" y="20"/>
                </a:moveTo>
                <a:lnTo>
                  <a:pt x="340721" y="2579"/>
                </a:lnTo>
                <a:lnTo>
                  <a:pt x="307738" y="11987"/>
                </a:lnTo>
                <a:lnTo>
                  <a:pt x="274314" y="18778"/>
                </a:lnTo>
                <a:lnTo>
                  <a:pt x="240404" y="22958"/>
                </a:lnTo>
                <a:lnTo>
                  <a:pt x="206369" y="24453"/>
                </a:lnTo>
                <a:lnTo>
                  <a:pt x="400269" y="24453"/>
                </a:lnTo>
                <a:lnTo>
                  <a:pt x="393426" y="14690"/>
                </a:lnTo>
                <a:lnTo>
                  <a:pt x="377958" y="4303"/>
                </a:lnTo>
                <a:lnTo>
                  <a:pt x="359808" y="20"/>
                </a:lnTo>
                <a:close/>
              </a:path>
            </a:pathLst>
          </a:custGeom>
          <a:solidFill>
            <a:srgbClr val="FF8B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1201922" y="5892879"/>
            <a:ext cx="5438140" cy="15709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spc="-135" dirty="0">
                <a:solidFill>
                  <a:srgbClr val="091E42"/>
                </a:solidFill>
                <a:latin typeface="Verdana"/>
                <a:cs typeface="Verdana"/>
              </a:rPr>
              <a:t>Support</a:t>
            </a:r>
            <a:r>
              <a:rPr sz="2300" spc="-285" dirty="0">
                <a:solidFill>
                  <a:srgbClr val="091E42"/>
                </a:solidFill>
                <a:latin typeface="Verdana"/>
                <a:cs typeface="Verdana"/>
              </a:rPr>
              <a:t> </a:t>
            </a:r>
            <a:r>
              <a:rPr sz="2300" spc="-120" dirty="0">
                <a:solidFill>
                  <a:srgbClr val="091E42"/>
                </a:solidFill>
                <a:latin typeface="Verdana"/>
                <a:cs typeface="Verdana"/>
              </a:rPr>
              <a:t>Tickets</a:t>
            </a:r>
            <a:endParaRPr sz="23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3000">
              <a:latin typeface="Times New Roman"/>
              <a:cs typeface="Times New Roman"/>
            </a:endParaRPr>
          </a:p>
          <a:p>
            <a:pPr marL="3750310" marR="5080" indent="114935">
              <a:lnSpc>
                <a:spcPct val="107500"/>
              </a:lnSpc>
            </a:pPr>
            <a:r>
              <a:rPr sz="2300" spc="-145" dirty="0">
                <a:solidFill>
                  <a:srgbClr val="091E42"/>
                </a:solidFill>
                <a:latin typeface="Verdana"/>
                <a:cs typeface="Verdana"/>
              </a:rPr>
              <a:t>Automated  </a:t>
            </a:r>
            <a:r>
              <a:rPr sz="2300" spc="-90" dirty="0">
                <a:solidFill>
                  <a:srgbClr val="091E42"/>
                </a:solidFill>
                <a:latin typeface="Verdana"/>
                <a:cs typeface="Verdana"/>
              </a:rPr>
              <a:t>classifi</a:t>
            </a:r>
            <a:r>
              <a:rPr sz="2300" spc="-114" dirty="0">
                <a:solidFill>
                  <a:srgbClr val="091E42"/>
                </a:solidFill>
                <a:latin typeface="Verdana"/>
                <a:cs typeface="Verdana"/>
              </a:rPr>
              <a:t>c</a:t>
            </a:r>
            <a:r>
              <a:rPr sz="2300" spc="-135" dirty="0">
                <a:solidFill>
                  <a:srgbClr val="091E42"/>
                </a:solidFill>
                <a:latin typeface="Verdana"/>
                <a:cs typeface="Verdana"/>
              </a:rPr>
              <a:t>ation</a:t>
            </a:r>
            <a:endParaRPr sz="2300">
              <a:latin typeface="Verdana"/>
              <a:cs typeface="Verdana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577148" y="5654278"/>
            <a:ext cx="3107690" cy="0"/>
          </a:xfrm>
          <a:custGeom>
            <a:avLst/>
            <a:gdLst/>
            <a:ahLst/>
            <a:cxnLst/>
            <a:rect l="l" t="t" r="r" b="b"/>
            <a:pathLst>
              <a:path w="3107690">
                <a:moveTo>
                  <a:pt x="0" y="0"/>
                </a:moveTo>
                <a:lnTo>
                  <a:pt x="3075864" y="0"/>
                </a:lnTo>
                <a:lnTo>
                  <a:pt x="3107277" y="0"/>
                </a:lnTo>
              </a:path>
            </a:pathLst>
          </a:custGeom>
          <a:ln w="62825">
            <a:solidFill>
              <a:srgbClr val="0065FF"/>
            </a:solidFill>
            <a:prstDash val="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653019" y="5528627"/>
            <a:ext cx="251460" cy="251460"/>
          </a:xfrm>
          <a:custGeom>
            <a:avLst/>
            <a:gdLst/>
            <a:ahLst/>
            <a:cxnLst/>
            <a:rect l="l" t="t" r="r" b="b"/>
            <a:pathLst>
              <a:path w="251460" h="251460">
                <a:moveTo>
                  <a:pt x="0" y="0"/>
                </a:moveTo>
                <a:lnTo>
                  <a:pt x="0" y="251301"/>
                </a:lnTo>
                <a:lnTo>
                  <a:pt x="251301" y="125650"/>
                </a:lnTo>
                <a:lnTo>
                  <a:pt x="0" y="0"/>
                </a:lnTo>
                <a:close/>
              </a:path>
            </a:pathLst>
          </a:custGeom>
          <a:solidFill>
            <a:srgbClr val="0065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7492023" y="2658523"/>
            <a:ext cx="4110990" cy="2922905"/>
          </a:xfrm>
          <a:custGeom>
            <a:avLst/>
            <a:gdLst/>
            <a:ahLst/>
            <a:cxnLst/>
            <a:rect l="l" t="t" r="r" b="b"/>
            <a:pathLst>
              <a:path w="4110990" h="2922904">
                <a:moveTo>
                  <a:pt x="0" y="2922405"/>
                </a:moveTo>
                <a:lnTo>
                  <a:pt x="78801" y="2921872"/>
                </a:lnTo>
                <a:lnTo>
                  <a:pt x="155517" y="2920283"/>
                </a:lnTo>
                <a:lnTo>
                  <a:pt x="230181" y="2917656"/>
                </a:lnTo>
                <a:lnTo>
                  <a:pt x="302824" y="2914007"/>
                </a:lnTo>
                <a:lnTo>
                  <a:pt x="373480" y="2909352"/>
                </a:lnTo>
                <a:lnTo>
                  <a:pt x="442182" y="2903709"/>
                </a:lnTo>
                <a:lnTo>
                  <a:pt x="508962" y="2897095"/>
                </a:lnTo>
                <a:lnTo>
                  <a:pt x="573853" y="2889525"/>
                </a:lnTo>
                <a:lnTo>
                  <a:pt x="636888" y="2881018"/>
                </a:lnTo>
                <a:lnTo>
                  <a:pt x="698100" y="2871589"/>
                </a:lnTo>
                <a:lnTo>
                  <a:pt x="757522" y="2861255"/>
                </a:lnTo>
                <a:lnTo>
                  <a:pt x="815186" y="2850034"/>
                </a:lnTo>
                <a:lnTo>
                  <a:pt x="871125" y="2837941"/>
                </a:lnTo>
                <a:lnTo>
                  <a:pt x="925372" y="2824994"/>
                </a:lnTo>
                <a:lnTo>
                  <a:pt x="977960" y="2811209"/>
                </a:lnTo>
                <a:lnTo>
                  <a:pt x="1028922" y="2796604"/>
                </a:lnTo>
                <a:lnTo>
                  <a:pt x="1078289" y="2781194"/>
                </a:lnTo>
                <a:lnTo>
                  <a:pt x="1126096" y="2764997"/>
                </a:lnTo>
                <a:lnTo>
                  <a:pt x="1172375" y="2748029"/>
                </a:lnTo>
                <a:lnTo>
                  <a:pt x="1217159" y="2730308"/>
                </a:lnTo>
                <a:lnTo>
                  <a:pt x="1260480" y="2711849"/>
                </a:lnTo>
                <a:lnTo>
                  <a:pt x="1302371" y="2692670"/>
                </a:lnTo>
                <a:lnTo>
                  <a:pt x="1342865" y="2672787"/>
                </a:lnTo>
                <a:lnTo>
                  <a:pt x="1381996" y="2652218"/>
                </a:lnTo>
                <a:lnTo>
                  <a:pt x="1419795" y="2630978"/>
                </a:lnTo>
                <a:lnTo>
                  <a:pt x="1456295" y="2609085"/>
                </a:lnTo>
                <a:lnTo>
                  <a:pt x="1491530" y="2586556"/>
                </a:lnTo>
                <a:lnTo>
                  <a:pt x="1525532" y="2563406"/>
                </a:lnTo>
                <a:lnTo>
                  <a:pt x="1558334" y="2539654"/>
                </a:lnTo>
                <a:lnTo>
                  <a:pt x="1589969" y="2515315"/>
                </a:lnTo>
                <a:lnTo>
                  <a:pt x="1620469" y="2490407"/>
                </a:lnTo>
                <a:lnTo>
                  <a:pt x="1649867" y="2464945"/>
                </a:lnTo>
                <a:lnTo>
                  <a:pt x="1678196" y="2438948"/>
                </a:lnTo>
                <a:lnTo>
                  <a:pt x="1731779" y="2385412"/>
                </a:lnTo>
                <a:lnTo>
                  <a:pt x="1781480" y="2329933"/>
                </a:lnTo>
                <a:lnTo>
                  <a:pt x="1827561" y="2272644"/>
                </a:lnTo>
                <a:lnTo>
                  <a:pt x="1870284" y="2213680"/>
                </a:lnTo>
                <a:lnTo>
                  <a:pt x="1909912" y="2153175"/>
                </a:lnTo>
                <a:lnTo>
                  <a:pt x="1946707" y="2091263"/>
                </a:lnTo>
                <a:lnTo>
                  <a:pt x="1980932" y="2028077"/>
                </a:lnTo>
                <a:lnTo>
                  <a:pt x="2012849" y="1963753"/>
                </a:lnTo>
                <a:lnTo>
                  <a:pt x="2042720" y="1898423"/>
                </a:lnTo>
                <a:lnTo>
                  <a:pt x="2070808" y="1832222"/>
                </a:lnTo>
                <a:lnTo>
                  <a:pt x="2097374" y="1765284"/>
                </a:lnTo>
                <a:lnTo>
                  <a:pt x="2122682" y="1697742"/>
                </a:lnTo>
                <a:lnTo>
                  <a:pt x="2146994" y="1629732"/>
                </a:lnTo>
                <a:lnTo>
                  <a:pt x="2170572" y="1561387"/>
                </a:lnTo>
                <a:lnTo>
                  <a:pt x="2193678" y="1492840"/>
                </a:lnTo>
                <a:lnTo>
                  <a:pt x="2217298" y="1422061"/>
                </a:lnTo>
                <a:lnTo>
                  <a:pt x="2229477" y="1385609"/>
                </a:lnTo>
                <a:lnTo>
                  <a:pt x="2241713" y="1349196"/>
                </a:lnTo>
                <a:lnTo>
                  <a:pt x="2254045" y="1312845"/>
                </a:lnTo>
                <a:lnTo>
                  <a:pt x="2266512" y="1276573"/>
                </a:lnTo>
                <a:lnTo>
                  <a:pt x="2279155" y="1240403"/>
                </a:lnTo>
                <a:lnTo>
                  <a:pt x="2292011" y="1204353"/>
                </a:lnTo>
                <a:lnTo>
                  <a:pt x="2305122" y="1168444"/>
                </a:lnTo>
                <a:lnTo>
                  <a:pt x="2318526" y="1132696"/>
                </a:lnTo>
                <a:lnTo>
                  <a:pt x="2332262" y="1097130"/>
                </a:lnTo>
                <a:lnTo>
                  <a:pt x="2360891" y="1026620"/>
                </a:lnTo>
                <a:lnTo>
                  <a:pt x="2391322" y="957077"/>
                </a:lnTo>
                <a:lnTo>
                  <a:pt x="2423873" y="888661"/>
                </a:lnTo>
                <a:lnTo>
                  <a:pt x="2458857" y="821534"/>
                </a:lnTo>
                <a:lnTo>
                  <a:pt x="2496591" y="755856"/>
                </a:lnTo>
                <a:lnTo>
                  <a:pt x="2537389" y="691789"/>
                </a:lnTo>
                <a:lnTo>
                  <a:pt x="2559035" y="660409"/>
                </a:lnTo>
                <a:lnTo>
                  <a:pt x="2581566" y="629493"/>
                </a:lnTo>
                <a:lnTo>
                  <a:pt x="2605021" y="599059"/>
                </a:lnTo>
                <a:lnTo>
                  <a:pt x="2629439" y="569129"/>
                </a:lnTo>
                <a:lnTo>
                  <a:pt x="2654860" y="539723"/>
                </a:lnTo>
                <a:lnTo>
                  <a:pt x="2681322" y="510860"/>
                </a:lnTo>
                <a:lnTo>
                  <a:pt x="2708866" y="482560"/>
                </a:lnTo>
                <a:lnTo>
                  <a:pt x="2737531" y="454845"/>
                </a:lnTo>
                <a:lnTo>
                  <a:pt x="2767356" y="427733"/>
                </a:lnTo>
                <a:lnTo>
                  <a:pt x="2798381" y="401245"/>
                </a:lnTo>
                <a:lnTo>
                  <a:pt x="2830644" y="375402"/>
                </a:lnTo>
                <a:lnTo>
                  <a:pt x="2864186" y="350223"/>
                </a:lnTo>
                <a:lnTo>
                  <a:pt x="2899046" y="325728"/>
                </a:lnTo>
                <a:lnTo>
                  <a:pt x="2935263" y="301938"/>
                </a:lnTo>
                <a:lnTo>
                  <a:pt x="2972877" y="278873"/>
                </a:lnTo>
                <a:lnTo>
                  <a:pt x="3011927" y="256552"/>
                </a:lnTo>
                <a:lnTo>
                  <a:pt x="3052452" y="234997"/>
                </a:lnTo>
                <a:lnTo>
                  <a:pt x="3094492" y="214226"/>
                </a:lnTo>
                <a:lnTo>
                  <a:pt x="3138087" y="194261"/>
                </a:lnTo>
                <a:lnTo>
                  <a:pt x="3183275" y="175122"/>
                </a:lnTo>
                <a:lnTo>
                  <a:pt x="3230097" y="156827"/>
                </a:lnTo>
                <a:lnTo>
                  <a:pt x="3278590" y="139399"/>
                </a:lnTo>
                <a:lnTo>
                  <a:pt x="3328796" y="122856"/>
                </a:lnTo>
                <a:lnTo>
                  <a:pt x="3380753" y="107219"/>
                </a:lnTo>
                <a:lnTo>
                  <a:pt x="3434501" y="92508"/>
                </a:lnTo>
                <a:lnTo>
                  <a:pt x="3490079" y="78744"/>
                </a:lnTo>
                <a:lnTo>
                  <a:pt x="3547527" y="65945"/>
                </a:lnTo>
                <a:lnTo>
                  <a:pt x="3606884" y="54133"/>
                </a:lnTo>
                <a:lnTo>
                  <a:pt x="3668189" y="43328"/>
                </a:lnTo>
                <a:lnTo>
                  <a:pt x="3731482" y="33549"/>
                </a:lnTo>
                <a:lnTo>
                  <a:pt x="3796802" y="24817"/>
                </a:lnTo>
                <a:lnTo>
                  <a:pt x="3864188" y="17152"/>
                </a:lnTo>
                <a:lnTo>
                  <a:pt x="3933681" y="10574"/>
                </a:lnTo>
                <a:lnTo>
                  <a:pt x="4005319" y="5104"/>
                </a:lnTo>
                <a:lnTo>
                  <a:pt x="4079142" y="761"/>
                </a:lnTo>
                <a:lnTo>
                  <a:pt x="4110544" y="0"/>
                </a:lnTo>
              </a:path>
            </a:pathLst>
          </a:custGeom>
          <a:ln w="62825">
            <a:solidFill>
              <a:srgbClr val="0065FF"/>
            </a:solidFill>
            <a:prstDash val="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1568129" y="2533671"/>
            <a:ext cx="254635" cy="251460"/>
          </a:xfrm>
          <a:custGeom>
            <a:avLst/>
            <a:gdLst/>
            <a:ahLst/>
            <a:cxnLst/>
            <a:rect l="l" t="t" r="r" b="b"/>
            <a:pathLst>
              <a:path w="254634" h="251460">
                <a:moveTo>
                  <a:pt x="0" y="0"/>
                </a:moveTo>
                <a:lnTo>
                  <a:pt x="6073" y="251227"/>
                </a:lnTo>
                <a:lnTo>
                  <a:pt x="254233" y="119525"/>
                </a:lnTo>
                <a:lnTo>
                  <a:pt x="0" y="0"/>
                </a:lnTo>
                <a:close/>
              </a:path>
            </a:pathLst>
          </a:custGeom>
          <a:solidFill>
            <a:srgbClr val="0065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0898830" y="3524124"/>
            <a:ext cx="7402195" cy="5295900"/>
          </a:xfrm>
          <a:custGeom>
            <a:avLst/>
            <a:gdLst/>
            <a:ahLst/>
            <a:cxnLst/>
            <a:rect l="l" t="t" r="r" b="b"/>
            <a:pathLst>
              <a:path w="7402194" h="5295900">
                <a:moveTo>
                  <a:pt x="4721627" y="139700"/>
                </a:moveTo>
                <a:lnTo>
                  <a:pt x="2680077" y="139700"/>
                </a:lnTo>
                <a:lnTo>
                  <a:pt x="2635977" y="165100"/>
                </a:lnTo>
                <a:lnTo>
                  <a:pt x="2376323" y="241300"/>
                </a:lnTo>
                <a:lnTo>
                  <a:pt x="2333908" y="266700"/>
                </a:lnTo>
                <a:lnTo>
                  <a:pt x="2291747" y="279400"/>
                </a:lnTo>
                <a:lnTo>
                  <a:pt x="2249846" y="304800"/>
                </a:lnTo>
                <a:lnTo>
                  <a:pt x="2166837" y="330200"/>
                </a:lnTo>
                <a:lnTo>
                  <a:pt x="2125736" y="355600"/>
                </a:lnTo>
                <a:lnTo>
                  <a:pt x="2084910" y="368300"/>
                </a:lnTo>
                <a:lnTo>
                  <a:pt x="2004094" y="419100"/>
                </a:lnTo>
                <a:lnTo>
                  <a:pt x="1964112" y="431800"/>
                </a:lnTo>
                <a:lnTo>
                  <a:pt x="1885019" y="482600"/>
                </a:lnTo>
                <a:lnTo>
                  <a:pt x="1845915" y="495300"/>
                </a:lnTo>
                <a:lnTo>
                  <a:pt x="1807112" y="520700"/>
                </a:lnTo>
                <a:lnTo>
                  <a:pt x="1692540" y="596900"/>
                </a:lnTo>
                <a:lnTo>
                  <a:pt x="1580804" y="673100"/>
                </a:lnTo>
                <a:lnTo>
                  <a:pt x="1472004" y="749300"/>
                </a:lnTo>
                <a:lnTo>
                  <a:pt x="1401151" y="800100"/>
                </a:lnTo>
                <a:lnTo>
                  <a:pt x="1366240" y="838200"/>
                </a:lnTo>
                <a:lnTo>
                  <a:pt x="1331678" y="863600"/>
                </a:lnTo>
                <a:lnTo>
                  <a:pt x="1263614" y="914400"/>
                </a:lnTo>
                <a:lnTo>
                  <a:pt x="1230119" y="952500"/>
                </a:lnTo>
                <a:lnTo>
                  <a:pt x="1164224" y="1003300"/>
                </a:lnTo>
                <a:lnTo>
                  <a:pt x="1131831" y="1041400"/>
                </a:lnTo>
                <a:lnTo>
                  <a:pt x="1099813" y="1066800"/>
                </a:lnTo>
                <a:lnTo>
                  <a:pt x="1068173" y="1104900"/>
                </a:lnTo>
                <a:lnTo>
                  <a:pt x="1036915" y="1130300"/>
                </a:lnTo>
                <a:lnTo>
                  <a:pt x="1006043" y="1168400"/>
                </a:lnTo>
                <a:lnTo>
                  <a:pt x="975560" y="1206500"/>
                </a:lnTo>
                <a:lnTo>
                  <a:pt x="945470" y="1231900"/>
                </a:lnTo>
                <a:lnTo>
                  <a:pt x="915778" y="1270000"/>
                </a:lnTo>
                <a:lnTo>
                  <a:pt x="886486" y="1295400"/>
                </a:lnTo>
                <a:lnTo>
                  <a:pt x="857598" y="1333500"/>
                </a:lnTo>
                <a:lnTo>
                  <a:pt x="829118" y="1371600"/>
                </a:lnTo>
                <a:lnTo>
                  <a:pt x="801050" y="1409700"/>
                </a:lnTo>
                <a:lnTo>
                  <a:pt x="773398" y="1435100"/>
                </a:lnTo>
                <a:lnTo>
                  <a:pt x="746165" y="1473200"/>
                </a:lnTo>
                <a:lnTo>
                  <a:pt x="719354" y="1511300"/>
                </a:lnTo>
                <a:lnTo>
                  <a:pt x="692971" y="1549400"/>
                </a:lnTo>
                <a:lnTo>
                  <a:pt x="667018" y="1587500"/>
                </a:lnTo>
                <a:lnTo>
                  <a:pt x="641499" y="1625600"/>
                </a:lnTo>
                <a:lnTo>
                  <a:pt x="616418" y="1663700"/>
                </a:lnTo>
                <a:lnTo>
                  <a:pt x="591778" y="1701800"/>
                </a:lnTo>
                <a:lnTo>
                  <a:pt x="567583" y="1739900"/>
                </a:lnTo>
                <a:lnTo>
                  <a:pt x="543838" y="1778000"/>
                </a:lnTo>
                <a:lnTo>
                  <a:pt x="520545" y="1816100"/>
                </a:lnTo>
                <a:lnTo>
                  <a:pt x="497709" y="1854200"/>
                </a:lnTo>
                <a:lnTo>
                  <a:pt x="475333" y="1892300"/>
                </a:lnTo>
                <a:lnTo>
                  <a:pt x="453421" y="1930400"/>
                </a:lnTo>
                <a:lnTo>
                  <a:pt x="431976" y="1968500"/>
                </a:lnTo>
                <a:lnTo>
                  <a:pt x="411002" y="2006600"/>
                </a:lnTo>
                <a:lnTo>
                  <a:pt x="390504" y="2044700"/>
                </a:lnTo>
                <a:lnTo>
                  <a:pt x="370484" y="2082800"/>
                </a:lnTo>
                <a:lnTo>
                  <a:pt x="350947" y="2133600"/>
                </a:lnTo>
                <a:lnTo>
                  <a:pt x="331896" y="2171700"/>
                </a:lnTo>
                <a:lnTo>
                  <a:pt x="313335" y="2209800"/>
                </a:lnTo>
                <a:lnTo>
                  <a:pt x="295268" y="2247900"/>
                </a:lnTo>
                <a:lnTo>
                  <a:pt x="277698" y="2298700"/>
                </a:lnTo>
                <a:lnTo>
                  <a:pt x="260628" y="2336800"/>
                </a:lnTo>
                <a:lnTo>
                  <a:pt x="244064" y="2374900"/>
                </a:lnTo>
                <a:lnTo>
                  <a:pt x="228008" y="2425700"/>
                </a:lnTo>
                <a:lnTo>
                  <a:pt x="212465" y="2463800"/>
                </a:lnTo>
                <a:lnTo>
                  <a:pt x="197437" y="2514600"/>
                </a:lnTo>
                <a:lnTo>
                  <a:pt x="182929" y="2552700"/>
                </a:lnTo>
                <a:lnTo>
                  <a:pt x="168945" y="2590800"/>
                </a:lnTo>
                <a:lnTo>
                  <a:pt x="155487" y="2641600"/>
                </a:lnTo>
                <a:lnTo>
                  <a:pt x="142560" y="2679700"/>
                </a:lnTo>
                <a:lnTo>
                  <a:pt x="130168" y="2730500"/>
                </a:lnTo>
                <a:lnTo>
                  <a:pt x="118314" y="2768600"/>
                </a:lnTo>
                <a:lnTo>
                  <a:pt x="107003" y="2819400"/>
                </a:lnTo>
                <a:lnTo>
                  <a:pt x="96236" y="2857500"/>
                </a:lnTo>
                <a:lnTo>
                  <a:pt x="86020" y="2908300"/>
                </a:lnTo>
                <a:lnTo>
                  <a:pt x="76356" y="2946400"/>
                </a:lnTo>
                <a:lnTo>
                  <a:pt x="67249" y="2997200"/>
                </a:lnTo>
                <a:lnTo>
                  <a:pt x="58703" y="3048000"/>
                </a:lnTo>
                <a:lnTo>
                  <a:pt x="50721" y="3086100"/>
                </a:lnTo>
                <a:lnTo>
                  <a:pt x="43307" y="3136900"/>
                </a:lnTo>
                <a:lnTo>
                  <a:pt x="36465" y="3187700"/>
                </a:lnTo>
                <a:lnTo>
                  <a:pt x="30198" y="3225800"/>
                </a:lnTo>
                <a:lnTo>
                  <a:pt x="24511" y="3276600"/>
                </a:lnTo>
                <a:lnTo>
                  <a:pt x="19406" y="3327400"/>
                </a:lnTo>
                <a:lnTo>
                  <a:pt x="14888" y="3365500"/>
                </a:lnTo>
                <a:lnTo>
                  <a:pt x="10960" y="3416300"/>
                </a:lnTo>
                <a:lnTo>
                  <a:pt x="7627" y="3467100"/>
                </a:lnTo>
                <a:lnTo>
                  <a:pt x="4891" y="3517900"/>
                </a:lnTo>
                <a:lnTo>
                  <a:pt x="2756" y="3556000"/>
                </a:lnTo>
                <a:lnTo>
                  <a:pt x="1227" y="3606800"/>
                </a:lnTo>
                <a:lnTo>
                  <a:pt x="307" y="3657600"/>
                </a:lnTo>
                <a:lnTo>
                  <a:pt x="0" y="3708400"/>
                </a:lnTo>
                <a:lnTo>
                  <a:pt x="357" y="3759200"/>
                </a:lnTo>
                <a:lnTo>
                  <a:pt x="1426" y="3810000"/>
                </a:lnTo>
                <a:lnTo>
                  <a:pt x="3203" y="3860800"/>
                </a:lnTo>
                <a:lnTo>
                  <a:pt x="5681" y="3911600"/>
                </a:lnTo>
                <a:lnTo>
                  <a:pt x="8858" y="3962400"/>
                </a:lnTo>
                <a:lnTo>
                  <a:pt x="12728" y="4013200"/>
                </a:lnTo>
                <a:lnTo>
                  <a:pt x="17285" y="4064000"/>
                </a:lnTo>
                <a:lnTo>
                  <a:pt x="22527" y="4114800"/>
                </a:lnTo>
                <a:lnTo>
                  <a:pt x="28447" y="4165600"/>
                </a:lnTo>
                <a:lnTo>
                  <a:pt x="35042" y="4216400"/>
                </a:lnTo>
                <a:lnTo>
                  <a:pt x="42306" y="4267200"/>
                </a:lnTo>
                <a:lnTo>
                  <a:pt x="50235" y="4318000"/>
                </a:lnTo>
                <a:lnTo>
                  <a:pt x="58823" y="4368800"/>
                </a:lnTo>
                <a:lnTo>
                  <a:pt x="68068" y="4419600"/>
                </a:lnTo>
                <a:lnTo>
                  <a:pt x="77963" y="4457700"/>
                </a:lnTo>
                <a:lnTo>
                  <a:pt x="88504" y="4508500"/>
                </a:lnTo>
                <a:lnTo>
                  <a:pt x="99686" y="4559300"/>
                </a:lnTo>
                <a:lnTo>
                  <a:pt x="111505" y="4610100"/>
                </a:lnTo>
                <a:lnTo>
                  <a:pt x="123955" y="4660900"/>
                </a:lnTo>
                <a:lnTo>
                  <a:pt x="137033" y="4699000"/>
                </a:lnTo>
                <a:lnTo>
                  <a:pt x="150734" y="4749800"/>
                </a:lnTo>
                <a:lnTo>
                  <a:pt x="165052" y="4800600"/>
                </a:lnTo>
                <a:lnTo>
                  <a:pt x="179983" y="4851400"/>
                </a:lnTo>
                <a:lnTo>
                  <a:pt x="195522" y="4889500"/>
                </a:lnTo>
                <a:lnTo>
                  <a:pt x="211665" y="4940300"/>
                </a:lnTo>
                <a:lnTo>
                  <a:pt x="228408" y="4991100"/>
                </a:lnTo>
                <a:lnTo>
                  <a:pt x="245744" y="5029200"/>
                </a:lnTo>
                <a:lnTo>
                  <a:pt x="263670" y="5080000"/>
                </a:lnTo>
                <a:lnTo>
                  <a:pt x="282181" y="5118100"/>
                </a:lnTo>
                <a:lnTo>
                  <a:pt x="301271" y="5168900"/>
                </a:lnTo>
                <a:lnTo>
                  <a:pt x="320938" y="5219700"/>
                </a:lnTo>
                <a:lnTo>
                  <a:pt x="341175" y="5257800"/>
                </a:lnTo>
                <a:lnTo>
                  <a:pt x="361978" y="5295900"/>
                </a:lnTo>
                <a:lnTo>
                  <a:pt x="7039785" y="5295900"/>
                </a:lnTo>
                <a:lnTo>
                  <a:pt x="7060588" y="5257800"/>
                </a:lnTo>
                <a:lnTo>
                  <a:pt x="7080825" y="5219700"/>
                </a:lnTo>
                <a:lnTo>
                  <a:pt x="7100492" y="5168900"/>
                </a:lnTo>
                <a:lnTo>
                  <a:pt x="7119583" y="5118100"/>
                </a:lnTo>
                <a:lnTo>
                  <a:pt x="7138093" y="5080000"/>
                </a:lnTo>
                <a:lnTo>
                  <a:pt x="7156019" y="5029200"/>
                </a:lnTo>
                <a:lnTo>
                  <a:pt x="7173356" y="4991100"/>
                </a:lnTo>
                <a:lnTo>
                  <a:pt x="7190098" y="4940300"/>
                </a:lnTo>
                <a:lnTo>
                  <a:pt x="7206241" y="4889500"/>
                </a:lnTo>
                <a:lnTo>
                  <a:pt x="7221780" y="4851400"/>
                </a:lnTo>
                <a:lnTo>
                  <a:pt x="7236711" y="4800600"/>
                </a:lnTo>
                <a:lnTo>
                  <a:pt x="7251030" y="4749800"/>
                </a:lnTo>
                <a:lnTo>
                  <a:pt x="7264730" y="4699000"/>
                </a:lnTo>
                <a:lnTo>
                  <a:pt x="7277808" y="4660900"/>
                </a:lnTo>
                <a:lnTo>
                  <a:pt x="7290258" y="4610100"/>
                </a:lnTo>
                <a:lnTo>
                  <a:pt x="7302077" y="4559300"/>
                </a:lnTo>
                <a:lnTo>
                  <a:pt x="7313259" y="4508500"/>
                </a:lnTo>
                <a:lnTo>
                  <a:pt x="7323800" y="4457700"/>
                </a:lnTo>
                <a:lnTo>
                  <a:pt x="7333695" y="4419600"/>
                </a:lnTo>
                <a:lnTo>
                  <a:pt x="7342940" y="4368800"/>
                </a:lnTo>
                <a:lnTo>
                  <a:pt x="7351529" y="4318000"/>
                </a:lnTo>
                <a:lnTo>
                  <a:pt x="7359457" y="4267200"/>
                </a:lnTo>
                <a:lnTo>
                  <a:pt x="7366721" y="4216400"/>
                </a:lnTo>
                <a:lnTo>
                  <a:pt x="7373316" y="4165600"/>
                </a:lnTo>
                <a:lnTo>
                  <a:pt x="7379236" y="4114800"/>
                </a:lnTo>
                <a:lnTo>
                  <a:pt x="7384478" y="4064000"/>
                </a:lnTo>
                <a:lnTo>
                  <a:pt x="7389036" y="4013200"/>
                </a:lnTo>
                <a:lnTo>
                  <a:pt x="7392905" y="3962400"/>
                </a:lnTo>
                <a:lnTo>
                  <a:pt x="7396082" y="3911600"/>
                </a:lnTo>
                <a:lnTo>
                  <a:pt x="7398560" y="3860800"/>
                </a:lnTo>
                <a:lnTo>
                  <a:pt x="7400337" y="3810000"/>
                </a:lnTo>
                <a:lnTo>
                  <a:pt x="7401406" y="3759200"/>
                </a:lnTo>
                <a:lnTo>
                  <a:pt x="7401764" y="3708400"/>
                </a:lnTo>
                <a:lnTo>
                  <a:pt x="7401456" y="3657600"/>
                </a:lnTo>
                <a:lnTo>
                  <a:pt x="7400536" y="3606800"/>
                </a:lnTo>
                <a:lnTo>
                  <a:pt x="7399007" y="3556000"/>
                </a:lnTo>
                <a:lnTo>
                  <a:pt x="7396872" y="3517900"/>
                </a:lnTo>
                <a:lnTo>
                  <a:pt x="7394136" y="3467100"/>
                </a:lnTo>
                <a:lnTo>
                  <a:pt x="7390803" y="3416300"/>
                </a:lnTo>
                <a:lnTo>
                  <a:pt x="7386875" y="3365500"/>
                </a:lnTo>
                <a:lnTo>
                  <a:pt x="7382357" y="3327400"/>
                </a:lnTo>
                <a:lnTo>
                  <a:pt x="7377252" y="3276600"/>
                </a:lnTo>
                <a:lnTo>
                  <a:pt x="7371565" y="3225800"/>
                </a:lnTo>
                <a:lnTo>
                  <a:pt x="7365298" y="3187700"/>
                </a:lnTo>
                <a:lnTo>
                  <a:pt x="7358456" y="3136900"/>
                </a:lnTo>
                <a:lnTo>
                  <a:pt x="7351042" y="3086100"/>
                </a:lnTo>
                <a:lnTo>
                  <a:pt x="7343060" y="3048000"/>
                </a:lnTo>
                <a:lnTo>
                  <a:pt x="7334514" y="2997200"/>
                </a:lnTo>
                <a:lnTo>
                  <a:pt x="7325407" y="2946400"/>
                </a:lnTo>
                <a:lnTo>
                  <a:pt x="7315743" y="2908300"/>
                </a:lnTo>
                <a:lnTo>
                  <a:pt x="7305527" y="2857500"/>
                </a:lnTo>
                <a:lnTo>
                  <a:pt x="7294760" y="2819400"/>
                </a:lnTo>
                <a:lnTo>
                  <a:pt x="7283448" y="2768600"/>
                </a:lnTo>
                <a:lnTo>
                  <a:pt x="7271594" y="2730500"/>
                </a:lnTo>
                <a:lnTo>
                  <a:pt x="7259202" y="2679700"/>
                </a:lnTo>
                <a:lnTo>
                  <a:pt x="7246275" y="2641600"/>
                </a:lnTo>
                <a:lnTo>
                  <a:pt x="7232818" y="2590800"/>
                </a:lnTo>
                <a:lnTo>
                  <a:pt x="7218833" y="2552700"/>
                </a:lnTo>
                <a:lnTo>
                  <a:pt x="7204325" y="2514600"/>
                </a:lnTo>
                <a:lnTo>
                  <a:pt x="7189297" y="2463800"/>
                </a:lnTo>
                <a:lnTo>
                  <a:pt x="7173754" y="2425700"/>
                </a:lnTo>
                <a:lnTo>
                  <a:pt x="7157698" y="2374900"/>
                </a:lnTo>
                <a:lnTo>
                  <a:pt x="7141133" y="2336800"/>
                </a:lnTo>
                <a:lnTo>
                  <a:pt x="7124064" y="2298700"/>
                </a:lnTo>
                <a:lnTo>
                  <a:pt x="7106494" y="2247900"/>
                </a:lnTo>
                <a:lnTo>
                  <a:pt x="7088426" y="2209800"/>
                </a:lnTo>
                <a:lnTo>
                  <a:pt x="7069865" y="2171700"/>
                </a:lnTo>
                <a:lnTo>
                  <a:pt x="7050814" y="2133600"/>
                </a:lnTo>
                <a:lnTo>
                  <a:pt x="7031276" y="2082800"/>
                </a:lnTo>
                <a:lnTo>
                  <a:pt x="7011257" y="2044700"/>
                </a:lnTo>
                <a:lnTo>
                  <a:pt x="6990758" y="2006600"/>
                </a:lnTo>
                <a:lnTo>
                  <a:pt x="6969784" y="1968500"/>
                </a:lnTo>
                <a:lnTo>
                  <a:pt x="6948339" y="1930400"/>
                </a:lnTo>
                <a:lnTo>
                  <a:pt x="6926427" y="1892300"/>
                </a:lnTo>
                <a:lnTo>
                  <a:pt x="6904050" y="1854200"/>
                </a:lnTo>
                <a:lnTo>
                  <a:pt x="6881214" y="1816100"/>
                </a:lnTo>
                <a:lnTo>
                  <a:pt x="6857921" y="1778000"/>
                </a:lnTo>
                <a:lnTo>
                  <a:pt x="6834175" y="1739900"/>
                </a:lnTo>
                <a:lnTo>
                  <a:pt x="6809980" y="1701800"/>
                </a:lnTo>
                <a:lnTo>
                  <a:pt x="6785340" y="1663700"/>
                </a:lnTo>
                <a:lnTo>
                  <a:pt x="6760259" y="1625600"/>
                </a:lnTo>
                <a:lnTo>
                  <a:pt x="6734739" y="1587500"/>
                </a:lnTo>
                <a:lnTo>
                  <a:pt x="6708786" y="1549400"/>
                </a:lnTo>
                <a:lnTo>
                  <a:pt x="6682402" y="1511300"/>
                </a:lnTo>
                <a:lnTo>
                  <a:pt x="6655591" y="1473200"/>
                </a:lnTo>
                <a:lnTo>
                  <a:pt x="6628358" y="1435100"/>
                </a:lnTo>
                <a:lnTo>
                  <a:pt x="6600705" y="1409700"/>
                </a:lnTo>
                <a:lnTo>
                  <a:pt x="6572637" y="1371600"/>
                </a:lnTo>
                <a:lnTo>
                  <a:pt x="6544156" y="1333500"/>
                </a:lnTo>
                <a:lnTo>
                  <a:pt x="6515268" y="1295400"/>
                </a:lnTo>
                <a:lnTo>
                  <a:pt x="6485976" y="1270000"/>
                </a:lnTo>
                <a:lnTo>
                  <a:pt x="6456282" y="1231900"/>
                </a:lnTo>
                <a:lnTo>
                  <a:pt x="6426192" y="1206500"/>
                </a:lnTo>
                <a:lnTo>
                  <a:pt x="6395709" y="1168400"/>
                </a:lnTo>
                <a:lnTo>
                  <a:pt x="6364836" y="1130300"/>
                </a:lnTo>
                <a:lnTo>
                  <a:pt x="6333577" y="1104900"/>
                </a:lnTo>
                <a:lnTo>
                  <a:pt x="6301937" y="1066800"/>
                </a:lnTo>
                <a:lnTo>
                  <a:pt x="6269918" y="1041400"/>
                </a:lnTo>
                <a:lnTo>
                  <a:pt x="6237524" y="1003300"/>
                </a:lnTo>
                <a:lnTo>
                  <a:pt x="6171628" y="952500"/>
                </a:lnTo>
                <a:lnTo>
                  <a:pt x="6138133" y="914400"/>
                </a:lnTo>
                <a:lnTo>
                  <a:pt x="6070067" y="863600"/>
                </a:lnTo>
                <a:lnTo>
                  <a:pt x="6035504" y="838200"/>
                </a:lnTo>
                <a:lnTo>
                  <a:pt x="6000592" y="800100"/>
                </a:lnTo>
                <a:lnTo>
                  <a:pt x="5929738" y="749300"/>
                </a:lnTo>
                <a:lnTo>
                  <a:pt x="5820935" y="673100"/>
                </a:lnTo>
                <a:lnTo>
                  <a:pt x="5709196" y="596900"/>
                </a:lnTo>
                <a:lnTo>
                  <a:pt x="5594621" y="520700"/>
                </a:lnTo>
                <a:lnTo>
                  <a:pt x="5555816" y="495300"/>
                </a:lnTo>
                <a:lnTo>
                  <a:pt x="5516712" y="482600"/>
                </a:lnTo>
                <a:lnTo>
                  <a:pt x="5437616" y="431800"/>
                </a:lnTo>
                <a:lnTo>
                  <a:pt x="5397633" y="419100"/>
                </a:lnTo>
                <a:lnTo>
                  <a:pt x="5316815" y="368300"/>
                </a:lnTo>
                <a:lnTo>
                  <a:pt x="5275987" y="355600"/>
                </a:lnTo>
                <a:lnTo>
                  <a:pt x="5234885" y="330200"/>
                </a:lnTo>
                <a:lnTo>
                  <a:pt x="5151873" y="304800"/>
                </a:lnTo>
                <a:lnTo>
                  <a:pt x="5109971" y="279400"/>
                </a:lnTo>
                <a:lnTo>
                  <a:pt x="5067809" y="266700"/>
                </a:lnTo>
                <a:lnTo>
                  <a:pt x="5025392" y="241300"/>
                </a:lnTo>
                <a:lnTo>
                  <a:pt x="4765729" y="165100"/>
                </a:lnTo>
                <a:lnTo>
                  <a:pt x="4721627" y="139700"/>
                </a:lnTo>
                <a:close/>
              </a:path>
              <a:path w="7402194" h="5295900">
                <a:moveTo>
                  <a:pt x="4452401" y="76200"/>
                </a:moveTo>
                <a:lnTo>
                  <a:pt x="2949292" y="76200"/>
                </a:lnTo>
                <a:lnTo>
                  <a:pt x="2724404" y="139700"/>
                </a:lnTo>
                <a:lnTo>
                  <a:pt x="4677299" y="139700"/>
                </a:lnTo>
                <a:lnTo>
                  <a:pt x="4452401" y="76200"/>
                </a:lnTo>
                <a:close/>
              </a:path>
              <a:path w="7402194" h="5295900">
                <a:moveTo>
                  <a:pt x="4314991" y="50800"/>
                </a:moveTo>
                <a:lnTo>
                  <a:pt x="3086697" y="50800"/>
                </a:lnTo>
                <a:lnTo>
                  <a:pt x="2994895" y="76200"/>
                </a:lnTo>
                <a:lnTo>
                  <a:pt x="4406796" y="76200"/>
                </a:lnTo>
                <a:lnTo>
                  <a:pt x="4314991" y="50800"/>
                </a:lnTo>
                <a:close/>
              </a:path>
              <a:path w="7402194" h="5295900">
                <a:moveTo>
                  <a:pt x="4222416" y="38100"/>
                </a:moveTo>
                <a:lnTo>
                  <a:pt x="3179268" y="38100"/>
                </a:lnTo>
                <a:lnTo>
                  <a:pt x="3132888" y="50800"/>
                </a:lnTo>
                <a:lnTo>
                  <a:pt x="4268797" y="50800"/>
                </a:lnTo>
                <a:lnTo>
                  <a:pt x="4222416" y="38100"/>
                </a:lnTo>
                <a:close/>
              </a:path>
              <a:path w="7402194" h="5295900">
                <a:moveTo>
                  <a:pt x="4129101" y="25400"/>
                </a:moveTo>
                <a:lnTo>
                  <a:pt x="3272578" y="25400"/>
                </a:lnTo>
                <a:lnTo>
                  <a:pt x="3225832" y="38100"/>
                </a:lnTo>
                <a:lnTo>
                  <a:pt x="4175849" y="38100"/>
                </a:lnTo>
                <a:lnTo>
                  <a:pt x="4129101" y="25400"/>
                </a:lnTo>
                <a:close/>
              </a:path>
              <a:path w="7402194" h="5295900">
                <a:moveTo>
                  <a:pt x="4035076" y="12700"/>
                </a:moveTo>
                <a:lnTo>
                  <a:pt x="3366599" y="12700"/>
                </a:lnTo>
                <a:lnTo>
                  <a:pt x="3319502" y="25400"/>
                </a:lnTo>
                <a:lnTo>
                  <a:pt x="4082175" y="25400"/>
                </a:lnTo>
                <a:lnTo>
                  <a:pt x="4035076" y="12700"/>
                </a:lnTo>
                <a:close/>
              </a:path>
              <a:path w="7402194" h="5295900">
                <a:moveTo>
                  <a:pt x="3845016" y="0"/>
                </a:moveTo>
                <a:lnTo>
                  <a:pt x="3556649" y="0"/>
                </a:lnTo>
                <a:lnTo>
                  <a:pt x="3508895" y="12700"/>
                </a:lnTo>
                <a:lnTo>
                  <a:pt x="3892773" y="12700"/>
                </a:lnTo>
                <a:lnTo>
                  <a:pt x="3845016" y="0"/>
                </a:lnTo>
                <a:close/>
              </a:path>
            </a:pathLst>
          </a:custGeom>
          <a:solidFill>
            <a:srgbClr val="57D9A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5205609" y="3574935"/>
            <a:ext cx="1242695" cy="775970"/>
          </a:xfrm>
          <a:custGeom>
            <a:avLst/>
            <a:gdLst/>
            <a:ahLst/>
            <a:cxnLst/>
            <a:rect l="l" t="t" r="r" b="b"/>
            <a:pathLst>
              <a:path w="1242694" h="775970">
                <a:moveTo>
                  <a:pt x="8286" y="0"/>
                </a:moveTo>
                <a:lnTo>
                  <a:pt x="0" y="0"/>
                </a:lnTo>
                <a:lnTo>
                  <a:pt x="0" y="775560"/>
                </a:lnTo>
                <a:lnTo>
                  <a:pt x="1242674" y="775560"/>
                </a:lnTo>
                <a:lnTo>
                  <a:pt x="1242674" y="442423"/>
                </a:lnTo>
                <a:lnTo>
                  <a:pt x="1209964" y="431800"/>
                </a:lnTo>
                <a:lnTo>
                  <a:pt x="1130871" y="381000"/>
                </a:lnTo>
                <a:lnTo>
                  <a:pt x="1090890" y="368300"/>
                </a:lnTo>
                <a:lnTo>
                  <a:pt x="1010074" y="317500"/>
                </a:lnTo>
                <a:lnTo>
                  <a:pt x="969247" y="304800"/>
                </a:lnTo>
                <a:lnTo>
                  <a:pt x="928146" y="279400"/>
                </a:lnTo>
                <a:lnTo>
                  <a:pt x="845137" y="254000"/>
                </a:lnTo>
                <a:lnTo>
                  <a:pt x="803236" y="228600"/>
                </a:lnTo>
                <a:lnTo>
                  <a:pt x="761076" y="215900"/>
                </a:lnTo>
                <a:lnTo>
                  <a:pt x="718660" y="190500"/>
                </a:lnTo>
                <a:lnTo>
                  <a:pt x="459007" y="114300"/>
                </a:lnTo>
                <a:lnTo>
                  <a:pt x="414906" y="88900"/>
                </a:lnTo>
                <a:lnTo>
                  <a:pt x="370580" y="88900"/>
                </a:lnTo>
                <a:lnTo>
                  <a:pt x="145691" y="25400"/>
                </a:lnTo>
                <a:lnTo>
                  <a:pt x="100088" y="25400"/>
                </a:lnTo>
                <a:lnTo>
                  <a:pt x="8286" y="0"/>
                </a:lnTo>
                <a:close/>
              </a:path>
            </a:pathLst>
          </a:custGeom>
          <a:solidFill>
            <a:srgbClr val="79F2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6577400" y="4100648"/>
            <a:ext cx="346710" cy="250190"/>
          </a:xfrm>
          <a:custGeom>
            <a:avLst/>
            <a:gdLst/>
            <a:ahLst/>
            <a:cxnLst/>
            <a:rect l="l" t="t" r="r" b="b"/>
            <a:pathLst>
              <a:path w="346709" h="250189">
                <a:moveTo>
                  <a:pt x="0" y="0"/>
                </a:moveTo>
                <a:lnTo>
                  <a:pt x="0" y="249847"/>
                </a:lnTo>
                <a:lnTo>
                  <a:pt x="346104" y="249847"/>
                </a:lnTo>
                <a:lnTo>
                  <a:pt x="251189" y="172786"/>
                </a:lnTo>
                <a:lnTo>
                  <a:pt x="142389" y="96586"/>
                </a:lnTo>
                <a:lnTo>
                  <a:pt x="30652" y="20386"/>
                </a:lnTo>
                <a:lnTo>
                  <a:pt x="0" y="0"/>
                </a:lnTo>
                <a:close/>
              </a:path>
            </a:pathLst>
          </a:custGeom>
          <a:solidFill>
            <a:srgbClr val="79F2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5205609" y="4463466"/>
            <a:ext cx="1242695" cy="1242695"/>
          </a:xfrm>
          <a:custGeom>
            <a:avLst/>
            <a:gdLst/>
            <a:ahLst/>
            <a:cxnLst/>
            <a:rect l="l" t="t" r="r" b="b"/>
            <a:pathLst>
              <a:path w="1242694" h="1242695">
                <a:moveTo>
                  <a:pt x="0" y="1242674"/>
                </a:moveTo>
                <a:lnTo>
                  <a:pt x="1242674" y="1242674"/>
                </a:lnTo>
                <a:lnTo>
                  <a:pt x="1242674" y="0"/>
                </a:lnTo>
                <a:lnTo>
                  <a:pt x="0" y="0"/>
                </a:lnTo>
                <a:lnTo>
                  <a:pt x="0" y="1242674"/>
                </a:lnTo>
                <a:close/>
              </a:path>
            </a:pathLst>
          </a:custGeom>
          <a:solidFill>
            <a:srgbClr val="79F2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6577400" y="4463466"/>
            <a:ext cx="1242695" cy="1242695"/>
          </a:xfrm>
          <a:custGeom>
            <a:avLst/>
            <a:gdLst/>
            <a:ahLst/>
            <a:cxnLst/>
            <a:rect l="l" t="t" r="r" b="b"/>
            <a:pathLst>
              <a:path w="1242694" h="1242695">
                <a:moveTo>
                  <a:pt x="481496" y="0"/>
                </a:moveTo>
                <a:lnTo>
                  <a:pt x="0" y="0"/>
                </a:lnTo>
                <a:lnTo>
                  <a:pt x="0" y="1242674"/>
                </a:lnTo>
                <a:lnTo>
                  <a:pt x="1242674" y="1242674"/>
                </a:lnTo>
                <a:lnTo>
                  <a:pt x="1242674" y="944138"/>
                </a:lnTo>
                <a:lnTo>
                  <a:pt x="1202647" y="876768"/>
                </a:lnTo>
                <a:lnTo>
                  <a:pt x="1179355" y="838668"/>
                </a:lnTo>
                <a:lnTo>
                  <a:pt x="1155609" y="800568"/>
                </a:lnTo>
                <a:lnTo>
                  <a:pt x="1131415" y="762468"/>
                </a:lnTo>
                <a:lnTo>
                  <a:pt x="1106775" y="724368"/>
                </a:lnTo>
                <a:lnTo>
                  <a:pt x="1081694" y="686268"/>
                </a:lnTo>
                <a:lnTo>
                  <a:pt x="1056175" y="648168"/>
                </a:lnTo>
                <a:lnTo>
                  <a:pt x="1030222" y="610068"/>
                </a:lnTo>
                <a:lnTo>
                  <a:pt x="1003838" y="571968"/>
                </a:lnTo>
                <a:lnTo>
                  <a:pt x="977028" y="533868"/>
                </a:lnTo>
                <a:lnTo>
                  <a:pt x="949795" y="495768"/>
                </a:lnTo>
                <a:lnTo>
                  <a:pt x="922142" y="470368"/>
                </a:lnTo>
                <a:lnTo>
                  <a:pt x="894075" y="432268"/>
                </a:lnTo>
                <a:lnTo>
                  <a:pt x="865595" y="394168"/>
                </a:lnTo>
                <a:lnTo>
                  <a:pt x="836707" y="356068"/>
                </a:lnTo>
                <a:lnTo>
                  <a:pt x="807415" y="330668"/>
                </a:lnTo>
                <a:lnTo>
                  <a:pt x="777722" y="292568"/>
                </a:lnTo>
                <a:lnTo>
                  <a:pt x="747633" y="267168"/>
                </a:lnTo>
                <a:lnTo>
                  <a:pt x="717150" y="229068"/>
                </a:lnTo>
                <a:lnTo>
                  <a:pt x="686278" y="190968"/>
                </a:lnTo>
                <a:lnTo>
                  <a:pt x="655020" y="165568"/>
                </a:lnTo>
                <a:lnTo>
                  <a:pt x="623380" y="127468"/>
                </a:lnTo>
                <a:lnTo>
                  <a:pt x="591361" y="102068"/>
                </a:lnTo>
                <a:lnTo>
                  <a:pt x="558968" y="63968"/>
                </a:lnTo>
                <a:lnTo>
                  <a:pt x="493073" y="13168"/>
                </a:lnTo>
                <a:lnTo>
                  <a:pt x="481496" y="0"/>
                </a:lnTo>
                <a:close/>
              </a:path>
            </a:pathLst>
          </a:custGeom>
          <a:solidFill>
            <a:srgbClr val="79F2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0546534" y="3997072"/>
            <a:ext cx="1677035" cy="3329304"/>
          </a:xfrm>
          <a:custGeom>
            <a:avLst/>
            <a:gdLst/>
            <a:ahLst/>
            <a:cxnLst/>
            <a:rect l="l" t="t" r="r" b="b"/>
            <a:pathLst>
              <a:path w="1677034" h="3329304">
                <a:moveTo>
                  <a:pt x="573772" y="0"/>
                </a:moveTo>
                <a:lnTo>
                  <a:pt x="500563" y="6784"/>
                </a:lnTo>
                <a:lnTo>
                  <a:pt x="459872" y="23348"/>
                </a:lnTo>
                <a:lnTo>
                  <a:pt x="423082" y="48137"/>
                </a:lnTo>
                <a:lnTo>
                  <a:pt x="390141" y="79771"/>
                </a:lnTo>
                <a:lnTo>
                  <a:pt x="361000" y="116870"/>
                </a:lnTo>
                <a:lnTo>
                  <a:pt x="335607" y="158053"/>
                </a:lnTo>
                <a:lnTo>
                  <a:pt x="313911" y="201939"/>
                </a:lnTo>
                <a:lnTo>
                  <a:pt x="295862" y="247147"/>
                </a:lnTo>
                <a:lnTo>
                  <a:pt x="281408" y="292297"/>
                </a:lnTo>
                <a:lnTo>
                  <a:pt x="270499" y="336008"/>
                </a:lnTo>
                <a:lnTo>
                  <a:pt x="263083" y="376898"/>
                </a:lnTo>
                <a:lnTo>
                  <a:pt x="257928" y="433905"/>
                </a:lnTo>
                <a:lnTo>
                  <a:pt x="258929" y="485685"/>
                </a:lnTo>
                <a:lnTo>
                  <a:pt x="264711" y="532984"/>
                </a:lnTo>
                <a:lnTo>
                  <a:pt x="273899" y="576544"/>
                </a:lnTo>
                <a:lnTo>
                  <a:pt x="285119" y="617109"/>
                </a:lnTo>
                <a:lnTo>
                  <a:pt x="296996" y="655424"/>
                </a:lnTo>
                <a:lnTo>
                  <a:pt x="308155" y="692232"/>
                </a:lnTo>
                <a:lnTo>
                  <a:pt x="317222" y="728277"/>
                </a:lnTo>
                <a:lnTo>
                  <a:pt x="322821" y="764302"/>
                </a:lnTo>
                <a:lnTo>
                  <a:pt x="323579" y="801052"/>
                </a:lnTo>
                <a:lnTo>
                  <a:pt x="318121" y="839270"/>
                </a:lnTo>
                <a:lnTo>
                  <a:pt x="305071" y="879700"/>
                </a:lnTo>
                <a:lnTo>
                  <a:pt x="282421" y="922392"/>
                </a:lnTo>
                <a:lnTo>
                  <a:pt x="255756" y="954517"/>
                </a:lnTo>
                <a:lnTo>
                  <a:pt x="226063" y="979106"/>
                </a:lnTo>
                <a:lnTo>
                  <a:pt x="161545" y="1017797"/>
                </a:lnTo>
                <a:lnTo>
                  <a:pt x="128695" y="1037962"/>
                </a:lnTo>
                <a:lnTo>
                  <a:pt x="96731" y="1062754"/>
                </a:lnTo>
                <a:lnTo>
                  <a:pt x="66752" y="1095082"/>
                </a:lnTo>
                <a:lnTo>
                  <a:pt x="39634" y="1138100"/>
                </a:lnTo>
                <a:lnTo>
                  <a:pt x="22430" y="1177961"/>
                </a:lnTo>
                <a:lnTo>
                  <a:pt x="10285" y="1220031"/>
                </a:lnTo>
                <a:lnTo>
                  <a:pt x="2906" y="1263928"/>
                </a:lnTo>
                <a:lnTo>
                  <a:pt x="0" y="1309273"/>
                </a:lnTo>
                <a:lnTo>
                  <a:pt x="1272" y="1355682"/>
                </a:lnTo>
                <a:lnTo>
                  <a:pt x="6431" y="1402777"/>
                </a:lnTo>
                <a:lnTo>
                  <a:pt x="15182" y="1450174"/>
                </a:lnTo>
                <a:lnTo>
                  <a:pt x="27232" y="1497494"/>
                </a:lnTo>
                <a:lnTo>
                  <a:pt x="42288" y="1544355"/>
                </a:lnTo>
                <a:lnTo>
                  <a:pt x="60057" y="1590376"/>
                </a:lnTo>
                <a:lnTo>
                  <a:pt x="80244" y="1635176"/>
                </a:lnTo>
                <a:lnTo>
                  <a:pt x="102557" y="1678373"/>
                </a:lnTo>
                <a:lnTo>
                  <a:pt x="126702" y="1719587"/>
                </a:lnTo>
                <a:lnTo>
                  <a:pt x="152386" y="1758437"/>
                </a:lnTo>
                <a:lnTo>
                  <a:pt x="179316" y="1794541"/>
                </a:lnTo>
                <a:lnTo>
                  <a:pt x="219959" y="1841411"/>
                </a:lnTo>
                <a:lnTo>
                  <a:pt x="259160" y="1879739"/>
                </a:lnTo>
                <a:lnTo>
                  <a:pt x="296175" y="1911572"/>
                </a:lnTo>
                <a:lnTo>
                  <a:pt x="330261" y="1938957"/>
                </a:lnTo>
                <a:lnTo>
                  <a:pt x="360674" y="1963944"/>
                </a:lnTo>
                <a:lnTo>
                  <a:pt x="407507" y="2014912"/>
                </a:lnTo>
                <a:lnTo>
                  <a:pt x="430722" y="2080857"/>
                </a:lnTo>
                <a:lnTo>
                  <a:pt x="430864" y="2122901"/>
                </a:lnTo>
                <a:lnTo>
                  <a:pt x="421811" y="2160031"/>
                </a:lnTo>
                <a:lnTo>
                  <a:pt x="405576" y="2193839"/>
                </a:lnTo>
                <a:lnTo>
                  <a:pt x="384174" y="2225916"/>
                </a:lnTo>
                <a:lnTo>
                  <a:pt x="333917" y="2291247"/>
                </a:lnTo>
                <a:lnTo>
                  <a:pt x="309089" y="2327685"/>
                </a:lnTo>
                <a:lnTo>
                  <a:pt x="287145" y="2368759"/>
                </a:lnTo>
                <a:lnTo>
                  <a:pt x="270099" y="2416062"/>
                </a:lnTo>
                <a:lnTo>
                  <a:pt x="262082" y="2454570"/>
                </a:lnTo>
                <a:lnTo>
                  <a:pt x="258617" y="2494042"/>
                </a:lnTo>
                <a:lnTo>
                  <a:pt x="259488" y="2534302"/>
                </a:lnTo>
                <a:lnTo>
                  <a:pt x="264475" y="2575173"/>
                </a:lnTo>
                <a:lnTo>
                  <a:pt x="273360" y="2616478"/>
                </a:lnTo>
                <a:lnTo>
                  <a:pt x="285926" y="2658041"/>
                </a:lnTo>
                <a:lnTo>
                  <a:pt x="301953" y="2699685"/>
                </a:lnTo>
                <a:lnTo>
                  <a:pt x="321225" y="2741233"/>
                </a:lnTo>
                <a:lnTo>
                  <a:pt x="343522" y="2782510"/>
                </a:lnTo>
                <a:lnTo>
                  <a:pt x="368626" y="2823337"/>
                </a:lnTo>
                <a:lnTo>
                  <a:pt x="396320" y="2863540"/>
                </a:lnTo>
                <a:lnTo>
                  <a:pt x="426385" y="2902940"/>
                </a:lnTo>
                <a:lnTo>
                  <a:pt x="458603" y="2941362"/>
                </a:lnTo>
                <a:lnTo>
                  <a:pt x="492756" y="2978629"/>
                </a:lnTo>
                <a:lnTo>
                  <a:pt x="528626" y="3014564"/>
                </a:lnTo>
                <a:lnTo>
                  <a:pt x="565994" y="3048991"/>
                </a:lnTo>
                <a:lnTo>
                  <a:pt x="604642" y="3081733"/>
                </a:lnTo>
                <a:lnTo>
                  <a:pt x="644353" y="3112614"/>
                </a:lnTo>
                <a:lnTo>
                  <a:pt x="684907" y="3141456"/>
                </a:lnTo>
                <a:lnTo>
                  <a:pt x="726087" y="3168084"/>
                </a:lnTo>
                <a:lnTo>
                  <a:pt x="767675" y="3192321"/>
                </a:lnTo>
                <a:lnTo>
                  <a:pt x="821533" y="3219897"/>
                </a:lnTo>
                <a:lnTo>
                  <a:pt x="876943" y="3244341"/>
                </a:lnTo>
                <a:lnTo>
                  <a:pt x="933364" y="3265671"/>
                </a:lnTo>
                <a:lnTo>
                  <a:pt x="990257" y="3283903"/>
                </a:lnTo>
                <a:lnTo>
                  <a:pt x="1047081" y="3299055"/>
                </a:lnTo>
                <a:lnTo>
                  <a:pt x="1103298" y="3311142"/>
                </a:lnTo>
                <a:lnTo>
                  <a:pt x="1158366" y="3320183"/>
                </a:lnTo>
                <a:lnTo>
                  <a:pt x="1211746" y="3326193"/>
                </a:lnTo>
                <a:lnTo>
                  <a:pt x="1262899" y="3329189"/>
                </a:lnTo>
                <a:lnTo>
                  <a:pt x="1311283" y="3329189"/>
                </a:lnTo>
                <a:lnTo>
                  <a:pt x="1356473" y="3326193"/>
                </a:lnTo>
                <a:lnTo>
                  <a:pt x="1397590" y="3320266"/>
                </a:lnTo>
                <a:lnTo>
                  <a:pt x="1466347" y="3299558"/>
                </a:lnTo>
                <a:lnTo>
                  <a:pt x="1513235" y="3267201"/>
                </a:lnTo>
                <a:lnTo>
                  <a:pt x="1533879" y="3220338"/>
                </a:lnTo>
                <a:lnTo>
                  <a:pt x="1530395" y="3193396"/>
                </a:lnTo>
                <a:lnTo>
                  <a:pt x="1518403" y="3165543"/>
                </a:lnTo>
                <a:lnTo>
                  <a:pt x="1499632" y="3136454"/>
                </a:lnTo>
                <a:lnTo>
                  <a:pt x="1475809" y="3105802"/>
                </a:lnTo>
                <a:lnTo>
                  <a:pt x="1448663" y="3073262"/>
                </a:lnTo>
                <a:lnTo>
                  <a:pt x="1419920" y="3038508"/>
                </a:lnTo>
                <a:lnTo>
                  <a:pt x="1391308" y="3001214"/>
                </a:lnTo>
                <a:lnTo>
                  <a:pt x="1364556" y="2961053"/>
                </a:lnTo>
                <a:lnTo>
                  <a:pt x="1341391" y="2917701"/>
                </a:lnTo>
                <a:lnTo>
                  <a:pt x="1323540" y="2870831"/>
                </a:lnTo>
                <a:lnTo>
                  <a:pt x="1312733" y="2820117"/>
                </a:lnTo>
                <a:lnTo>
                  <a:pt x="1310695" y="2765234"/>
                </a:lnTo>
                <a:lnTo>
                  <a:pt x="1316488" y="2718610"/>
                </a:lnTo>
                <a:lnTo>
                  <a:pt x="1328391" y="2674928"/>
                </a:lnTo>
                <a:lnTo>
                  <a:pt x="1345578" y="2633904"/>
                </a:lnTo>
                <a:lnTo>
                  <a:pt x="1367218" y="2595252"/>
                </a:lnTo>
                <a:lnTo>
                  <a:pt x="1392484" y="2558688"/>
                </a:lnTo>
                <a:lnTo>
                  <a:pt x="1420546" y="2523927"/>
                </a:lnTo>
                <a:lnTo>
                  <a:pt x="1450577" y="2490683"/>
                </a:lnTo>
                <a:lnTo>
                  <a:pt x="1481747" y="2458673"/>
                </a:lnTo>
                <a:lnTo>
                  <a:pt x="1544192" y="2397212"/>
                </a:lnTo>
                <a:lnTo>
                  <a:pt x="1573809" y="2367191"/>
                </a:lnTo>
                <a:lnTo>
                  <a:pt x="1601251" y="2337263"/>
                </a:lnTo>
                <a:lnTo>
                  <a:pt x="1625689" y="2307144"/>
                </a:lnTo>
                <a:lnTo>
                  <a:pt x="1662241" y="2245192"/>
                </a:lnTo>
                <a:lnTo>
                  <a:pt x="1676834" y="2179054"/>
                </a:lnTo>
                <a:lnTo>
                  <a:pt x="1673826" y="2143703"/>
                </a:lnTo>
                <a:lnTo>
                  <a:pt x="1660702" y="2104170"/>
                </a:lnTo>
                <a:lnTo>
                  <a:pt x="1612593" y="2050534"/>
                </a:lnTo>
                <a:lnTo>
                  <a:pt x="1580975" y="2029039"/>
                </a:lnTo>
                <a:lnTo>
                  <a:pt x="1546559" y="2006165"/>
                </a:lnTo>
                <a:lnTo>
                  <a:pt x="1511029" y="1978216"/>
                </a:lnTo>
                <a:lnTo>
                  <a:pt x="1476069" y="1941495"/>
                </a:lnTo>
                <a:lnTo>
                  <a:pt x="1443361" y="1892308"/>
                </a:lnTo>
                <a:lnTo>
                  <a:pt x="1422937" y="1848428"/>
                </a:lnTo>
                <a:lnTo>
                  <a:pt x="1408855" y="1803852"/>
                </a:lnTo>
                <a:lnTo>
                  <a:pt x="1400422" y="1758773"/>
                </a:lnTo>
                <a:lnTo>
                  <a:pt x="1396946" y="1713385"/>
                </a:lnTo>
                <a:lnTo>
                  <a:pt x="1397734" y="1667882"/>
                </a:lnTo>
                <a:lnTo>
                  <a:pt x="1402095" y="1622457"/>
                </a:lnTo>
                <a:lnTo>
                  <a:pt x="1409334" y="1577304"/>
                </a:lnTo>
                <a:lnTo>
                  <a:pt x="1418759" y="1532617"/>
                </a:lnTo>
                <a:lnTo>
                  <a:pt x="1429678" y="1488588"/>
                </a:lnTo>
                <a:lnTo>
                  <a:pt x="1441398" y="1445413"/>
                </a:lnTo>
                <a:lnTo>
                  <a:pt x="1453227" y="1403284"/>
                </a:lnTo>
                <a:lnTo>
                  <a:pt x="1464471" y="1362396"/>
                </a:lnTo>
                <a:lnTo>
                  <a:pt x="1474438" y="1322941"/>
                </a:lnTo>
                <a:lnTo>
                  <a:pt x="1482436" y="1285113"/>
                </a:lnTo>
                <a:lnTo>
                  <a:pt x="1487771" y="1249107"/>
                </a:lnTo>
                <a:lnTo>
                  <a:pt x="1489752" y="1215116"/>
                </a:lnTo>
                <a:lnTo>
                  <a:pt x="1487685" y="1183332"/>
                </a:lnTo>
                <a:lnTo>
                  <a:pt x="1468638" y="1127166"/>
                </a:lnTo>
                <a:lnTo>
                  <a:pt x="1418495" y="1079054"/>
                </a:lnTo>
                <a:lnTo>
                  <a:pt x="1383594" y="1066753"/>
                </a:lnTo>
                <a:lnTo>
                  <a:pt x="1225001" y="1066753"/>
                </a:lnTo>
                <a:lnTo>
                  <a:pt x="1184115" y="1061971"/>
                </a:lnTo>
                <a:lnTo>
                  <a:pt x="1144080" y="1048422"/>
                </a:lnTo>
                <a:lnTo>
                  <a:pt x="1105571" y="1022680"/>
                </a:lnTo>
                <a:lnTo>
                  <a:pt x="1063947" y="967500"/>
                </a:lnTo>
                <a:lnTo>
                  <a:pt x="1046518" y="901790"/>
                </a:lnTo>
                <a:lnTo>
                  <a:pt x="1044269" y="865207"/>
                </a:lnTo>
                <a:lnTo>
                  <a:pt x="1044942" y="826259"/>
                </a:lnTo>
                <a:lnTo>
                  <a:pt x="1047492" y="785033"/>
                </a:lnTo>
                <a:lnTo>
                  <a:pt x="1050878" y="741618"/>
                </a:lnTo>
                <a:lnTo>
                  <a:pt x="1054056" y="696103"/>
                </a:lnTo>
                <a:lnTo>
                  <a:pt x="1055985" y="648577"/>
                </a:lnTo>
                <a:lnTo>
                  <a:pt x="1055622" y="599128"/>
                </a:lnTo>
                <a:lnTo>
                  <a:pt x="1051923" y="547845"/>
                </a:lnTo>
                <a:lnTo>
                  <a:pt x="1043846" y="494818"/>
                </a:lnTo>
                <a:lnTo>
                  <a:pt x="1030350" y="440134"/>
                </a:lnTo>
                <a:lnTo>
                  <a:pt x="1010390" y="383883"/>
                </a:lnTo>
                <a:lnTo>
                  <a:pt x="990024" y="339626"/>
                </a:lnTo>
                <a:lnTo>
                  <a:pt x="966039" y="296304"/>
                </a:lnTo>
                <a:lnTo>
                  <a:pt x="938822" y="254331"/>
                </a:lnTo>
                <a:lnTo>
                  <a:pt x="908759" y="214120"/>
                </a:lnTo>
                <a:lnTo>
                  <a:pt x="876235" y="176088"/>
                </a:lnTo>
                <a:lnTo>
                  <a:pt x="841636" y="140649"/>
                </a:lnTo>
                <a:lnTo>
                  <a:pt x="805349" y="108217"/>
                </a:lnTo>
                <a:lnTo>
                  <a:pt x="767759" y="79207"/>
                </a:lnTo>
                <a:lnTo>
                  <a:pt x="729252" y="54033"/>
                </a:lnTo>
                <a:lnTo>
                  <a:pt x="690214" y="33111"/>
                </a:lnTo>
                <a:lnTo>
                  <a:pt x="651031" y="16855"/>
                </a:lnTo>
                <a:lnTo>
                  <a:pt x="612088" y="5680"/>
                </a:lnTo>
                <a:lnTo>
                  <a:pt x="573772" y="0"/>
                </a:lnTo>
                <a:close/>
              </a:path>
              <a:path w="1677034" h="3329304">
                <a:moveTo>
                  <a:pt x="1345990" y="1062754"/>
                </a:moveTo>
                <a:lnTo>
                  <a:pt x="1306614" y="1063719"/>
                </a:lnTo>
                <a:lnTo>
                  <a:pt x="1266059" y="1066194"/>
                </a:lnTo>
                <a:lnTo>
                  <a:pt x="1225001" y="1066753"/>
                </a:lnTo>
                <a:lnTo>
                  <a:pt x="1383594" y="1066753"/>
                </a:lnTo>
                <a:lnTo>
                  <a:pt x="1345990" y="1062754"/>
                </a:lnTo>
                <a:close/>
              </a:path>
            </a:pathLst>
          </a:custGeom>
          <a:solidFill>
            <a:srgbClr val="00846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0546534" y="3997065"/>
            <a:ext cx="1676831" cy="332926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1982579" y="4033239"/>
            <a:ext cx="1677035" cy="3283585"/>
          </a:xfrm>
          <a:custGeom>
            <a:avLst/>
            <a:gdLst/>
            <a:ahLst/>
            <a:cxnLst/>
            <a:rect l="l" t="t" r="r" b="b"/>
            <a:pathLst>
              <a:path w="1677034" h="3283584">
                <a:moveTo>
                  <a:pt x="330778" y="1062752"/>
                </a:moveTo>
                <a:lnTo>
                  <a:pt x="258253" y="1079053"/>
                </a:lnTo>
                <a:lnTo>
                  <a:pt x="226473" y="1103170"/>
                </a:lnTo>
                <a:lnTo>
                  <a:pt x="195867" y="1153949"/>
                </a:lnTo>
                <a:lnTo>
                  <a:pt x="186994" y="1215112"/>
                </a:lnTo>
                <a:lnTo>
                  <a:pt x="188975" y="1249103"/>
                </a:lnTo>
                <a:lnTo>
                  <a:pt x="202311" y="1322936"/>
                </a:lnTo>
                <a:lnTo>
                  <a:pt x="212281" y="1362390"/>
                </a:lnTo>
                <a:lnTo>
                  <a:pt x="223528" y="1403279"/>
                </a:lnTo>
                <a:lnTo>
                  <a:pt x="235360" y="1445408"/>
                </a:lnTo>
                <a:lnTo>
                  <a:pt x="247084" y="1488583"/>
                </a:lnTo>
                <a:lnTo>
                  <a:pt x="258008" y="1532611"/>
                </a:lnTo>
                <a:lnTo>
                  <a:pt x="267440" y="1577299"/>
                </a:lnTo>
                <a:lnTo>
                  <a:pt x="274686" y="1622451"/>
                </a:lnTo>
                <a:lnTo>
                  <a:pt x="279054" y="1667876"/>
                </a:lnTo>
                <a:lnTo>
                  <a:pt x="279852" y="1713379"/>
                </a:lnTo>
                <a:lnTo>
                  <a:pt x="276387" y="1758766"/>
                </a:lnTo>
                <a:lnTo>
                  <a:pt x="267967" y="1803844"/>
                </a:lnTo>
                <a:lnTo>
                  <a:pt x="253898" y="1848419"/>
                </a:lnTo>
                <a:lnTo>
                  <a:pt x="233488" y="1892297"/>
                </a:lnTo>
                <a:lnTo>
                  <a:pt x="200750" y="1941485"/>
                </a:lnTo>
                <a:lnTo>
                  <a:pt x="165776" y="1978205"/>
                </a:lnTo>
                <a:lnTo>
                  <a:pt x="130244" y="2006155"/>
                </a:lnTo>
                <a:lnTo>
                  <a:pt x="95835" y="2029029"/>
                </a:lnTo>
                <a:lnTo>
                  <a:pt x="64229" y="2050524"/>
                </a:lnTo>
                <a:lnTo>
                  <a:pt x="37105" y="2074336"/>
                </a:lnTo>
                <a:lnTo>
                  <a:pt x="16143" y="2104160"/>
                </a:lnTo>
                <a:lnTo>
                  <a:pt x="3024" y="2143693"/>
                </a:lnTo>
                <a:lnTo>
                  <a:pt x="0" y="2179044"/>
                </a:lnTo>
                <a:lnTo>
                  <a:pt x="4125" y="2212778"/>
                </a:lnTo>
                <a:lnTo>
                  <a:pt x="30512" y="2276540"/>
                </a:lnTo>
                <a:lnTo>
                  <a:pt x="75552" y="2337256"/>
                </a:lnTo>
                <a:lnTo>
                  <a:pt x="102995" y="2367184"/>
                </a:lnTo>
                <a:lnTo>
                  <a:pt x="132615" y="2397206"/>
                </a:lnTo>
                <a:lnTo>
                  <a:pt x="195068" y="2458669"/>
                </a:lnTo>
                <a:lnTo>
                  <a:pt x="226243" y="2490680"/>
                </a:lnTo>
                <a:lnTo>
                  <a:pt x="256280" y="2523924"/>
                </a:lnTo>
                <a:lnTo>
                  <a:pt x="284348" y="2558686"/>
                </a:lnTo>
                <a:lnTo>
                  <a:pt x="309619" y="2595251"/>
                </a:lnTo>
                <a:lnTo>
                  <a:pt x="331264" y="2633903"/>
                </a:lnTo>
                <a:lnTo>
                  <a:pt x="348455" y="2674928"/>
                </a:lnTo>
                <a:lnTo>
                  <a:pt x="360361" y="2718610"/>
                </a:lnTo>
                <a:lnTo>
                  <a:pt x="366154" y="2765234"/>
                </a:lnTo>
                <a:lnTo>
                  <a:pt x="364156" y="2821381"/>
                </a:lnTo>
                <a:lnTo>
                  <a:pt x="353372" y="2873791"/>
                </a:lnTo>
                <a:lnTo>
                  <a:pt x="335531" y="2922615"/>
                </a:lnTo>
                <a:lnTo>
                  <a:pt x="312363" y="2968003"/>
                </a:lnTo>
                <a:lnTo>
                  <a:pt x="285598" y="3010105"/>
                </a:lnTo>
                <a:lnTo>
                  <a:pt x="256968" y="3049073"/>
                </a:lnTo>
                <a:lnTo>
                  <a:pt x="228201" y="3085056"/>
                </a:lnTo>
                <a:lnTo>
                  <a:pt x="201027" y="3118204"/>
                </a:lnTo>
                <a:lnTo>
                  <a:pt x="177177" y="3148669"/>
                </a:lnTo>
                <a:lnTo>
                  <a:pt x="158381" y="3176600"/>
                </a:lnTo>
                <a:lnTo>
                  <a:pt x="146369" y="3202148"/>
                </a:lnTo>
                <a:lnTo>
                  <a:pt x="142871" y="3225463"/>
                </a:lnTo>
                <a:lnTo>
                  <a:pt x="149616" y="3246696"/>
                </a:lnTo>
                <a:lnTo>
                  <a:pt x="163901" y="3262054"/>
                </a:lnTo>
                <a:lnTo>
                  <a:pt x="184775" y="3273170"/>
                </a:lnTo>
                <a:lnTo>
                  <a:pt x="211667" y="3280228"/>
                </a:lnTo>
                <a:lnTo>
                  <a:pt x="244003" y="3283413"/>
                </a:lnTo>
                <a:lnTo>
                  <a:pt x="281210" y="3282908"/>
                </a:lnTo>
                <a:lnTo>
                  <a:pt x="322714" y="3278898"/>
                </a:lnTo>
                <a:lnTo>
                  <a:pt x="367943" y="3271566"/>
                </a:lnTo>
                <a:lnTo>
                  <a:pt x="416323" y="3261096"/>
                </a:lnTo>
                <a:lnTo>
                  <a:pt x="467281" y="3247673"/>
                </a:lnTo>
                <a:lnTo>
                  <a:pt x="520244" y="3231480"/>
                </a:lnTo>
                <a:lnTo>
                  <a:pt x="574638" y="3212702"/>
                </a:lnTo>
                <a:lnTo>
                  <a:pt x="629891" y="3191523"/>
                </a:lnTo>
                <a:lnTo>
                  <a:pt x="685430" y="3168126"/>
                </a:lnTo>
                <a:lnTo>
                  <a:pt x="740680" y="3142695"/>
                </a:lnTo>
                <a:lnTo>
                  <a:pt x="795069" y="3115415"/>
                </a:lnTo>
                <a:lnTo>
                  <a:pt x="848024" y="3086470"/>
                </a:lnTo>
                <a:lnTo>
                  <a:pt x="904748" y="3052479"/>
                </a:lnTo>
                <a:lnTo>
                  <a:pt x="968425" y="3011218"/>
                </a:lnTo>
                <a:lnTo>
                  <a:pt x="1005555" y="2985673"/>
                </a:lnTo>
                <a:lnTo>
                  <a:pt x="1045118" y="2957148"/>
                </a:lnTo>
                <a:lnTo>
                  <a:pt x="1086290" y="2925864"/>
                </a:lnTo>
                <a:lnTo>
                  <a:pt x="1128249" y="2892044"/>
                </a:lnTo>
                <a:lnTo>
                  <a:pt x="1170174" y="2855908"/>
                </a:lnTo>
                <a:lnTo>
                  <a:pt x="1211242" y="2817680"/>
                </a:lnTo>
                <a:lnTo>
                  <a:pt x="1250632" y="2777580"/>
                </a:lnTo>
                <a:lnTo>
                  <a:pt x="1287520" y="2735832"/>
                </a:lnTo>
                <a:lnTo>
                  <a:pt x="1321085" y="2692656"/>
                </a:lnTo>
                <a:lnTo>
                  <a:pt x="1350504" y="2648274"/>
                </a:lnTo>
                <a:lnTo>
                  <a:pt x="1374956" y="2602909"/>
                </a:lnTo>
                <a:lnTo>
                  <a:pt x="1393619" y="2556783"/>
                </a:lnTo>
                <a:lnTo>
                  <a:pt x="1405669" y="2510116"/>
                </a:lnTo>
                <a:lnTo>
                  <a:pt x="1410286" y="2463132"/>
                </a:lnTo>
                <a:lnTo>
                  <a:pt x="1406646" y="2416051"/>
                </a:lnTo>
                <a:lnTo>
                  <a:pt x="1393719" y="2368911"/>
                </a:lnTo>
                <a:lnTo>
                  <a:pt x="1373930" y="2328216"/>
                </a:lnTo>
                <a:lnTo>
                  <a:pt x="1349692" y="2292265"/>
                </a:lnTo>
                <a:lnTo>
                  <a:pt x="1323420" y="2259356"/>
                </a:lnTo>
                <a:lnTo>
                  <a:pt x="1297526" y="2227785"/>
                </a:lnTo>
                <a:lnTo>
                  <a:pt x="1274426" y="2195851"/>
                </a:lnTo>
                <a:lnTo>
                  <a:pt x="1256533" y="2161851"/>
                </a:lnTo>
                <a:lnTo>
                  <a:pt x="1246260" y="2124084"/>
                </a:lnTo>
                <a:lnTo>
                  <a:pt x="1246023" y="2080847"/>
                </a:lnTo>
                <a:lnTo>
                  <a:pt x="1254334" y="2044978"/>
                </a:lnTo>
                <a:lnTo>
                  <a:pt x="1290121" y="1988572"/>
                </a:lnTo>
                <a:lnTo>
                  <a:pt x="1346518" y="1938951"/>
                </a:lnTo>
                <a:lnTo>
                  <a:pt x="1380593" y="1911566"/>
                </a:lnTo>
                <a:lnTo>
                  <a:pt x="1417597" y="1879732"/>
                </a:lnTo>
                <a:lnTo>
                  <a:pt x="1456789" y="1841404"/>
                </a:lnTo>
                <a:lnTo>
                  <a:pt x="1497429" y="1794531"/>
                </a:lnTo>
                <a:lnTo>
                  <a:pt x="1524358" y="1758429"/>
                </a:lnTo>
                <a:lnTo>
                  <a:pt x="1550043" y="1719581"/>
                </a:lnTo>
                <a:lnTo>
                  <a:pt x="1574188" y="1678368"/>
                </a:lnTo>
                <a:lnTo>
                  <a:pt x="1596501" y="1635171"/>
                </a:lnTo>
                <a:lnTo>
                  <a:pt x="1616688" y="1590372"/>
                </a:lnTo>
                <a:lnTo>
                  <a:pt x="1634457" y="1544352"/>
                </a:lnTo>
                <a:lnTo>
                  <a:pt x="1649513" y="1497491"/>
                </a:lnTo>
                <a:lnTo>
                  <a:pt x="1661563" y="1450172"/>
                </a:lnTo>
                <a:lnTo>
                  <a:pt x="1670314" y="1402774"/>
                </a:lnTo>
                <a:lnTo>
                  <a:pt x="1675473" y="1355679"/>
                </a:lnTo>
                <a:lnTo>
                  <a:pt x="1676745" y="1309268"/>
                </a:lnTo>
                <a:lnTo>
                  <a:pt x="1673839" y="1263923"/>
                </a:lnTo>
                <a:lnTo>
                  <a:pt x="1666460" y="1220024"/>
                </a:lnTo>
                <a:lnTo>
                  <a:pt x="1654315" y="1177953"/>
                </a:lnTo>
                <a:lnTo>
                  <a:pt x="1637110" y="1138090"/>
                </a:lnTo>
                <a:lnTo>
                  <a:pt x="1609993" y="1095072"/>
                </a:lnTo>
                <a:lnTo>
                  <a:pt x="1583729" y="1066749"/>
                </a:lnTo>
                <a:lnTo>
                  <a:pt x="451791" y="1066749"/>
                </a:lnTo>
                <a:lnTo>
                  <a:pt x="410729" y="1066190"/>
                </a:lnTo>
                <a:lnTo>
                  <a:pt x="370165" y="1063716"/>
                </a:lnTo>
                <a:lnTo>
                  <a:pt x="330778" y="1062752"/>
                </a:lnTo>
                <a:close/>
              </a:path>
              <a:path w="1677034" h="3283584">
                <a:moveTo>
                  <a:pt x="1103005" y="0"/>
                </a:moveTo>
                <a:lnTo>
                  <a:pt x="1064698" y="5680"/>
                </a:lnTo>
                <a:lnTo>
                  <a:pt x="1025761" y="16855"/>
                </a:lnTo>
                <a:lnTo>
                  <a:pt x="986581" y="33111"/>
                </a:lnTo>
                <a:lnTo>
                  <a:pt x="947545" y="54033"/>
                </a:lnTo>
                <a:lnTo>
                  <a:pt x="909038" y="79207"/>
                </a:lnTo>
                <a:lnTo>
                  <a:pt x="871448" y="108217"/>
                </a:lnTo>
                <a:lnTo>
                  <a:pt x="835161" y="140649"/>
                </a:lnTo>
                <a:lnTo>
                  <a:pt x="800564" y="176088"/>
                </a:lnTo>
                <a:lnTo>
                  <a:pt x="768044" y="214120"/>
                </a:lnTo>
                <a:lnTo>
                  <a:pt x="737986" y="254331"/>
                </a:lnTo>
                <a:lnTo>
                  <a:pt x="710779" y="296304"/>
                </a:lnTo>
                <a:lnTo>
                  <a:pt x="686807" y="339626"/>
                </a:lnTo>
                <a:lnTo>
                  <a:pt x="666459" y="383883"/>
                </a:lnTo>
                <a:lnTo>
                  <a:pt x="646481" y="440132"/>
                </a:lnTo>
                <a:lnTo>
                  <a:pt x="632971" y="494815"/>
                </a:lnTo>
                <a:lnTo>
                  <a:pt x="624886" y="547841"/>
                </a:lnTo>
                <a:lnTo>
                  <a:pt x="621181" y="599124"/>
                </a:lnTo>
                <a:lnTo>
                  <a:pt x="620814" y="648572"/>
                </a:lnTo>
                <a:lnTo>
                  <a:pt x="622741" y="696099"/>
                </a:lnTo>
                <a:lnTo>
                  <a:pt x="625919" y="741614"/>
                </a:lnTo>
                <a:lnTo>
                  <a:pt x="629305" y="785029"/>
                </a:lnTo>
                <a:lnTo>
                  <a:pt x="631855" y="826256"/>
                </a:lnTo>
                <a:lnTo>
                  <a:pt x="632526" y="865205"/>
                </a:lnTo>
                <a:lnTo>
                  <a:pt x="624056" y="935916"/>
                </a:lnTo>
                <a:lnTo>
                  <a:pt x="595550" y="996450"/>
                </a:lnTo>
                <a:lnTo>
                  <a:pt x="532692" y="1048419"/>
                </a:lnTo>
                <a:lnTo>
                  <a:pt x="492672" y="1061967"/>
                </a:lnTo>
                <a:lnTo>
                  <a:pt x="451791" y="1066749"/>
                </a:lnTo>
                <a:lnTo>
                  <a:pt x="1583729" y="1066749"/>
                </a:lnTo>
                <a:lnTo>
                  <a:pt x="1579977" y="1062703"/>
                </a:lnTo>
                <a:lnTo>
                  <a:pt x="1548053" y="1037951"/>
                </a:lnTo>
                <a:lnTo>
                  <a:pt x="1515209" y="1017788"/>
                </a:lnTo>
                <a:lnTo>
                  <a:pt x="1482433" y="999180"/>
                </a:lnTo>
                <a:lnTo>
                  <a:pt x="1450713" y="979098"/>
                </a:lnTo>
                <a:lnTo>
                  <a:pt x="1421038" y="954512"/>
                </a:lnTo>
                <a:lnTo>
                  <a:pt x="1394397" y="922389"/>
                </a:lnTo>
                <a:lnTo>
                  <a:pt x="1371778" y="879700"/>
                </a:lnTo>
                <a:lnTo>
                  <a:pt x="1358727" y="839270"/>
                </a:lnTo>
                <a:lnTo>
                  <a:pt x="1353263" y="801051"/>
                </a:lnTo>
                <a:lnTo>
                  <a:pt x="1354012" y="764300"/>
                </a:lnTo>
                <a:lnTo>
                  <a:pt x="1359601" y="728274"/>
                </a:lnTo>
                <a:lnTo>
                  <a:pt x="1368655" y="692229"/>
                </a:lnTo>
                <a:lnTo>
                  <a:pt x="1379801" y="655420"/>
                </a:lnTo>
                <a:lnTo>
                  <a:pt x="1391665" y="617105"/>
                </a:lnTo>
                <a:lnTo>
                  <a:pt x="1402873" y="576539"/>
                </a:lnTo>
                <a:lnTo>
                  <a:pt x="1412050" y="532979"/>
                </a:lnTo>
                <a:lnTo>
                  <a:pt x="1417823" y="485682"/>
                </a:lnTo>
                <a:lnTo>
                  <a:pt x="1418818" y="433903"/>
                </a:lnTo>
                <a:lnTo>
                  <a:pt x="1413662" y="376898"/>
                </a:lnTo>
                <a:lnTo>
                  <a:pt x="1406246" y="336007"/>
                </a:lnTo>
                <a:lnTo>
                  <a:pt x="1395337" y="292296"/>
                </a:lnTo>
                <a:lnTo>
                  <a:pt x="1380883" y="247145"/>
                </a:lnTo>
                <a:lnTo>
                  <a:pt x="1362833" y="201936"/>
                </a:lnTo>
                <a:lnTo>
                  <a:pt x="1341138" y="158049"/>
                </a:lnTo>
                <a:lnTo>
                  <a:pt x="1315745" y="116866"/>
                </a:lnTo>
                <a:lnTo>
                  <a:pt x="1286603" y="79767"/>
                </a:lnTo>
                <a:lnTo>
                  <a:pt x="1253663" y="48133"/>
                </a:lnTo>
                <a:lnTo>
                  <a:pt x="1216873" y="23345"/>
                </a:lnTo>
                <a:lnTo>
                  <a:pt x="1176182" y="6784"/>
                </a:lnTo>
                <a:lnTo>
                  <a:pt x="1140295" y="229"/>
                </a:lnTo>
                <a:lnTo>
                  <a:pt x="1103005" y="0"/>
                </a:lnTo>
                <a:close/>
              </a:path>
            </a:pathLst>
          </a:custGeom>
          <a:solidFill>
            <a:srgbClr val="40CD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1982579" y="4033239"/>
            <a:ext cx="2906953" cy="478416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1400056" y="3682987"/>
            <a:ext cx="1582420" cy="3644265"/>
          </a:xfrm>
          <a:custGeom>
            <a:avLst/>
            <a:gdLst/>
            <a:ahLst/>
            <a:cxnLst/>
            <a:rect l="l" t="t" r="r" b="b"/>
            <a:pathLst>
              <a:path w="1582420" h="3644265">
                <a:moveTo>
                  <a:pt x="794231" y="0"/>
                </a:moveTo>
                <a:lnTo>
                  <a:pt x="746040" y="783"/>
                </a:lnTo>
                <a:lnTo>
                  <a:pt x="698936" y="7362"/>
                </a:lnTo>
                <a:lnTo>
                  <a:pt x="653178" y="19285"/>
                </a:lnTo>
                <a:lnTo>
                  <a:pt x="609028" y="36100"/>
                </a:lnTo>
                <a:lnTo>
                  <a:pt x="566745" y="57354"/>
                </a:lnTo>
                <a:lnTo>
                  <a:pt x="526590" y="82595"/>
                </a:lnTo>
                <a:lnTo>
                  <a:pt x="488823" y="111369"/>
                </a:lnTo>
                <a:lnTo>
                  <a:pt x="453704" y="143226"/>
                </a:lnTo>
                <a:lnTo>
                  <a:pt x="421494" y="177712"/>
                </a:lnTo>
                <a:lnTo>
                  <a:pt x="392452" y="214375"/>
                </a:lnTo>
                <a:lnTo>
                  <a:pt x="366839" y="252763"/>
                </a:lnTo>
                <a:lnTo>
                  <a:pt x="344915" y="292422"/>
                </a:lnTo>
                <a:lnTo>
                  <a:pt x="326940" y="332902"/>
                </a:lnTo>
                <a:lnTo>
                  <a:pt x="313175" y="373749"/>
                </a:lnTo>
                <a:lnTo>
                  <a:pt x="303880" y="414510"/>
                </a:lnTo>
                <a:lnTo>
                  <a:pt x="298959" y="465827"/>
                </a:lnTo>
                <a:lnTo>
                  <a:pt x="301280" y="514224"/>
                </a:lnTo>
                <a:lnTo>
                  <a:pt x="309212" y="560049"/>
                </a:lnTo>
                <a:lnTo>
                  <a:pt x="321126" y="603646"/>
                </a:lnTo>
                <a:lnTo>
                  <a:pt x="335393" y="645361"/>
                </a:lnTo>
                <a:lnTo>
                  <a:pt x="350383" y="685541"/>
                </a:lnTo>
                <a:lnTo>
                  <a:pt x="364469" y="724532"/>
                </a:lnTo>
                <a:lnTo>
                  <a:pt x="376020" y="762678"/>
                </a:lnTo>
                <a:lnTo>
                  <a:pt x="383408" y="800327"/>
                </a:lnTo>
                <a:lnTo>
                  <a:pt x="385002" y="837823"/>
                </a:lnTo>
                <a:lnTo>
                  <a:pt x="379175" y="875512"/>
                </a:lnTo>
                <a:lnTo>
                  <a:pt x="364297" y="913741"/>
                </a:lnTo>
                <a:lnTo>
                  <a:pt x="337716" y="952526"/>
                </a:lnTo>
                <a:lnTo>
                  <a:pt x="305873" y="980033"/>
                </a:lnTo>
                <a:lnTo>
                  <a:pt x="270256" y="999356"/>
                </a:lnTo>
                <a:lnTo>
                  <a:pt x="232351" y="1013588"/>
                </a:lnTo>
                <a:lnTo>
                  <a:pt x="193645" y="1025823"/>
                </a:lnTo>
                <a:lnTo>
                  <a:pt x="155624" y="1039154"/>
                </a:lnTo>
                <a:lnTo>
                  <a:pt x="119774" y="1056674"/>
                </a:lnTo>
                <a:lnTo>
                  <a:pt x="87583" y="1081477"/>
                </a:lnTo>
                <a:lnTo>
                  <a:pt x="60536" y="1116657"/>
                </a:lnTo>
                <a:lnTo>
                  <a:pt x="39345" y="1177200"/>
                </a:lnTo>
                <a:lnTo>
                  <a:pt x="37473" y="1208665"/>
                </a:lnTo>
                <a:lnTo>
                  <a:pt x="40533" y="1240981"/>
                </a:lnTo>
                <a:lnTo>
                  <a:pt x="58802" y="1308342"/>
                </a:lnTo>
                <a:lnTo>
                  <a:pt x="88858" y="1379626"/>
                </a:lnTo>
                <a:lnTo>
                  <a:pt x="106650" y="1416847"/>
                </a:lnTo>
                <a:lnTo>
                  <a:pt x="125403" y="1455178"/>
                </a:lnTo>
                <a:lnTo>
                  <a:pt x="144455" y="1494661"/>
                </a:lnTo>
                <a:lnTo>
                  <a:pt x="163143" y="1535340"/>
                </a:lnTo>
                <a:lnTo>
                  <a:pt x="180805" y="1577258"/>
                </a:lnTo>
                <a:lnTo>
                  <a:pt x="196779" y="1620457"/>
                </a:lnTo>
                <a:lnTo>
                  <a:pt x="210404" y="1664980"/>
                </a:lnTo>
                <a:lnTo>
                  <a:pt x="221017" y="1710871"/>
                </a:lnTo>
                <a:lnTo>
                  <a:pt x="227957" y="1758172"/>
                </a:lnTo>
                <a:lnTo>
                  <a:pt x="230560" y="1806927"/>
                </a:lnTo>
                <a:lnTo>
                  <a:pt x="228166" y="1857178"/>
                </a:lnTo>
                <a:lnTo>
                  <a:pt x="220113" y="1908968"/>
                </a:lnTo>
                <a:lnTo>
                  <a:pt x="206100" y="1959558"/>
                </a:lnTo>
                <a:lnTo>
                  <a:pt x="188743" y="1998914"/>
                </a:lnTo>
                <a:lnTo>
                  <a:pt x="146755" y="2057465"/>
                </a:lnTo>
                <a:lnTo>
                  <a:pt x="123504" y="2083428"/>
                </a:lnTo>
                <a:lnTo>
                  <a:pt x="99666" y="2111696"/>
                </a:lnTo>
                <a:lnTo>
                  <a:pt x="75932" y="2145652"/>
                </a:lnTo>
                <a:lnTo>
                  <a:pt x="52991" y="2188683"/>
                </a:lnTo>
                <a:lnTo>
                  <a:pt x="31532" y="2244172"/>
                </a:lnTo>
                <a:lnTo>
                  <a:pt x="16577" y="2298118"/>
                </a:lnTo>
                <a:lnTo>
                  <a:pt x="6571" y="2352165"/>
                </a:lnTo>
                <a:lnTo>
                  <a:pt x="1162" y="2406153"/>
                </a:lnTo>
                <a:lnTo>
                  <a:pt x="0" y="2459924"/>
                </a:lnTo>
                <a:lnTo>
                  <a:pt x="2733" y="2513320"/>
                </a:lnTo>
                <a:lnTo>
                  <a:pt x="9011" y="2566181"/>
                </a:lnTo>
                <a:lnTo>
                  <a:pt x="18482" y="2618348"/>
                </a:lnTo>
                <a:lnTo>
                  <a:pt x="30796" y="2669663"/>
                </a:lnTo>
                <a:lnTo>
                  <a:pt x="45602" y="2719967"/>
                </a:lnTo>
                <a:lnTo>
                  <a:pt x="62548" y="2769101"/>
                </a:lnTo>
                <a:lnTo>
                  <a:pt x="81284" y="2816907"/>
                </a:lnTo>
                <a:lnTo>
                  <a:pt x="101458" y="2863225"/>
                </a:lnTo>
                <a:lnTo>
                  <a:pt x="122720" y="2907896"/>
                </a:lnTo>
                <a:lnTo>
                  <a:pt x="144718" y="2950762"/>
                </a:lnTo>
                <a:lnTo>
                  <a:pt x="167102" y="2991664"/>
                </a:lnTo>
                <a:lnTo>
                  <a:pt x="189521" y="3030444"/>
                </a:lnTo>
                <a:lnTo>
                  <a:pt x="211623" y="3066941"/>
                </a:lnTo>
                <a:lnTo>
                  <a:pt x="233058" y="3100998"/>
                </a:lnTo>
                <a:lnTo>
                  <a:pt x="272522" y="3161156"/>
                </a:lnTo>
                <a:lnTo>
                  <a:pt x="321669" y="3234053"/>
                </a:lnTo>
                <a:lnTo>
                  <a:pt x="353457" y="3280554"/>
                </a:lnTo>
                <a:lnTo>
                  <a:pt x="385321" y="3326034"/>
                </a:lnTo>
                <a:lnTo>
                  <a:pt x="417372" y="3370085"/>
                </a:lnTo>
                <a:lnTo>
                  <a:pt x="449720" y="3412299"/>
                </a:lnTo>
                <a:lnTo>
                  <a:pt x="482473" y="3452268"/>
                </a:lnTo>
                <a:lnTo>
                  <a:pt x="515741" y="3489584"/>
                </a:lnTo>
                <a:lnTo>
                  <a:pt x="549635" y="3523838"/>
                </a:lnTo>
                <a:lnTo>
                  <a:pt x="584263" y="3554624"/>
                </a:lnTo>
                <a:lnTo>
                  <a:pt x="619736" y="3581532"/>
                </a:lnTo>
                <a:lnTo>
                  <a:pt x="656163" y="3604156"/>
                </a:lnTo>
                <a:lnTo>
                  <a:pt x="693653" y="3622086"/>
                </a:lnTo>
                <a:lnTo>
                  <a:pt x="732317" y="3634915"/>
                </a:lnTo>
                <a:lnTo>
                  <a:pt x="772263" y="3642235"/>
                </a:lnTo>
                <a:lnTo>
                  <a:pt x="813602" y="3643637"/>
                </a:lnTo>
                <a:lnTo>
                  <a:pt x="852911" y="3639351"/>
                </a:lnTo>
                <a:lnTo>
                  <a:pt x="891732" y="3629888"/>
                </a:lnTo>
                <a:lnTo>
                  <a:pt x="929899" y="3615580"/>
                </a:lnTo>
                <a:lnTo>
                  <a:pt x="967247" y="3596759"/>
                </a:lnTo>
                <a:lnTo>
                  <a:pt x="1003610" y="3573756"/>
                </a:lnTo>
                <a:lnTo>
                  <a:pt x="1038822" y="3546903"/>
                </a:lnTo>
                <a:lnTo>
                  <a:pt x="1072718" y="3516532"/>
                </a:lnTo>
                <a:lnTo>
                  <a:pt x="1105131" y="3482974"/>
                </a:lnTo>
                <a:lnTo>
                  <a:pt x="1135895" y="3446562"/>
                </a:lnTo>
                <a:lnTo>
                  <a:pt x="1164846" y="3407626"/>
                </a:lnTo>
                <a:lnTo>
                  <a:pt x="1191817" y="3366499"/>
                </a:lnTo>
                <a:lnTo>
                  <a:pt x="1216642" y="3323512"/>
                </a:lnTo>
                <a:lnTo>
                  <a:pt x="1239156" y="3278996"/>
                </a:lnTo>
                <a:lnTo>
                  <a:pt x="1259192" y="3233285"/>
                </a:lnTo>
                <a:lnTo>
                  <a:pt x="1276586" y="3186708"/>
                </a:lnTo>
                <a:lnTo>
                  <a:pt x="1291170" y="3139599"/>
                </a:lnTo>
                <a:lnTo>
                  <a:pt x="1302781" y="3092288"/>
                </a:lnTo>
                <a:lnTo>
                  <a:pt x="1311251" y="3045108"/>
                </a:lnTo>
                <a:lnTo>
                  <a:pt x="1316414" y="2998390"/>
                </a:lnTo>
                <a:lnTo>
                  <a:pt x="1318014" y="2942686"/>
                </a:lnTo>
                <a:lnTo>
                  <a:pt x="1314839" y="2892328"/>
                </a:lnTo>
                <a:lnTo>
                  <a:pt x="1308044" y="2846401"/>
                </a:lnTo>
                <a:lnTo>
                  <a:pt x="1298784" y="2803991"/>
                </a:lnTo>
                <a:lnTo>
                  <a:pt x="1288214" y="2764183"/>
                </a:lnTo>
                <a:lnTo>
                  <a:pt x="1277489" y="2726064"/>
                </a:lnTo>
                <a:lnTo>
                  <a:pt x="1267762" y="2688720"/>
                </a:lnTo>
                <a:lnTo>
                  <a:pt x="1260189" y="2651235"/>
                </a:lnTo>
                <a:lnTo>
                  <a:pt x="1255925" y="2612696"/>
                </a:lnTo>
                <a:lnTo>
                  <a:pt x="1256124" y="2572188"/>
                </a:lnTo>
                <a:lnTo>
                  <a:pt x="1261941" y="2528798"/>
                </a:lnTo>
                <a:lnTo>
                  <a:pt x="1274531" y="2481610"/>
                </a:lnTo>
                <a:lnTo>
                  <a:pt x="1295523" y="2431190"/>
                </a:lnTo>
                <a:lnTo>
                  <a:pt x="1321451" y="2388412"/>
                </a:lnTo>
                <a:lnTo>
                  <a:pt x="1351086" y="2351958"/>
                </a:lnTo>
                <a:lnTo>
                  <a:pt x="1383199" y="2320506"/>
                </a:lnTo>
                <a:lnTo>
                  <a:pt x="1416561" y="2292735"/>
                </a:lnTo>
                <a:lnTo>
                  <a:pt x="1482118" y="2242960"/>
                </a:lnTo>
                <a:lnTo>
                  <a:pt x="1511855" y="2218315"/>
                </a:lnTo>
                <a:lnTo>
                  <a:pt x="1537926" y="2192071"/>
                </a:lnTo>
                <a:lnTo>
                  <a:pt x="1559101" y="2162908"/>
                </a:lnTo>
                <a:lnTo>
                  <a:pt x="1574153" y="2129505"/>
                </a:lnTo>
                <a:lnTo>
                  <a:pt x="1581851" y="2090543"/>
                </a:lnTo>
                <a:lnTo>
                  <a:pt x="1580900" y="2050482"/>
                </a:lnTo>
                <a:lnTo>
                  <a:pt x="1555621" y="1984125"/>
                </a:lnTo>
                <a:lnTo>
                  <a:pt x="1509014" y="1926256"/>
                </a:lnTo>
                <a:lnTo>
                  <a:pt x="1481404" y="1896803"/>
                </a:lnTo>
                <a:lnTo>
                  <a:pt x="1452891" y="1865032"/>
                </a:lnTo>
                <a:lnTo>
                  <a:pt x="1424952" y="1829463"/>
                </a:lnTo>
                <a:lnTo>
                  <a:pt x="1399064" y="1788615"/>
                </a:lnTo>
                <a:lnTo>
                  <a:pt x="1376703" y="1741008"/>
                </a:lnTo>
                <a:lnTo>
                  <a:pt x="1359345" y="1685163"/>
                </a:lnTo>
                <a:lnTo>
                  <a:pt x="1350286" y="1632728"/>
                </a:lnTo>
                <a:lnTo>
                  <a:pt x="1348199" y="1584100"/>
                </a:lnTo>
                <a:lnTo>
                  <a:pt x="1351878" y="1538753"/>
                </a:lnTo>
                <a:lnTo>
                  <a:pt x="1360118" y="1496160"/>
                </a:lnTo>
                <a:lnTo>
                  <a:pt x="1371715" y="1455795"/>
                </a:lnTo>
                <a:lnTo>
                  <a:pt x="1385574" y="1416847"/>
                </a:lnTo>
                <a:lnTo>
                  <a:pt x="1414588" y="1342801"/>
                </a:lnTo>
                <a:lnTo>
                  <a:pt x="1427557" y="1306081"/>
                </a:lnTo>
                <a:lnTo>
                  <a:pt x="1437855" y="1268956"/>
                </a:lnTo>
                <a:lnTo>
                  <a:pt x="1444278" y="1230899"/>
                </a:lnTo>
                <a:lnTo>
                  <a:pt x="1445621" y="1191383"/>
                </a:lnTo>
                <a:lnTo>
                  <a:pt x="1440677" y="1149883"/>
                </a:lnTo>
                <a:lnTo>
                  <a:pt x="1428243" y="1105872"/>
                </a:lnTo>
                <a:lnTo>
                  <a:pt x="1407463" y="1060862"/>
                </a:lnTo>
                <a:lnTo>
                  <a:pt x="1382373" y="1024686"/>
                </a:lnTo>
                <a:lnTo>
                  <a:pt x="1353931" y="995370"/>
                </a:lnTo>
                <a:lnTo>
                  <a:pt x="1323099" y="970938"/>
                </a:lnTo>
                <a:lnTo>
                  <a:pt x="1290834" y="949412"/>
                </a:lnTo>
                <a:lnTo>
                  <a:pt x="1258098" y="928819"/>
                </a:lnTo>
                <a:lnTo>
                  <a:pt x="1225849" y="907182"/>
                </a:lnTo>
                <a:lnTo>
                  <a:pt x="1195048" y="882525"/>
                </a:lnTo>
                <a:lnTo>
                  <a:pt x="1166653" y="852872"/>
                </a:lnTo>
                <a:lnTo>
                  <a:pt x="1141625" y="816248"/>
                </a:lnTo>
                <a:lnTo>
                  <a:pt x="1120923" y="770678"/>
                </a:lnTo>
                <a:lnTo>
                  <a:pt x="1107878" y="723280"/>
                </a:lnTo>
                <a:lnTo>
                  <a:pt x="1102850" y="678398"/>
                </a:lnTo>
                <a:lnTo>
                  <a:pt x="1104365" y="635620"/>
                </a:lnTo>
                <a:lnTo>
                  <a:pt x="1110954" y="594535"/>
                </a:lnTo>
                <a:lnTo>
                  <a:pt x="1121145" y="554731"/>
                </a:lnTo>
                <a:lnTo>
                  <a:pt x="1133467" y="515795"/>
                </a:lnTo>
                <a:lnTo>
                  <a:pt x="1146448" y="477315"/>
                </a:lnTo>
                <a:lnTo>
                  <a:pt x="1158617" y="438880"/>
                </a:lnTo>
                <a:lnTo>
                  <a:pt x="1168503" y="400078"/>
                </a:lnTo>
                <a:lnTo>
                  <a:pt x="1174635" y="360496"/>
                </a:lnTo>
                <a:lnTo>
                  <a:pt x="1175541" y="319723"/>
                </a:lnTo>
                <a:lnTo>
                  <a:pt x="1169750" y="277347"/>
                </a:lnTo>
                <a:lnTo>
                  <a:pt x="1155791" y="232956"/>
                </a:lnTo>
                <a:lnTo>
                  <a:pt x="1133040" y="188274"/>
                </a:lnTo>
                <a:lnTo>
                  <a:pt x="1103466" y="147797"/>
                </a:lnTo>
                <a:lnTo>
                  <a:pt x="1068126" y="111738"/>
                </a:lnTo>
                <a:lnTo>
                  <a:pt x="1028079" y="80307"/>
                </a:lnTo>
                <a:lnTo>
                  <a:pt x="984381" y="53717"/>
                </a:lnTo>
                <a:lnTo>
                  <a:pt x="938090" y="32180"/>
                </a:lnTo>
                <a:lnTo>
                  <a:pt x="890263" y="15907"/>
                </a:lnTo>
                <a:lnTo>
                  <a:pt x="841957" y="5109"/>
                </a:lnTo>
                <a:lnTo>
                  <a:pt x="794231" y="0"/>
                </a:lnTo>
                <a:close/>
              </a:path>
            </a:pathLst>
          </a:custGeom>
          <a:solidFill>
            <a:srgbClr val="40CD8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2191251" y="3682579"/>
            <a:ext cx="0" cy="3644265"/>
          </a:xfrm>
          <a:custGeom>
            <a:avLst/>
            <a:gdLst/>
            <a:ahLst/>
            <a:cxnLst/>
            <a:rect l="l" t="t" r="r" b="b"/>
            <a:pathLst>
              <a:path h="3644265">
                <a:moveTo>
                  <a:pt x="0" y="0"/>
                </a:moveTo>
                <a:lnTo>
                  <a:pt x="0" y="3643894"/>
                </a:lnTo>
              </a:path>
            </a:pathLst>
          </a:custGeom>
          <a:ln w="35886">
            <a:solidFill>
              <a:srgbClr val="22B17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2199667" y="6549042"/>
            <a:ext cx="511809" cy="777240"/>
          </a:xfrm>
          <a:custGeom>
            <a:avLst/>
            <a:gdLst/>
            <a:ahLst/>
            <a:cxnLst/>
            <a:rect l="l" t="t" r="r" b="b"/>
            <a:pathLst>
              <a:path w="511809" h="777240">
                <a:moveTo>
                  <a:pt x="511341" y="0"/>
                </a:moveTo>
                <a:lnTo>
                  <a:pt x="0" y="777107"/>
                </a:lnTo>
              </a:path>
            </a:pathLst>
          </a:custGeom>
          <a:ln w="35886">
            <a:solidFill>
              <a:srgbClr val="22B17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1453793" y="6426539"/>
            <a:ext cx="745490" cy="899794"/>
          </a:xfrm>
          <a:custGeom>
            <a:avLst/>
            <a:gdLst/>
            <a:ahLst/>
            <a:cxnLst/>
            <a:rect l="l" t="t" r="r" b="b"/>
            <a:pathLst>
              <a:path w="745490" h="899795">
                <a:moveTo>
                  <a:pt x="745135" y="899585"/>
                </a:moveTo>
                <a:lnTo>
                  <a:pt x="0" y="0"/>
                </a:lnTo>
              </a:path>
            </a:pathLst>
          </a:custGeom>
          <a:ln w="35886">
            <a:solidFill>
              <a:srgbClr val="22B17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1615366" y="5431255"/>
            <a:ext cx="1165225" cy="883285"/>
          </a:xfrm>
          <a:custGeom>
            <a:avLst/>
            <a:gdLst/>
            <a:ahLst/>
            <a:cxnLst/>
            <a:rect l="l" t="t" r="r" b="b"/>
            <a:pathLst>
              <a:path w="1165225" h="883285">
                <a:moveTo>
                  <a:pt x="1164803" y="0"/>
                </a:moveTo>
                <a:lnTo>
                  <a:pt x="583983" y="882696"/>
                </a:lnTo>
                <a:lnTo>
                  <a:pt x="0" y="177666"/>
                </a:lnTo>
              </a:path>
            </a:pathLst>
          </a:custGeom>
          <a:ln w="35886">
            <a:solidFill>
              <a:srgbClr val="22B17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1758002" y="4554053"/>
            <a:ext cx="826135" cy="584835"/>
          </a:xfrm>
          <a:custGeom>
            <a:avLst/>
            <a:gdLst/>
            <a:ahLst/>
            <a:cxnLst/>
            <a:rect l="l" t="t" r="r" b="b"/>
            <a:pathLst>
              <a:path w="826134" h="584835">
                <a:moveTo>
                  <a:pt x="826131" y="0"/>
                </a:moveTo>
                <a:lnTo>
                  <a:pt x="441347" y="584772"/>
                </a:lnTo>
                <a:lnTo>
                  <a:pt x="0" y="51942"/>
                </a:lnTo>
              </a:path>
            </a:pathLst>
          </a:custGeom>
          <a:ln w="35886">
            <a:solidFill>
              <a:srgbClr val="22B17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1785104" y="3888345"/>
            <a:ext cx="756920" cy="520700"/>
          </a:xfrm>
          <a:custGeom>
            <a:avLst/>
            <a:gdLst/>
            <a:ahLst/>
            <a:cxnLst/>
            <a:rect l="l" t="t" r="r" b="b"/>
            <a:pathLst>
              <a:path w="756920" h="520700">
                <a:moveTo>
                  <a:pt x="756690" y="0"/>
                </a:moveTo>
                <a:lnTo>
                  <a:pt x="414245" y="520429"/>
                </a:lnTo>
                <a:lnTo>
                  <a:pt x="0" y="20320"/>
                </a:lnTo>
              </a:path>
            </a:pathLst>
          </a:custGeom>
          <a:ln w="35886">
            <a:solidFill>
              <a:srgbClr val="22B17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1196622" y="7247800"/>
            <a:ext cx="2044700" cy="1496060"/>
          </a:xfrm>
          <a:custGeom>
            <a:avLst/>
            <a:gdLst/>
            <a:ahLst/>
            <a:cxnLst/>
            <a:rect l="l" t="t" r="r" b="b"/>
            <a:pathLst>
              <a:path w="2044700" h="1496059">
                <a:moveTo>
                  <a:pt x="0" y="0"/>
                </a:moveTo>
                <a:lnTo>
                  <a:pt x="171094" y="1495786"/>
                </a:lnTo>
                <a:lnTo>
                  <a:pt x="1777013" y="1495786"/>
                </a:lnTo>
                <a:lnTo>
                  <a:pt x="2044230" y="13109"/>
                </a:lnTo>
                <a:lnTo>
                  <a:pt x="0" y="0"/>
                </a:lnTo>
                <a:close/>
              </a:path>
            </a:pathLst>
          </a:custGeom>
          <a:solidFill>
            <a:srgbClr val="36B3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1340910" y="7550691"/>
            <a:ext cx="1764664" cy="1193165"/>
          </a:xfrm>
          <a:custGeom>
            <a:avLst/>
            <a:gdLst/>
            <a:ahLst/>
            <a:cxnLst/>
            <a:rect l="l" t="t" r="r" b="b"/>
            <a:pathLst>
              <a:path w="1764665" h="1193165">
                <a:moveTo>
                  <a:pt x="950332" y="0"/>
                </a:moveTo>
                <a:lnTo>
                  <a:pt x="949504" y="0"/>
                </a:lnTo>
                <a:lnTo>
                  <a:pt x="901039" y="1225"/>
                </a:lnTo>
                <a:lnTo>
                  <a:pt x="852800" y="4894"/>
                </a:lnTo>
                <a:lnTo>
                  <a:pt x="805263" y="10935"/>
                </a:lnTo>
                <a:lnTo>
                  <a:pt x="758486" y="19289"/>
                </a:lnTo>
                <a:lnTo>
                  <a:pt x="712530" y="29896"/>
                </a:lnTo>
                <a:lnTo>
                  <a:pt x="667454" y="42697"/>
                </a:lnTo>
                <a:lnTo>
                  <a:pt x="623318" y="57632"/>
                </a:lnTo>
                <a:lnTo>
                  <a:pt x="580181" y="74641"/>
                </a:lnTo>
                <a:lnTo>
                  <a:pt x="538104" y="93664"/>
                </a:lnTo>
                <a:lnTo>
                  <a:pt x="497146" y="114643"/>
                </a:lnTo>
                <a:lnTo>
                  <a:pt x="457366" y="137516"/>
                </a:lnTo>
                <a:lnTo>
                  <a:pt x="418825" y="162225"/>
                </a:lnTo>
                <a:lnTo>
                  <a:pt x="381581" y="188710"/>
                </a:lnTo>
                <a:lnTo>
                  <a:pt x="345696" y="216911"/>
                </a:lnTo>
                <a:lnTo>
                  <a:pt x="311228" y="246769"/>
                </a:lnTo>
                <a:lnTo>
                  <a:pt x="278237" y="278223"/>
                </a:lnTo>
                <a:lnTo>
                  <a:pt x="246783" y="311214"/>
                </a:lnTo>
                <a:lnTo>
                  <a:pt x="216926" y="345682"/>
                </a:lnTo>
                <a:lnTo>
                  <a:pt x="188725" y="381569"/>
                </a:lnTo>
                <a:lnTo>
                  <a:pt x="162240" y="418813"/>
                </a:lnTo>
                <a:lnTo>
                  <a:pt x="137530" y="457355"/>
                </a:lnTo>
                <a:lnTo>
                  <a:pt x="114656" y="497136"/>
                </a:lnTo>
                <a:lnTo>
                  <a:pt x="93678" y="538096"/>
                </a:lnTo>
                <a:lnTo>
                  <a:pt x="74654" y="580175"/>
                </a:lnTo>
                <a:lnTo>
                  <a:pt x="57644" y="623314"/>
                </a:lnTo>
                <a:lnTo>
                  <a:pt x="42709" y="667453"/>
                </a:lnTo>
                <a:lnTo>
                  <a:pt x="29908" y="712532"/>
                </a:lnTo>
                <a:lnTo>
                  <a:pt x="19300" y="758491"/>
                </a:lnTo>
                <a:lnTo>
                  <a:pt x="10946" y="805271"/>
                </a:lnTo>
                <a:lnTo>
                  <a:pt x="4904" y="852812"/>
                </a:lnTo>
                <a:lnTo>
                  <a:pt x="1236" y="901055"/>
                </a:lnTo>
                <a:lnTo>
                  <a:pt x="0" y="949939"/>
                </a:lnTo>
                <a:lnTo>
                  <a:pt x="279" y="960981"/>
                </a:lnTo>
                <a:lnTo>
                  <a:pt x="22501" y="1155257"/>
                </a:lnTo>
                <a:lnTo>
                  <a:pt x="29908" y="1187347"/>
                </a:lnTo>
                <a:lnTo>
                  <a:pt x="31480" y="1192885"/>
                </a:lnTo>
                <a:lnTo>
                  <a:pt x="1632725" y="1192885"/>
                </a:lnTo>
                <a:lnTo>
                  <a:pt x="1764600" y="461169"/>
                </a:lnTo>
                <a:lnTo>
                  <a:pt x="1762407" y="457355"/>
                </a:lnTo>
                <a:lnTo>
                  <a:pt x="1737696" y="418813"/>
                </a:lnTo>
                <a:lnTo>
                  <a:pt x="1711209" y="381569"/>
                </a:lnTo>
                <a:lnTo>
                  <a:pt x="1683007" y="345682"/>
                </a:lnTo>
                <a:lnTo>
                  <a:pt x="1653147" y="311214"/>
                </a:lnTo>
                <a:lnTo>
                  <a:pt x="1621691" y="278223"/>
                </a:lnTo>
                <a:lnTo>
                  <a:pt x="1588698" y="246769"/>
                </a:lnTo>
                <a:lnTo>
                  <a:pt x="1554227" y="216911"/>
                </a:lnTo>
                <a:lnTo>
                  <a:pt x="1518338" y="188710"/>
                </a:lnTo>
                <a:lnTo>
                  <a:pt x="1481091" y="162225"/>
                </a:lnTo>
                <a:lnTo>
                  <a:pt x="1442546" y="137516"/>
                </a:lnTo>
                <a:lnTo>
                  <a:pt x="1402761" y="114643"/>
                </a:lnTo>
                <a:lnTo>
                  <a:pt x="1361798" y="93664"/>
                </a:lnTo>
                <a:lnTo>
                  <a:pt x="1319716" y="74641"/>
                </a:lnTo>
                <a:lnTo>
                  <a:pt x="1276573" y="57632"/>
                </a:lnTo>
                <a:lnTo>
                  <a:pt x="1232431" y="42697"/>
                </a:lnTo>
                <a:lnTo>
                  <a:pt x="1187348" y="29896"/>
                </a:lnTo>
                <a:lnTo>
                  <a:pt x="1141385" y="19289"/>
                </a:lnTo>
                <a:lnTo>
                  <a:pt x="1094600" y="10935"/>
                </a:lnTo>
                <a:lnTo>
                  <a:pt x="1047055" y="4894"/>
                </a:lnTo>
                <a:lnTo>
                  <a:pt x="998807" y="1225"/>
                </a:lnTo>
                <a:lnTo>
                  <a:pt x="950332" y="0"/>
                </a:lnTo>
                <a:close/>
              </a:path>
            </a:pathLst>
          </a:custGeom>
          <a:solidFill>
            <a:srgbClr val="DFE1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1088771" y="7416999"/>
            <a:ext cx="1760855" cy="1327150"/>
          </a:xfrm>
          <a:custGeom>
            <a:avLst/>
            <a:gdLst/>
            <a:ahLst/>
            <a:cxnLst/>
            <a:rect l="l" t="t" r="r" b="b"/>
            <a:pathLst>
              <a:path w="1760854" h="1327150">
                <a:moveTo>
                  <a:pt x="1311478" y="0"/>
                </a:moveTo>
                <a:lnTo>
                  <a:pt x="863533" y="935709"/>
                </a:lnTo>
                <a:lnTo>
                  <a:pt x="860287" y="941311"/>
                </a:lnTo>
                <a:lnTo>
                  <a:pt x="857251" y="946997"/>
                </a:lnTo>
                <a:lnTo>
                  <a:pt x="854528" y="952766"/>
                </a:lnTo>
                <a:lnTo>
                  <a:pt x="0" y="1046303"/>
                </a:lnTo>
                <a:lnTo>
                  <a:pt x="1105" y="1091751"/>
                </a:lnTo>
                <a:lnTo>
                  <a:pt x="4070" y="1121566"/>
                </a:lnTo>
                <a:lnTo>
                  <a:pt x="8361" y="1140312"/>
                </a:lnTo>
                <a:lnTo>
                  <a:pt x="13448" y="1152554"/>
                </a:lnTo>
                <a:lnTo>
                  <a:pt x="18801" y="1162856"/>
                </a:lnTo>
                <a:lnTo>
                  <a:pt x="23889" y="1175784"/>
                </a:lnTo>
                <a:lnTo>
                  <a:pt x="28180" y="1195903"/>
                </a:lnTo>
                <a:lnTo>
                  <a:pt x="31144" y="1227777"/>
                </a:lnTo>
                <a:lnTo>
                  <a:pt x="32250" y="1275971"/>
                </a:lnTo>
                <a:lnTo>
                  <a:pt x="1102060" y="1326577"/>
                </a:lnTo>
                <a:lnTo>
                  <a:pt x="1151649" y="1321527"/>
                </a:lnTo>
                <a:lnTo>
                  <a:pt x="1198520" y="1306861"/>
                </a:lnTo>
                <a:lnTo>
                  <a:pt x="1241359" y="1283304"/>
                </a:lnTo>
                <a:lnTo>
                  <a:pt x="1278856" y="1251579"/>
                </a:lnTo>
                <a:lnTo>
                  <a:pt x="1309698" y="1212413"/>
                </a:lnTo>
                <a:lnTo>
                  <a:pt x="1760469" y="258348"/>
                </a:lnTo>
                <a:lnTo>
                  <a:pt x="1732898" y="127671"/>
                </a:lnTo>
                <a:lnTo>
                  <a:pt x="1573826" y="48899"/>
                </a:lnTo>
                <a:lnTo>
                  <a:pt x="1395827" y="10263"/>
                </a:lnTo>
                <a:lnTo>
                  <a:pt x="1311478" y="0"/>
                </a:lnTo>
                <a:close/>
              </a:path>
            </a:pathLst>
          </a:custGeom>
          <a:solidFill>
            <a:srgbClr val="FFE2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0475597" y="8412225"/>
            <a:ext cx="409575" cy="271145"/>
          </a:xfrm>
          <a:custGeom>
            <a:avLst/>
            <a:gdLst/>
            <a:ahLst/>
            <a:cxnLst/>
            <a:rect l="l" t="t" r="r" b="b"/>
            <a:pathLst>
              <a:path w="409575" h="271145">
                <a:moveTo>
                  <a:pt x="409516" y="0"/>
                </a:moveTo>
                <a:lnTo>
                  <a:pt x="273872" y="23961"/>
                </a:lnTo>
                <a:lnTo>
                  <a:pt x="238369" y="40049"/>
                </a:lnTo>
                <a:lnTo>
                  <a:pt x="218527" y="59998"/>
                </a:lnTo>
                <a:lnTo>
                  <a:pt x="205887" y="62333"/>
                </a:lnTo>
                <a:lnTo>
                  <a:pt x="157272" y="84188"/>
                </a:lnTo>
                <a:lnTo>
                  <a:pt x="135074" y="107378"/>
                </a:lnTo>
                <a:lnTo>
                  <a:pt x="103632" y="126187"/>
                </a:lnTo>
                <a:lnTo>
                  <a:pt x="70992" y="164340"/>
                </a:lnTo>
                <a:lnTo>
                  <a:pt x="36625" y="212521"/>
                </a:lnTo>
                <a:lnTo>
                  <a:pt x="0" y="261416"/>
                </a:lnTo>
                <a:lnTo>
                  <a:pt x="30923" y="271048"/>
                </a:lnTo>
                <a:lnTo>
                  <a:pt x="61896" y="263032"/>
                </a:lnTo>
                <a:lnTo>
                  <a:pt x="85741" y="249399"/>
                </a:lnTo>
                <a:lnTo>
                  <a:pt x="95285" y="242181"/>
                </a:lnTo>
                <a:lnTo>
                  <a:pt x="332136" y="128446"/>
                </a:lnTo>
                <a:lnTo>
                  <a:pt x="387003" y="60448"/>
                </a:lnTo>
                <a:lnTo>
                  <a:pt x="385433" y="33758"/>
                </a:lnTo>
                <a:lnTo>
                  <a:pt x="409516" y="0"/>
                </a:lnTo>
                <a:close/>
              </a:path>
            </a:pathLst>
          </a:custGeom>
          <a:solidFill>
            <a:srgbClr val="9B76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0891919" y="8475291"/>
            <a:ext cx="291465" cy="173355"/>
          </a:xfrm>
          <a:custGeom>
            <a:avLst/>
            <a:gdLst/>
            <a:ahLst/>
            <a:cxnLst/>
            <a:rect l="l" t="t" r="r" b="b"/>
            <a:pathLst>
              <a:path w="291465" h="173354">
                <a:moveTo>
                  <a:pt x="247217" y="0"/>
                </a:moveTo>
                <a:lnTo>
                  <a:pt x="207009" y="6519"/>
                </a:lnTo>
                <a:lnTo>
                  <a:pt x="169641" y="23919"/>
                </a:lnTo>
                <a:lnTo>
                  <a:pt x="153712" y="43642"/>
                </a:lnTo>
                <a:lnTo>
                  <a:pt x="143420" y="45825"/>
                </a:lnTo>
                <a:lnTo>
                  <a:pt x="104041" y="67113"/>
                </a:lnTo>
                <a:lnTo>
                  <a:pt x="86175" y="90028"/>
                </a:lnTo>
                <a:lnTo>
                  <a:pt x="64906" y="95484"/>
                </a:lnTo>
                <a:lnTo>
                  <a:pt x="17802" y="129174"/>
                </a:lnTo>
                <a:lnTo>
                  <a:pt x="1575" y="166310"/>
                </a:lnTo>
                <a:lnTo>
                  <a:pt x="0" y="172968"/>
                </a:lnTo>
                <a:lnTo>
                  <a:pt x="171513" y="117619"/>
                </a:lnTo>
                <a:lnTo>
                  <a:pt x="181460" y="71505"/>
                </a:lnTo>
                <a:lnTo>
                  <a:pt x="291090" y="45967"/>
                </a:lnTo>
                <a:lnTo>
                  <a:pt x="289870" y="25245"/>
                </a:lnTo>
                <a:lnTo>
                  <a:pt x="254128" y="25245"/>
                </a:lnTo>
                <a:lnTo>
                  <a:pt x="247217" y="0"/>
                </a:lnTo>
                <a:close/>
              </a:path>
              <a:path w="291465" h="173354">
                <a:moveTo>
                  <a:pt x="289519" y="19287"/>
                </a:moveTo>
                <a:lnTo>
                  <a:pt x="254128" y="25245"/>
                </a:lnTo>
                <a:lnTo>
                  <a:pt x="289870" y="25245"/>
                </a:lnTo>
                <a:lnTo>
                  <a:pt x="289519" y="19287"/>
                </a:lnTo>
                <a:close/>
              </a:path>
            </a:pathLst>
          </a:custGeom>
          <a:solidFill>
            <a:srgbClr val="9B7661">
              <a:alpha val="45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0477062" y="8597330"/>
            <a:ext cx="674370" cy="139065"/>
          </a:xfrm>
          <a:custGeom>
            <a:avLst/>
            <a:gdLst/>
            <a:ahLst/>
            <a:cxnLst/>
            <a:rect l="l" t="t" r="r" b="b"/>
            <a:pathLst>
              <a:path w="674370" h="139065">
                <a:moveTo>
                  <a:pt x="337057" y="0"/>
                </a:moveTo>
                <a:lnTo>
                  <a:pt x="280920" y="2622"/>
                </a:lnTo>
                <a:lnTo>
                  <a:pt x="227511" y="10226"/>
                </a:lnTo>
                <a:lnTo>
                  <a:pt x="177466" y="22420"/>
                </a:lnTo>
                <a:lnTo>
                  <a:pt x="131422" y="38810"/>
                </a:lnTo>
                <a:lnTo>
                  <a:pt x="90017" y="59003"/>
                </a:lnTo>
                <a:lnTo>
                  <a:pt x="53887" y="82605"/>
                </a:lnTo>
                <a:lnTo>
                  <a:pt x="23669" y="109224"/>
                </a:lnTo>
                <a:lnTo>
                  <a:pt x="0" y="138466"/>
                </a:lnTo>
                <a:lnTo>
                  <a:pt x="674115" y="138466"/>
                </a:lnTo>
                <a:lnTo>
                  <a:pt x="620213" y="82605"/>
                </a:lnTo>
                <a:lnTo>
                  <a:pt x="584070" y="59003"/>
                </a:lnTo>
                <a:lnTo>
                  <a:pt x="542653" y="38810"/>
                </a:lnTo>
                <a:lnTo>
                  <a:pt x="496603" y="22420"/>
                </a:lnTo>
                <a:lnTo>
                  <a:pt x="446560" y="10226"/>
                </a:lnTo>
                <a:lnTo>
                  <a:pt x="393164" y="2622"/>
                </a:lnTo>
                <a:lnTo>
                  <a:pt x="33705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0475597" y="8409038"/>
            <a:ext cx="865505" cy="323215"/>
          </a:xfrm>
          <a:custGeom>
            <a:avLst/>
            <a:gdLst/>
            <a:ahLst/>
            <a:cxnLst/>
            <a:rect l="l" t="t" r="r" b="b"/>
            <a:pathLst>
              <a:path w="865504" h="323215">
                <a:moveTo>
                  <a:pt x="764978" y="212666"/>
                </a:moveTo>
                <a:lnTo>
                  <a:pt x="250537" y="212666"/>
                </a:lnTo>
                <a:lnTo>
                  <a:pt x="293404" y="219322"/>
                </a:lnTo>
                <a:lnTo>
                  <a:pt x="350208" y="236360"/>
                </a:lnTo>
                <a:lnTo>
                  <a:pt x="425955" y="267084"/>
                </a:lnTo>
                <a:lnTo>
                  <a:pt x="520126" y="307306"/>
                </a:lnTo>
                <a:lnTo>
                  <a:pt x="582482" y="323106"/>
                </a:lnTo>
                <a:lnTo>
                  <a:pt x="640891" y="316639"/>
                </a:lnTo>
                <a:lnTo>
                  <a:pt x="723224" y="290058"/>
                </a:lnTo>
                <a:lnTo>
                  <a:pt x="764978" y="212666"/>
                </a:lnTo>
                <a:close/>
              </a:path>
              <a:path w="865504" h="323215">
                <a:moveTo>
                  <a:pt x="532948" y="0"/>
                </a:moveTo>
                <a:lnTo>
                  <a:pt x="393181" y="4914"/>
                </a:lnTo>
                <a:lnTo>
                  <a:pt x="392134" y="5396"/>
                </a:lnTo>
                <a:lnTo>
                  <a:pt x="391087" y="5941"/>
                </a:lnTo>
                <a:lnTo>
                  <a:pt x="390040" y="6579"/>
                </a:lnTo>
                <a:lnTo>
                  <a:pt x="260410" y="29929"/>
                </a:lnTo>
                <a:lnTo>
                  <a:pt x="249670" y="34690"/>
                </a:lnTo>
                <a:lnTo>
                  <a:pt x="238330" y="43244"/>
                </a:lnTo>
                <a:lnTo>
                  <a:pt x="227560" y="53458"/>
                </a:lnTo>
                <a:lnTo>
                  <a:pt x="218527" y="63195"/>
                </a:lnTo>
                <a:lnTo>
                  <a:pt x="205918" y="65533"/>
                </a:lnTo>
                <a:lnTo>
                  <a:pt x="157285" y="87386"/>
                </a:lnTo>
                <a:lnTo>
                  <a:pt x="135074" y="110628"/>
                </a:lnTo>
                <a:lnTo>
                  <a:pt x="104190" y="128868"/>
                </a:lnTo>
                <a:lnTo>
                  <a:pt x="72157" y="165949"/>
                </a:lnTo>
                <a:lnTo>
                  <a:pt x="38458" y="213089"/>
                </a:lnTo>
                <a:lnTo>
                  <a:pt x="2722" y="261305"/>
                </a:lnTo>
                <a:lnTo>
                  <a:pt x="2513" y="261388"/>
                </a:lnTo>
                <a:lnTo>
                  <a:pt x="2408" y="261619"/>
                </a:lnTo>
                <a:lnTo>
                  <a:pt x="732" y="263681"/>
                </a:lnTo>
                <a:lnTo>
                  <a:pt x="0" y="264634"/>
                </a:lnTo>
                <a:lnTo>
                  <a:pt x="14030" y="270514"/>
                </a:lnTo>
                <a:lnTo>
                  <a:pt x="31281" y="271160"/>
                </a:lnTo>
                <a:lnTo>
                  <a:pt x="51006" y="267632"/>
                </a:lnTo>
                <a:lnTo>
                  <a:pt x="72458" y="260990"/>
                </a:lnTo>
                <a:lnTo>
                  <a:pt x="101336" y="249605"/>
                </a:lnTo>
                <a:lnTo>
                  <a:pt x="130166" y="237172"/>
                </a:lnTo>
                <a:lnTo>
                  <a:pt x="157287" y="225999"/>
                </a:lnTo>
                <a:lnTo>
                  <a:pt x="216601" y="213089"/>
                </a:lnTo>
                <a:lnTo>
                  <a:pt x="250537" y="212666"/>
                </a:lnTo>
                <a:lnTo>
                  <a:pt x="764978" y="212666"/>
                </a:lnTo>
                <a:lnTo>
                  <a:pt x="865313" y="26694"/>
                </a:lnTo>
                <a:lnTo>
                  <a:pt x="813541" y="20518"/>
                </a:lnTo>
                <a:lnTo>
                  <a:pt x="687910" y="8410"/>
                </a:lnTo>
                <a:lnTo>
                  <a:pt x="532948" y="0"/>
                </a:lnTo>
                <a:close/>
              </a:path>
            </a:pathLst>
          </a:custGeom>
          <a:solidFill>
            <a:srgbClr val="FFE2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10475597" y="8409017"/>
            <a:ext cx="865309" cy="305879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0475597" y="8670008"/>
            <a:ext cx="73025" cy="13335"/>
          </a:xfrm>
          <a:custGeom>
            <a:avLst/>
            <a:gdLst/>
            <a:ahLst/>
            <a:cxnLst/>
            <a:rect l="l" t="t" r="r" b="b"/>
            <a:pathLst>
              <a:path w="73025" h="13334">
                <a:moveTo>
                  <a:pt x="0" y="3643"/>
                </a:moveTo>
                <a:lnTo>
                  <a:pt x="18080" y="12199"/>
                </a:lnTo>
                <a:lnTo>
                  <a:pt x="37210" y="12726"/>
                </a:lnTo>
                <a:lnTo>
                  <a:pt x="46899" y="10165"/>
                </a:lnTo>
                <a:lnTo>
                  <a:pt x="31281" y="10165"/>
                </a:lnTo>
                <a:lnTo>
                  <a:pt x="14030" y="9522"/>
                </a:lnTo>
                <a:lnTo>
                  <a:pt x="0" y="3643"/>
                </a:lnTo>
                <a:close/>
              </a:path>
              <a:path w="73025" h="13334">
                <a:moveTo>
                  <a:pt x="72458" y="0"/>
                </a:moveTo>
                <a:lnTo>
                  <a:pt x="51006" y="6637"/>
                </a:lnTo>
                <a:lnTo>
                  <a:pt x="31281" y="10165"/>
                </a:lnTo>
                <a:lnTo>
                  <a:pt x="46899" y="10165"/>
                </a:lnTo>
                <a:lnTo>
                  <a:pt x="55850" y="7800"/>
                </a:lnTo>
                <a:lnTo>
                  <a:pt x="72458" y="0"/>
                </a:lnTo>
                <a:close/>
              </a:path>
            </a:pathLst>
          </a:custGeom>
          <a:solidFill>
            <a:srgbClr val="9B76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0659465" y="8550786"/>
            <a:ext cx="433070" cy="162560"/>
          </a:xfrm>
          <a:custGeom>
            <a:avLst/>
            <a:gdLst/>
            <a:ahLst/>
            <a:cxnLst/>
            <a:rect l="l" t="t" r="r" b="b"/>
            <a:pathLst>
              <a:path w="433070" h="162559">
                <a:moveTo>
                  <a:pt x="432443" y="115776"/>
                </a:moveTo>
                <a:lnTo>
                  <a:pt x="194758" y="115776"/>
                </a:lnTo>
                <a:lnTo>
                  <a:pt x="228064" y="120884"/>
                </a:lnTo>
                <a:lnTo>
                  <a:pt x="281287" y="138355"/>
                </a:lnTo>
                <a:lnTo>
                  <a:pt x="339281" y="156217"/>
                </a:lnTo>
                <a:lnTo>
                  <a:pt x="386899" y="162497"/>
                </a:lnTo>
                <a:lnTo>
                  <a:pt x="417969" y="151207"/>
                </a:lnTo>
                <a:lnTo>
                  <a:pt x="432567" y="123435"/>
                </a:lnTo>
                <a:lnTo>
                  <a:pt x="432443" y="115776"/>
                </a:lnTo>
                <a:close/>
              </a:path>
              <a:path w="433070" h="162559">
                <a:moveTo>
                  <a:pt x="185858" y="0"/>
                </a:moveTo>
                <a:lnTo>
                  <a:pt x="143830" y="18885"/>
                </a:lnTo>
                <a:lnTo>
                  <a:pt x="81384" y="58595"/>
                </a:lnTo>
                <a:lnTo>
                  <a:pt x="24711" y="97951"/>
                </a:lnTo>
                <a:lnTo>
                  <a:pt x="0" y="115776"/>
                </a:lnTo>
                <a:lnTo>
                  <a:pt x="8544" y="132773"/>
                </a:lnTo>
                <a:lnTo>
                  <a:pt x="36137" y="140237"/>
                </a:lnTo>
                <a:lnTo>
                  <a:pt x="78933" y="139203"/>
                </a:lnTo>
                <a:lnTo>
                  <a:pt x="133089" y="130704"/>
                </a:lnTo>
                <a:lnTo>
                  <a:pt x="194758" y="115776"/>
                </a:lnTo>
                <a:lnTo>
                  <a:pt x="432443" y="115776"/>
                </a:lnTo>
                <a:lnTo>
                  <a:pt x="431989" y="87840"/>
                </a:lnTo>
                <a:lnTo>
                  <a:pt x="417528" y="53083"/>
                </a:lnTo>
                <a:lnTo>
                  <a:pt x="390479" y="27823"/>
                </a:lnTo>
                <a:lnTo>
                  <a:pt x="363386" y="22805"/>
                </a:lnTo>
                <a:lnTo>
                  <a:pt x="294717" y="22805"/>
                </a:lnTo>
                <a:lnTo>
                  <a:pt x="248775" y="14625"/>
                </a:lnTo>
                <a:lnTo>
                  <a:pt x="212943" y="4312"/>
                </a:lnTo>
                <a:lnTo>
                  <a:pt x="185858" y="0"/>
                </a:lnTo>
                <a:close/>
              </a:path>
              <a:path w="433070" h="162559">
                <a:moveTo>
                  <a:pt x="352135" y="20721"/>
                </a:moveTo>
                <a:lnTo>
                  <a:pt x="294717" y="22805"/>
                </a:lnTo>
                <a:lnTo>
                  <a:pt x="363386" y="22805"/>
                </a:lnTo>
                <a:lnTo>
                  <a:pt x="352135" y="20721"/>
                </a:lnTo>
                <a:close/>
              </a:path>
            </a:pathLst>
          </a:custGeom>
          <a:solidFill>
            <a:srgbClr val="FFE2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15125132" y="6856524"/>
            <a:ext cx="1372166" cy="1960882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12225701" y="6849959"/>
            <a:ext cx="416559" cy="969010"/>
          </a:xfrm>
          <a:custGeom>
            <a:avLst/>
            <a:gdLst/>
            <a:ahLst/>
            <a:cxnLst/>
            <a:rect l="l" t="t" r="r" b="b"/>
            <a:pathLst>
              <a:path w="416559" h="969009">
                <a:moveTo>
                  <a:pt x="415694" y="0"/>
                </a:moveTo>
                <a:lnTo>
                  <a:pt x="390409" y="40197"/>
                </a:lnTo>
                <a:lnTo>
                  <a:pt x="365108" y="81415"/>
                </a:lnTo>
                <a:lnTo>
                  <a:pt x="339825" y="123655"/>
                </a:lnTo>
                <a:lnTo>
                  <a:pt x="314596" y="166918"/>
                </a:lnTo>
                <a:lnTo>
                  <a:pt x="289454" y="211206"/>
                </a:lnTo>
                <a:lnTo>
                  <a:pt x="264435" y="256519"/>
                </a:lnTo>
                <a:lnTo>
                  <a:pt x="239573" y="302859"/>
                </a:lnTo>
                <a:lnTo>
                  <a:pt x="214839" y="350315"/>
                </a:lnTo>
                <a:lnTo>
                  <a:pt x="191040" y="397376"/>
                </a:lnTo>
                <a:lnTo>
                  <a:pt x="168155" y="444017"/>
                </a:lnTo>
                <a:lnTo>
                  <a:pt x="146165" y="490214"/>
                </a:lnTo>
                <a:lnTo>
                  <a:pt x="125049" y="535943"/>
                </a:lnTo>
                <a:lnTo>
                  <a:pt x="104787" y="581179"/>
                </a:lnTo>
                <a:lnTo>
                  <a:pt x="85358" y="625899"/>
                </a:lnTo>
                <a:lnTo>
                  <a:pt x="66742" y="670078"/>
                </a:lnTo>
                <a:lnTo>
                  <a:pt x="48918" y="713691"/>
                </a:lnTo>
                <a:lnTo>
                  <a:pt x="31867" y="756715"/>
                </a:lnTo>
                <a:lnTo>
                  <a:pt x="15567" y="799124"/>
                </a:lnTo>
                <a:lnTo>
                  <a:pt x="0" y="840895"/>
                </a:lnTo>
                <a:lnTo>
                  <a:pt x="416427" y="968588"/>
                </a:lnTo>
                <a:lnTo>
                  <a:pt x="415694" y="0"/>
                </a:lnTo>
                <a:close/>
              </a:path>
            </a:pathLst>
          </a:custGeom>
          <a:solidFill>
            <a:srgbClr val="0045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16782002" y="7550809"/>
            <a:ext cx="654685" cy="1215390"/>
          </a:xfrm>
          <a:custGeom>
            <a:avLst/>
            <a:gdLst/>
            <a:ahLst/>
            <a:cxnLst/>
            <a:rect l="l" t="t" r="r" b="b"/>
            <a:pathLst>
              <a:path w="654684" h="1215390">
                <a:moveTo>
                  <a:pt x="257676" y="1213844"/>
                </a:moveTo>
                <a:lnTo>
                  <a:pt x="232218" y="1213844"/>
                </a:lnTo>
                <a:lnTo>
                  <a:pt x="239835" y="1213867"/>
                </a:lnTo>
                <a:lnTo>
                  <a:pt x="247453" y="1214222"/>
                </a:lnTo>
                <a:lnTo>
                  <a:pt x="255070" y="1214923"/>
                </a:lnTo>
                <a:lnTo>
                  <a:pt x="257676" y="1213844"/>
                </a:lnTo>
                <a:close/>
              </a:path>
              <a:path w="654684" h="1215390">
                <a:moveTo>
                  <a:pt x="178279" y="0"/>
                </a:moveTo>
                <a:lnTo>
                  <a:pt x="45854" y="26131"/>
                </a:lnTo>
                <a:lnTo>
                  <a:pt x="0" y="141835"/>
                </a:lnTo>
                <a:lnTo>
                  <a:pt x="123011" y="1030884"/>
                </a:lnTo>
                <a:lnTo>
                  <a:pt x="137395" y="1134162"/>
                </a:lnTo>
                <a:lnTo>
                  <a:pt x="142986" y="1173917"/>
                </a:lnTo>
                <a:lnTo>
                  <a:pt x="144393" y="1183689"/>
                </a:lnTo>
                <a:lnTo>
                  <a:pt x="164906" y="1188058"/>
                </a:lnTo>
                <a:lnTo>
                  <a:pt x="185203" y="1194665"/>
                </a:lnTo>
                <a:lnTo>
                  <a:pt x="205147" y="1203396"/>
                </a:lnTo>
                <a:lnTo>
                  <a:pt x="224600" y="1214138"/>
                </a:lnTo>
                <a:lnTo>
                  <a:pt x="232218" y="1213844"/>
                </a:lnTo>
                <a:lnTo>
                  <a:pt x="257676" y="1213844"/>
                </a:lnTo>
                <a:lnTo>
                  <a:pt x="269556" y="1208923"/>
                </a:lnTo>
                <a:lnTo>
                  <a:pt x="284572" y="1204085"/>
                </a:lnTo>
                <a:lnTo>
                  <a:pt x="300098" y="1200477"/>
                </a:lnTo>
                <a:lnTo>
                  <a:pt x="316116" y="1198170"/>
                </a:lnTo>
                <a:lnTo>
                  <a:pt x="364479" y="1192413"/>
                </a:lnTo>
                <a:lnTo>
                  <a:pt x="412758" y="1185272"/>
                </a:lnTo>
                <a:lnTo>
                  <a:pt x="557530" y="1161664"/>
                </a:lnTo>
                <a:lnTo>
                  <a:pt x="605912" y="1155110"/>
                </a:lnTo>
                <a:lnTo>
                  <a:pt x="654430" y="1150234"/>
                </a:lnTo>
                <a:lnTo>
                  <a:pt x="530350" y="1078948"/>
                </a:lnTo>
                <a:lnTo>
                  <a:pt x="529512" y="1072634"/>
                </a:lnTo>
                <a:lnTo>
                  <a:pt x="528360" y="1066310"/>
                </a:lnTo>
                <a:lnTo>
                  <a:pt x="527104" y="1059996"/>
                </a:lnTo>
                <a:lnTo>
                  <a:pt x="380826" y="33870"/>
                </a:lnTo>
                <a:lnTo>
                  <a:pt x="316772" y="17795"/>
                </a:lnTo>
                <a:lnTo>
                  <a:pt x="178279" y="0"/>
                </a:lnTo>
                <a:close/>
              </a:path>
            </a:pathLst>
          </a:custGeom>
          <a:solidFill>
            <a:srgbClr val="543E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16993094" y="7010100"/>
            <a:ext cx="269875" cy="831215"/>
          </a:xfrm>
          <a:custGeom>
            <a:avLst/>
            <a:gdLst/>
            <a:ahLst/>
            <a:cxnLst/>
            <a:rect l="l" t="t" r="r" b="b"/>
            <a:pathLst>
              <a:path w="269875" h="831215">
                <a:moveTo>
                  <a:pt x="0" y="0"/>
                </a:moveTo>
                <a:lnTo>
                  <a:pt x="14240" y="830739"/>
                </a:lnTo>
                <a:lnTo>
                  <a:pt x="269834" y="615300"/>
                </a:lnTo>
                <a:lnTo>
                  <a:pt x="261043" y="574396"/>
                </a:lnTo>
                <a:lnTo>
                  <a:pt x="250464" y="530156"/>
                </a:lnTo>
                <a:lnTo>
                  <a:pt x="237914" y="483050"/>
                </a:lnTo>
                <a:lnTo>
                  <a:pt x="223210" y="433546"/>
                </a:lnTo>
                <a:lnTo>
                  <a:pt x="206169" y="382112"/>
                </a:lnTo>
                <a:lnTo>
                  <a:pt x="186610" y="329218"/>
                </a:lnTo>
                <a:lnTo>
                  <a:pt x="164349" y="275331"/>
                </a:lnTo>
                <a:lnTo>
                  <a:pt x="139204" y="220921"/>
                </a:lnTo>
                <a:lnTo>
                  <a:pt x="110991" y="166455"/>
                </a:lnTo>
                <a:lnTo>
                  <a:pt x="82723" y="117603"/>
                </a:lnTo>
                <a:lnTo>
                  <a:pt x="54553" y="73725"/>
                </a:lnTo>
                <a:lnTo>
                  <a:pt x="26854" y="34599"/>
                </a:lnTo>
                <a:lnTo>
                  <a:pt x="0" y="0"/>
                </a:lnTo>
                <a:close/>
              </a:path>
            </a:pathLst>
          </a:custGeom>
          <a:solidFill>
            <a:srgbClr val="402E9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12453966" y="6628402"/>
            <a:ext cx="1964055" cy="2075180"/>
          </a:xfrm>
          <a:custGeom>
            <a:avLst/>
            <a:gdLst/>
            <a:ahLst/>
            <a:cxnLst/>
            <a:rect l="l" t="t" r="r" b="b"/>
            <a:pathLst>
              <a:path w="1964055" h="2075179">
                <a:moveTo>
                  <a:pt x="1020951" y="0"/>
                </a:moveTo>
                <a:lnTo>
                  <a:pt x="954264" y="1903"/>
                </a:lnTo>
                <a:lnTo>
                  <a:pt x="889587" y="6246"/>
                </a:lnTo>
                <a:lnTo>
                  <a:pt x="826995" y="12799"/>
                </a:lnTo>
                <a:lnTo>
                  <a:pt x="766558" y="21337"/>
                </a:lnTo>
                <a:lnTo>
                  <a:pt x="708351" y="31630"/>
                </a:lnTo>
                <a:lnTo>
                  <a:pt x="652444" y="43451"/>
                </a:lnTo>
                <a:lnTo>
                  <a:pt x="598906" y="56573"/>
                </a:lnTo>
                <a:lnTo>
                  <a:pt x="547823" y="70765"/>
                </a:lnTo>
                <a:lnTo>
                  <a:pt x="499254" y="85802"/>
                </a:lnTo>
                <a:lnTo>
                  <a:pt x="453277" y="101456"/>
                </a:lnTo>
                <a:lnTo>
                  <a:pt x="409962" y="117499"/>
                </a:lnTo>
                <a:lnTo>
                  <a:pt x="369384" y="133702"/>
                </a:lnTo>
                <a:lnTo>
                  <a:pt x="331614" y="149839"/>
                </a:lnTo>
                <a:lnTo>
                  <a:pt x="296725" y="165681"/>
                </a:lnTo>
                <a:lnTo>
                  <a:pt x="235880" y="195570"/>
                </a:lnTo>
                <a:lnTo>
                  <a:pt x="187428" y="221545"/>
                </a:lnTo>
                <a:lnTo>
                  <a:pt x="168036" y="264166"/>
                </a:lnTo>
                <a:lnTo>
                  <a:pt x="150543" y="306637"/>
                </a:lnTo>
                <a:lnTo>
                  <a:pt x="126789" y="371643"/>
                </a:lnTo>
                <a:lnTo>
                  <a:pt x="97361" y="465120"/>
                </a:lnTo>
                <a:lnTo>
                  <a:pt x="70573" y="574906"/>
                </a:lnTo>
                <a:lnTo>
                  <a:pt x="59913" y="638552"/>
                </a:lnTo>
                <a:lnTo>
                  <a:pt x="52650" y="703112"/>
                </a:lnTo>
                <a:lnTo>
                  <a:pt x="48264" y="766936"/>
                </a:lnTo>
                <a:lnTo>
                  <a:pt x="46232" y="828370"/>
                </a:lnTo>
                <a:lnTo>
                  <a:pt x="46032" y="885762"/>
                </a:lnTo>
                <a:lnTo>
                  <a:pt x="47142" y="937460"/>
                </a:lnTo>
                <a:lnTo>
                  <a:pt x="49040" y="981812"/>
                </a:lnTo>
                <a:lnTo>
                  <a:pt x="53110" y="1041866"/>
                </a:lnTo>
                <a:lnTo>
                  <a:pt x="54343" y="1055070"/>
                </a:lnTo>
                <a:lnTo>
                  <a:pt x="56840" y="1085144"/>
                </a:lnTo>
                <a:lnTo>
                  <a:pt x="60458" y="1151057"/>
                </a:lnTo>
                <a:lnTo>
                  <a:pt x="62138" y="1224983"/>
                </a:lnTo>
                <a:lnTo>
                  <a:pt x="62210" y="1265074"/>
                </a:lnTo>
                <a:lnTo>
                  <a:pt x="61750" y="1307317"/>
                </a:lnTo>
                <a:lnTo>
                  <a:pt x="60742" y="1351759"/>
                </a:lnTo>
                <a:lnTo>
                  <a:pt x="59168" y="1398451"/>
                </a:lnTo>
                <a:lnTo>
                  <a:pt x="57013" y="1447441"/>
                </a:lnTo>
                <a:lnTo>
                  <a:pt x="54262" y="1498780"/>
                </a:lnTo>
                <a:lnTo>
                  <a:pt x="50898" y="1552515"/>
                </a:lnTo>
                <a:lnTo>
                  <a:pt x="46905" y="1608697"/>
                </a:lnTo>
                <a:lnTo>
                  <a:pt x="42267" y="1667374"/>
                </a:lnTo>
                <a:lnTo>
                  <a:pt x="36968" y="1728596"/>
                </a:lnTo>
                <a:lnTo>
                  <a:pt x="30992" y="1792412"/>
                </a:lnTo>
                <a:lnTo>
                  <a:pt x="24324" y="1858871"/>
                </a:lnTo>
                <a:lnTo>
                  <a:pt x="16946" y="1928022"/>
                </a:lnTo>
                <a:lnTo>
                  <a:pt x="8843" y="1999915"/>
                </a:lnTo>
                <a:lnTo>
                  <a:pt x="0" y="2074599"/>
                </a:lnTo>
                <a:lnTo>
                  <a:pt x="1819421" y="2074599"/>
                </a:lnTo>
                <a:lnTo>
                  <a:pt x="1819523" y="2026641"/>
                </a:lnTo>
                <a:lnTo>
                  <a:pt x="1819834" y="1978271"/>
                </a:lnTo>
                <a:lnTo>
                  <a:pt x="1820381" y="1928022"/>
                </a:lnTo>
                <a:lnTo>
                  <a:pt x="1821101" y="1880308"/>
                </a:lnTo>
                <a:lnTo>
                  <a:pt x="1822067" y="1830722"/>
                </a:lnTo>
                <a:lnTo>
                  <a:pt x="1823260" y="1780736"/>
                </a:lnTo>
                <a:lnTo>
                  <a:pt x="1824744" y="1728596"/>
                </a:lnTo>
                <a:lnTo>
                  <a:pt x="1826349" y="1679582"/>
                </a:lnTo>
                <a:lnTo>
                  <a:pt x="1828255" y="1628419"/>
                </a:lnTo>
                <a:lnTo>
                  <a:pt x="1830409" y="1576870"/>
                </a:lnTo>
                <a:lnTo>
                  <a:pt x="1832814" y="1524939"/>
                </a:lnTo>
                <a:lnTo>
                  <a:pt x="1835476" y="1472629"/>
                </a:lnTo>
                <a:lnTo>
                  <a:pt x="1838400" y="1419942"/>
                </a:lnTo>
                <a:lnTo>
                  <a:pt x="1841590" y="1366883"/>
                </a:lnTo>
                <a:lnTo>
                  <a:pt x="1845052" y="1313454"/>
                </a:lnTo>
                <a:lnTo>
                  <a:pt x="1848791" y="1259659"/>
                </a:lnTo>
                <a:lnTo>
                  <a:pt x="1852810" y="1205501"/>
                </a:lnTo>
                <a:lnTo>
                  <a:pt x="1857116" y="1150983"/>
                </a:lnTo>
                <a:lnTo>
                  <a:pt x="1861760" y="1095778"/>
                </a:lnTo>
                <a:lnTo>
                  <a:pt x="1866636" y="1040987"/>
                </a:lnTo>
                <a:lnTo>
                  <a:pt x="1871737" y="986614"/>
                </a:lnTo>
                <a:lnTo>
                  <a:pt x="1877057" y="932660"/>
                </a:lnTo>
                <a:lnTo>
                  <a:pt x="1882591" y="879129"/>
                </a:lnTo>
                <a:lnTo>
                  <a:pt x="1888332" y="826022"/>
                </a:lnTo>
                <a:lnTo>
                  <a:pt x="1894275" y="773343"/>
                </a:lnTo>
                <a:lnTo>
                  <a:pt x="1900413" y="721094"/>
                </a:lnTo>
                <a:lnTo>
                  <a:pt x="1906742" y="669278"/>
                </a:lnTo>
                <a:lnTo>
                  <a:pt x="1913254" y="617896"/>
                </a:lnTo>
                <a:lnTo>
                  <a:pt x="1919945" y="566953"/>
                </a:lnTo>
                <a:lnTo>
                  <a:pt x="1926808" y="516449"/>
                </a:lnTo>
                <a:lnTo>
                  <a:pt x="1933837" y="466388"/>
                </a:lnTo>
                <a:lnTo>
                  <a:pt x="1941027" y="416772"/>
                </a:lnTo>
                <a:lnTo>
                  <a:pt x="1948371" y="367605"/>
                </a:lnTo>
                <a:lnTo>
                  <a:pt x="1955864" y="318887"/>
                </a:lnTo>
                <a:lnTo>
                  <a:pt x="1963500" y="270622"/>
                </a:lnTo>
                <a:lnTo>
                  <a:pt x="1938104" y="254817"/>
                </a:lnTo>
                <a:lnTo>
                  <a:pt x="1878434" y="220003"/>
                </a:lnTo>
                <a:lnTo>
                  <a:pt x="1844257" y="201461"/>
                </a:lnTo>
                <a:lnTo>
                  <a:pt x="1807251" y="182471"/>
                </a:lnTo>
                <a:lnTo>
                  <a:pt x="1767462" y="163267"/>
                </a:lnTo>
                <a:lnTo>
                  <a:pt x="1724941" y="144082"/>
                </a:lnTo>
                <a:lnTo>
                  <a:pt x="1679735" y="125147"/>
                </a:lnTo>
                <a:lnTo>
                  <a:pt x="1631893" y="106697"/>
                </a:lnTo>
                <a:lnTo>
                  <a:pt x="1581463" y="88962"/>
                </a:lnTo>
                <a:lnTo>
                  <a:pt x="1528494" y="72177"/>
                </a:lnTo>
                <a:lnTo>
                  <a:pt x="1473028" y="56572"/>
                </a:lnTo>
                <a:lnTo>
                  <a:pt x="1415131" y="42383"/>
                </a:lnTo>
                <a:lnTo>
                  <a:pt x="1354835" y="29841"/>
                </a:lnTo>
                <a:lnTo>
                  <a:pt x="1292194" y="19178"/>
                </a:lnTo>
                <a:lnTo>
                  <a:pt x="1227256" y="10627"/>
                </a:lnTo>
                <a:lnTo>
                  <a:pt x="1160069" y="4421"/>
                </a:lnTo>
                <a:lnTo>
                  <a:pt x="1089577" y="763"/>
                </a:lnTo>
                <a:lnTo>
                  <a:pt x="1020951" y="0"/>
                </a:lnTo>
                <a:close/>
              </a:path>
            </a:pathLst>
          </a:custGeom>
          <a:solidFill>
            <a:srgbClr val="0065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13037194" y="6628342"/>
            <a:ext cx="871855" cy="340360"/>
          </a:xfrm>
          <a:custGeom>
            <a:avLst/>
            <a:gdLst/>
            <a:ahLst/>
            <a:cxnLst/>
            <a:rect l="l" t="t" r="r" b="b"/>
            <a:pathLst>
              <a:path w="871855" h="340359">
                <a:moveTo>
                  <a:pt x="453075" y="0"/>
                </a:moveTo>
                <a:lnTo>
                  <a:pt x="385121" y="1355"/>
                </a:lnTo>
                <a:lnTo>
                  <a:pt x="319210" y="5261"/>
                </a:lnTo>
                <a:lnTo>
                  <a:pt x="255419" y="11480"/>
                </a:lnTo>
                <a:lnTo>
                  <a:pt x="193822" y="19776"/>
                </a:lnTo>
                <a:lnTo>
                  <a:pt x="134496" y="29913"/>
                </a:lnTo>
                <a:lnTo>
                  <a:pt x="77515" y="41653"/>
                </a:lnTo>
                <a:lnTo>
                  <a:pt x="22956" y="54762"/>
                </a:lnTo>
                <a:lnTo>
                  <a:pt x="0" y="117347"/>
                </a:lnTo>
                <a:lnTo>
                  <a:pt x="4726" y="150300"/>
                </a:lnTo>
                <a:lnTo>
                  <a:pt x="40514" y="211357"/>
                </a:lnTo>
                <a:lnTo>
                  <a:pt x="70225" y="238772"/>
                </a:lnTo>
                <a:lnTo>
                  <a:pt x="106915" y="263650"/>
                </a:lnTo>
                <a:lnTo>
                  <a:pt x="149908" y="285647"/>
                </a:lnTo>
                <a:lnTo>
                  <a:pt x="198529" y="304419"/>
                </a:lnTo>
                <a:lnTo>
                  <a:pt x="252104" y="319619"/>
                </a:lnTo>
                <a:lnTo>
                  <a:pt x="309957" y="330904"/>
                </a:lnTo>
                <a:lnTo>
                  <a:pt x="371413" y="337927"/>
                </a:lnTo>
                <a:lnTo>
                  <a:pt x="435798" y="340345"/>
                </a:lnTo>
                <a:lnTo>
                  <a:pt x="500182" y="337927"/>
                </a:lnTo>
                <a:lnTo>
                  <a:pt x="561639" y="330904"/>
                </a:lnTo>
                <a:lnTo>
                  <a:pt x="619492" y="319619"/>
                </a:lnTo>
                <a:lnTo>
                  <a:pt x="673066" y="304419"/>
                </a:lnTo>
                <a:lnTo>
                  <a:pt x="721688" y="285647"/>
                </a:lnTo>
                <a:lnTo>
                  <a:pt x="764680" y="263650"/>
                </a:lnTo>
                <a:lnTo>
                  <a:pt x="801370" y="238772"/>
                </a:lnTo>
                <a:lnTo>
                  <a:pt x="831081" y="211357"/>
                </a:lnTo>
                <a:lnTo>
                  <a:pt x="866869" y="150300"/>
                </a:lnTo>
                <a:lnTo>
                  <a:pt x="871596" y="117347"/>
                </a:lnTo>
                <a:lnTo>
                  <a:pt x="866869" y="84391"/>
                </a:lnTo>
                <a:lnTo>
                  <a:pt x="848320" y="46468"/>
                </a:lnTo>
                <a:lnTo>
                  <a:pt x="771607" y="29901"/>
                </a:lnTo>
                <a:lnTo>
                  <a:pt x="708966" y="19238"/>
                </a:lnTo>
                <a:lnTo>
                  <a:pt x="644027" y="10687"/>
                </a:lnTo>
                <a:lnTo>
                  <a:pt x="576841" y="4481"/>
                </a:lnTo>
                <a:lnTo>
                  <a:pt x="514251" y="1094"/>
                </a:lnTo>
                <a:lnTo>
                  <a:pt x="453075" y="0"/>
                </a:lnTo>
                <a:close/>
              </a:path>
            </a:pathLst>
          </a:custGeom>
          <a:solidFill>
            <a:srgbClr val="0045B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12453966" y="7532231"/>
            <a:ext cx="1630735" cy="117076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15363176" y="6855770"/>
            <a:ext cx="1758314" cy="1849120"/>
          </a:xfrm>
          <a:custGeom>
            <a:avLst/>
            <a:gdLst/>
            <a:ahLst/>
            <a:cxnLst/>
            <a:rect l="l" t="t" r="r" b="b"/>
            <a:pathLst>
              <a:path w="1758315" h="1849120">
                <a:moveTo>
                  <a:pt x="425242" y="62416"/>
                </a:moveTo>
                <a:lnTo>
                  <a:pt x="372989" y="111711"/>
                </a:lnTo>
                <a:lnTo>
                  <a:pt x="313349" y="169815"/>
                </a:lnTo>
                <a:lnTo>
                  <a:pt x="277200" y="206181"/>
                </a:lnTo>
                <a:lnTo>
                  <a:pt x="238669" y="246106"/>
                </a:lnTo>
                <a:lnTo>
                  <a:pt x="199132" y="288604"/>
                </a:lnTo>
                <a:lnTo>
                  <a:pt x="159945" y="332715"/>
                </a:lnTo>
                <a:lnTo>
                  <a:pt x="122551" y="377372"/>
                </a:lnTo>
                <a:lnTo>
                  <a:pt x="88262" y="421670"/>
                </a:lnTo>
                <a:lnTo>
                  <a:pt x="58477" y="464593"/>
                </a:lnTo>
                <a:lnTo>
                  <a:pt x="34574" y="505157"/>
                </a:lnTo>
                <a:lnTo>
                  <a:pt x="10990" y="562665"/>
                </a:lnTo>
                <a:lnTo>
                  <a:pt x="672" y="622728"/>
                </a:lnTo>
                <a:lnTo>
                  <a:pt x="0" y="655958"/>
                </a:lnTo>
                <a:lnTo>
                  <a:pt x="2058" y="692516"/>
                </a:lnTo>
                <a:lnTo>
                  <a:pt x="6653" y="733298"/>
                </a:lnTo>
                <a:lnTo>
                  <a:pt x="13590" y="779201"/>
                </a:lnTo>
                <a:lnTo>
                  <a:pt x="22672" y="831119"/>
                </a:lnTo>
                <a:lnTo>
                  <a:pt x="33705" y="889951"/>
                </a:lnTo>
                <a:lnTo>
                  <a:pt x="46495" y="956592"/>
                </a:lnTo>
                <a:lnTo>
                  <a:pt x="60845" y="1031939"/>
                </a:lnTo>
                <a:lnTo>
                  <a:pt x="76562" y="1116887"/>
                </a:lnTo>
                <a:lnTo>
                  <a:pt x="89409" y="1189118"/>
                </a:lnTo>
                <a:lnTo>
                  <a:pt x="96192" y="1228356"/>
                </a:lnTo>
                <a:lnTo>
                  <a:pt x="103178" y="1269632"/>
                </a:lnTo>
                <a:lnTo>
                  <a:pt x="110340" y="1312911"/>
                </a:lnTo>
                <a:lnTo>
                  <a:pt x="117651" y="1358162"/>
                </a:lnTo>
                <a:lnTo>
                  <a:pt x="125084" y="1405352"/>
                </a:lnTo>
                <a:lnTo>
                  <a:pt x="132612" y="1454446"/>
                </a:lnTo>
                <a:lnTo>
                  <a:pt x="140206" y="1505413"/>
                </a:lnTo>
                <a:lnTo>
                  <a:pt x="147842" y="1558218"/>
                </a:lnTo>
                <a:lnTo>
                  <a:pt x="155490" y="1612830"/>
                </a:lnTo>
                <a:lnTo>
                  <a:pt x="163123" y="1669215"/>
                </a:lnTo>
                <a:lnTo>
                  <a:pt x="170716" y="1727340"/>
                </a:lnTo>
                <a:lnTo>
                  <a:pt x="178240" y="1787171"/>
                </a:lnTo>
                <a:lnTo>
                  <a:pt x="185669" y="1848676"/>
                </a:lnTo>
                <a:lnTo>
                  <a:pt x="1615573" y="1846509"/>
                </a:lnTo>
                <a:lnTo>
                  <a:pt x="1615251" y="1794987"/>
                </a:lnTo>
                <a:lnTo>
                  <a:pt x="1614446" y="1745072"/>
                </a:lnTo>
                <a:lnTo>
                  <a:pt x="1613393" y="1696527"/>
                </a:lnTo>
                <a:lnTo>
                  <a:pt x="1612330" y="1649116"/>
                </a:lnTo>
                <a:lnTo>
                  <a:pt x="1611493" y="1602600"/>
                </a:lnTo>
                <a:lnTo>
                  <a:pt x="1611121" y="1556742"/>
                </a:lnTo>
                <a:lnTo>
                  <a:pt x="1611448" y="1511305"/>
                </a:lnTo>
                <a:lnTo>
                  <a:pt x="1612714" y="1466052"/>
                </a:lnTo>
                <a:lnTo>
                  <a:pt x="1615154" y="1420746"/>
                </a:lnTo>
                <a:lnTo>
                  <a:pt x="1619006" y="1375148"/>
                </a:lnTo>
                <a:lnTo>
                  <a:pt x="1624506" y="1329022"/>
                </a:lnTo>
                <a:lnTo>
                  <a:pt x="1631892" y="1282130"/>
                </a:lnTo>
                <a:lnTo>
                  <a:pt x="1641400" y="1234236"/>
                </a:lnTo>
                <a:lnTo>
                  <a:pt x="1653268" y="1185101"/>
                </a:lnTo>
                <a:lnTo>
                  <a:pt x="1667733" y="1134489"/>
                </a:lnTo>
                <a:lnTo>
                  <a:pt x="1685032" y="1082162"/>
                </a:lnTo>
                <a:lnTo>
                  <a:pt x="1705401" y="1027883"/>
                </a:lnTo>
                <a:lnTo>
                  <a:pt x="1729077" y="971415"/>
                </a:lnTo>
                <a:lnTo>
                  <a:pt x="1757919" y="889619"/>
                </a:lnTo>
                <a:lnTo>
                  <a:pt x="1757204" y="777240"/>
                </a:lnTo>
                <a:lnTo>
                  <a:pt x="1717636" y="557678"/>
                </a:lnTo>
                <a:lnTo>
                  <a:pt x="1672505" y="350156"/>
                </a:lnTo>
                <a:lnTo>
                  <a:pt x="727642" y="350156"/>
                </a:lnTo>
                <a:lnTo>
                  <a:pt x="676187" y="345805"/>
                </a:lnTo>
                <a:lnTo>
                  <a:pt x="627540" y="333228"/>
                </a:lnTo>
                <a:lnTo>
                  <a:pt x="582427" y="313139"/>
                </a:lnTo>
                <a:lnTo>
                  <a:pt x="541574" y="286253"/>
                </a:lnTo>
                <a:lnTo>
                  <a:pt x="507958" y="255738"/>
                </a:lnTo>
                <a:lnTo>
                  <a:pt x="479243" y="220533"/>
                </a:lnTo>
                <a:lnTo>
                  <a:pt x="456006" y="181218"/>
                </a:lnTo>
                <a:lnTo>
                  <a:pt x="438825" y="138371"/>
                </a:lnTo>
                <a:lnTo>
                  <a:pt x="428279" y="92573"/>
                </a:lnTo>
                <a:lnTo>
                  <a:pt x="425673" y="70042"/>
                </a:lnTo>
                <a:lnTo>
                  <a:pt x="425242" y="62416"/>
                </a:lnTo>
                <a:close/>
              </a:path>
              <a:path w="1758315" h="1849120">
                <a:moveTo>
                  <a:pt x="952137" y="250463"/>
                </a:moveTo>
                <a:lnTo>
                  <a:pt x="916074" y="284365"/>
                </a:lnTo>
                <a:lnTo>
                  <a:pt x="874849" y="312031"/>
                </a:lnTo>
                <a:lnTo>
                  <a:pt x="829206" y="332715"/>
                </a:lnTo>
                <a:lnTo>
                  <a:pt x="779889" y="345672"/>
                </a:lnTo>
                <a:lnTo>
                  <a:pt x="727642" y="350156"/>
                </a:lnTo>
                <a:lnTo>
                  <a:pt x="1672505" y="350156"/>
                </a:lnTo>
                <a:lnTo>
                  <a:pt x="1657884" y="282923"/>
                </a:lnTo>
                <a:lnTo>
                  <a:pt x="1088678" y="282923"/>
                </a:lnTo>
                <a:lnTo>
                  <a:pt x="1052398" y="280768"/>
                </a:lnTo>
                <a:lnTo>
                  <a:pt x="1017384" y="274472"/>
                </a:lnTo>
                <a:lnTo>
                  <a:pt x="983882" y="264286"/>
                </a:lnTo>
                <a:lnTo>
                  <a:pt x="952137" y="250463"/>
                </a:lnTo>
                <a:close/>
              </a:path>
              <a:path w="1758315" h="1849120">
                <a:moveTo>
                  <a:pt x="1390763" y="0"/>
                </a:moveTo>
                <a:lnTo>
                  <a:pt x="1384145" y="46309"/>
                </a:lnTo>
                <a:lnTo>
                  <a:pt x="1370815" y="90086"/>
                </a:lnTo>
                <a:lnTo>
                  <a:pt x="1351325" y="130778"/>
                </a:lnTo>
                <a:lnTo>
                  <a:pt x="1326225" y="167833"/>
                </a:lnTo>
                <a:lnTo>
                  <a:pt x="1296067" y="200702"/>
                </a:lnTo>
                <a:lnTo>
                  <a:pt x="1261400" y="228830"/>
                </a:lnTo>
                <a:lnTo>
                  <a:pt x="1222777" y="251669"/>
                </a:lnTo>
                <a:lnTo>
                  <a:pt x="1180749" y="268664"/>
                </a:lnTo>
                <a:lnTo>
                  <a:pt x="1135865" y="279266"/>
                </a:lnTo>
                <a:lnTo>
                  <a:pt x="1088678" y="282923"/>
                </a:lnTo>
                <a:lnTo>
                  <a:pt x="1657884" y="282923"/>
                </a:lnTo>
                <a:lnTo>
                  <a:pt x="1629918" y="154330"/>
                </a:lnTo>
                <a:lnTo>
                  <a:pt x="1390763" y="0"/>
                </a:lnTo>
                <a:close/>
              </a:path>
            </a:pathLst>
          </a:custGeom>
          <a:solidFill>
            <a:srgbClr val="523FA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15457434" y="7532220"/>
            <a:ext cx="1521314" cy="1172236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15969251" y="6865518"/>
            <a:ext cx="268605" cy="146050"/>
          </a:xfrm>
          <a:custGeom>
            <a:avLst/>
            <a:gdLst/>
            <a:ahLst/>
            <a:cxnLst/>
            <a:rect l="l" t="t" r="r" b="b"/>
            <a:pathLst>
              <a:path w="268605" h="146050">
                <a:moveTo>
                  <a:pt x="0" y="0"/>
                </a:moveTo>
                <a:lnTo>
                  <a:pt x="33875" y="38979"/>
                </a:lnTo>
                <a:lnTo>
                  <a:pt x="72826" y="72861"/>
                </a:lnTo>
                <a:lnTo>
                  <a:pt x="116292" y="101064"/>
                </a:lnTo>
                <a:lnTo>
                  <a:pt x="163710" y="123006"/>
                </a:lnTo>
                <a:lnTo>
                  <a:pt x="214519" y="138104"/>
                </a:lnTo>
                <a:lnTo>
                  <a:pt x="268159" y="145775"/>
                </a:lnTo>
                <a:lnTo>
                  <a:pt x="214636" y="138013"/>
                </a:lnTo>
                <a:lnTo>
                  <a:pt x="163873" y="122869"/>
                </a:lnTo>
                <a:lnTo>
                  <a:pt x="116449" y="100919"/>
                </a:lnTo>
                <a:lnTo>
                  <a:pt x="72943" y="72740"/>
                </a:lnTo>
                <a:lnTo>
                  <a:pt x="33933" y="38908"/>
                </a:lnTo>
                <a:lnTo>
                  <a:pt x="0" y="0"/>
                </a:lnTo>
                <a:close/>
              </a:path>
            </a:pathLst>
          </a:custGeom>
          <a:solidFill>
            <a:srgbClr val="C0B5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16877078" y="8450297"/>
            <a:ext cx="336550" cy="104139"/>
          </a:xfrm>
          <a:custGeom>
            <a:avLst/>
            <a:gdLst/>
            <a:ahLst/>
            <a:cxnLst/>
            <a:rect l="l" t="t" r="r" b="b"/>
            <a:pathLst>
              <a:path w="336550" h="104140">
                <a:moveTo>
                  <a:pt x="220516" y="0"/>
                </a:moveTo>
                <a:lnTo>
                  <a:pt x="195673" y="4435"/>
                </a:lnTo>
                <a:lnTo>
                  <a:pt x="109285" y="31967"/>
                </a:lnTo>
                <a:lnTo>
                  <a:pt x="55552" y="45687"/>
                </a:lnTo>
                <a:lnTo>
                  <a:pt x="0" y="53129"/>
                </a:lnTo>
                <a:lnTo>
                  <a:pt x="75046" y="90511"/>
                </a:lnTo>
                <a:lnTo>
                  <a:pt x="135074" y="103634"/>
                </a:lnTo>
                <a:lnTo>
                  <a:pt x="211593" y="93093"/>
                </a:lnTo>
                <a:lnTo>
                  <a:pt x="336115" y="59485"/>
                </a:lnTo>
                <a:lnTo>
                  <a:pt x="321969" y="50429"/>
                </a:lnTo>
                <a:lnTo>
                  <a:pt x="288760" y="30378"/>
                </a:lnTo>
                <a:lnTo>
                  <a:pt x="250329" y="10010"/>
                </a:lnTo>
                <a:lnTo>
                  <a:pt x="220516" y="0"/>
                </a:lnTo>
                <a:close/>
              </a:path>
            </a:pathLst>
          </a:custGeom>
          <a:solidFill>
            <a:srgbClr val="543E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17215811" y="8466004"/>
            <a:ext cx="371475" cy="245745"/>
          </a:xfrm>
          <a:custGeom>
            <a:avLst/>
            <a:gdLst/>
            <a:ahLst/>
            <a:cxnLst/>
            <a:rect l="l" t="t" r="r" b="b"/>
            <a:pathLst>
              <a:path w="371475" h="245745">
                <a:moveTo>
                  <a:pt x="0" y="0"/>
                </a:moveTo>
                <a:lnTo>
                  <a:pt x="21884" y="30574"/>
                </a:lnTo>
                <a:lnTo>
                  <a:pt x="20418" y="54741"/>
                </a:lnTo>
                <a:lnTo>
                  <a:pt x="70154" y="116331"/>
                </a:lnTo>
                <a:lnTo>
                  <a:pt x="284598" y="219354"/>
                </a:lnTo>
                <a:lnTo>
                  <a:pt x="293251" y="225892"/>
                </a:lnTo>
                <a:lnTo>
                  <a:pt x="314872" y="238238"/>
                </a:lnTo>
                <a:lnTo>
                  <a:pt x="342952" y="245496"/>
                </a:lnTo>
                <a:lnTo>
                  <a:pt x="370983" y="236767"/>
                </a:lnTo>
                <a:lnTo>
                  <a:pt x="337782" y="192486"/>
                </a:lnTo>
                <a:lnTo>
                  <a:pt x="306652" y="148846"/>
                </a:lnTo>
                <a:lnTo>
                  <a:pt x="277113" y="114287"/>
                </a:lnTo>
                <a:lnTo>
                  <a:pt x="248683" y="97253"/>
                </a:lnTo>
                <a:lnTo>
                  <a:pt x="239487" y="86962"/>
                </a:lnTo>
                <a:lnTo>
                  <a:pt x="206695" y="61432"/>
                </a:lnTo>
                <a:lnTo>
                  <a:pt x="172979" y="54343"/>
                </a:lnTo>
                <a:lnTo>
                  <a:pt x="164833" y="45522"/>
                </a:lnTo>
                <a:lnTo>
                  <a:pt x="155086" y="36275"/>
                </a:lnTo>
                <a:lnTo>
                  <a:pt x="144810" y="28532"/>
                </a:lnTo>
                <a:lnTo>
                  <a:pt x="135074" y="24229"/>
                </a:lnTo>
                <a:lnTo>
                  <a:pt x="122892" y="21695"/>
                </a:lnTo>
                <a:lnTo>
                  <a:pt x="0" y="0"/>
                </a:lnTo>
                <a:close/>
              </a:path>
            </a:pathLst>
          </a:custGeom>
          <a:solidFill>
            <a:srgbClr val="543E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16877078" y="8450297"/>
            <a:ext cx="336112" cy="84332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16974875" y="8633653"/>
            <a:ext cx="610870" cy="125730"/>
          </a:xfrm>
          <a:custGeom>
            <a:avLst/>
            <a:gdLst/>
            <a:ahLst/>
            <a:cxnLst/>
            <a:rect l="l" t="t" r="r" b="b"/>
            <a:pathLst>
              <a:path w="610869" h="125729">
                <a:moveTo>
                  <a:pt x="305331" y="0"/>
                </a:moveTo>
                <a:lnTo>
                  <a:pt x="247425" y="3091"/>
                </a:lnTo>
                <a:lnTo>
                  <a:pt x="192844" y="12010"/>
                </a:lnTo>
                <a:lnTo>
                  <a:pt x="142450" y="26226"/>
                </a:lnTo>
                <a:lnTo>
                  <a:pt x="97106" y="45207"/>
                </a:lnTo>
                <a:lnTo>
                  <a:pt x="57674" y="68423"/>
                </a:lnTo>
                <a:lnTo>
                  <a:pt x="25018" y="95341"/>
                </a:lnTo>
                <a:lnTo>
                  <a:pt x="0" y="125430"/>
                </a:lnTo>
                <a:lnTo>
                  <a:pt x="610557" y="125430"/>
                </a:lnTo>
                <a:lnTo>
                  <a:pt x="585577" y="95341"/>
                </a:lnTo>
                <a:lnTo>
                  <a:pt x="552949" y="68423"/>
                </a:lnTo>
                <a:lnTo>
                  <a:pt x="513536" y="45207"/>
                </a:lnTo>
                <a:lnTo>
                  <a:pt x="468203" y="26226"/>
                </a:lnTo>
                <a:lnTo>
                  <a:pt x="417815" y="12010"/>
                </a:lnTo>
                <a:lnTo>
                  <a:pt x="363236" y="3091"/>
                </a:lnTo>
                <a:lnTo>
                  <a:pt x="30533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17215811" y="8466004"/>
            <a:ext cx="370914" cy="245498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16845140" y="8466996"/>
            <a:ext cx="702945" cy="273685"/>
          </a:xfrm>
          <a:custGeom>
            <a:avLst/>
            <a:gdLst/>
            <a:ahLst/>
            <a:cxnLst/>
            <a:rect l="l" t="t" r="r" b="b"/>
            <a:pathLst>
              <a:path w="702944" h="273684">
                <a:moveTo>
                  <a:pt x="149105" y="19384"/>
                </a:moveTo>
                <a:lnTo>
                  <a:pt x="107136" y="25289"/>
                </a:lnTo>
                <a:lnTo>
                  <a:pt x="77615" y="28967"/>
                </a:lnTo>
                <a:lnTo>
                  <a:pt x="46562" y="31959"/>
                </a:lnTo>
                <a:lnTo>
                  <a:pt x="0" y="35802"/>
                </a:lnTo>
                <a:lnTo>
                  <a:pt x="105127" y="259879"/>
                </a:lnTo>
                <a:lnTo>
                  <a:pt x="126946" y="265648"/>
                </a:lnTo>
                <a:lnTo>
                  <a:pt x="185753" y="273530"/>
                </a:lnTo>
                <a:lnTo>
                  <a:pt x="271575" y="269385"/>
                </a:lnTo>
                <a:lnTo>
                  <a:pt x="374438" y="239073"/>
                </a:lnTo>
                <a:lnTo>
                  <a:pt x="443018" y="211238"/>
                </a:lnTo>
                <a:lnTo>
                  <a:pt x="494460" y="195790"/>
                </a:lnTo>
                <a:lnTo>
                  <a:pt x="533286" y="189745"/>
                </a:lnTo>
                <a:lnTo>
                  <a:pt x="685650" y="189745"/>
                </a:lnTo>
                <a:lnTo>
                  <a:pt x="685528" y="189615"/>
                </a:lnTo>
                <a:lnTo>
                  <a:pt x="627505" y="149843"/>
                </a:lnTo>
                <a:lnTo>
                  <a:pt x="584681" y="133448"/>
                </a:lnTo>
                <a:lnTo>
                  <a:pt x="537753" y="119590"/>
                </a:lnTo>
                <a:lnTo>
                  <a:pt x="495587" y="110920"/>
                </a:lnTo>
                <a:lnTo>
                  <a:pt x="491526" y="106822"/>
                </a:lnTo>
                <a:lnTo>
                  <a:pt x="490822" y="98328"/>
                </a:lnTo>
                <a:lnTo>
                  <a:pt x="490197" y="88260"/>
                </a:lnTo>
                <a:lnTo>
                  <a:pt x="486372" y="79445"/>
                </a:lnTo>
                <a:lnTo>
                  <a:pt x="475690" y="67312"/>
                </a:lnTo>
                <a:lnTo>
                  <a:pt x="471045" y="57596"/>
                </a:lnTo>
                <a:lnTo>
                  <a:pt x="467127" y="49063"/>
                </a:lnTo>
                <a:lnTo>
                  <a:pt x="458624" y="40483"/>
                </a:lnTo>
                <a:lnTo>
                  <a:pt x="446151" y="33412"/>
                </a:lnTo>
                <a:lnTo>
                  <a:pt x="162742" y="33412"/>
                </a:lnTo>
                <a:lnTo>
                  <a:pt x="149105" y="19384"/>
                </a:lnTo>
                <a:close/>
              </a:path>
              <a:path w="702944" h="273684">
                <a:moveTo>
                  <a:pt x="685650" y="189745"/>
                </a:moveTo>
                <a:lnTo>
                  <a:pt x="533286" y="189745"/>
                </a:lnTo>
                <a:lnTo>
                  <a:pt x="564020" y="190114"/>
                </a:lnTo>
                <a:lnTo>
                  <a:pt x="591186" y="193912"/>
                </a:lnTo>
                <a:lnTo>
                  <a:pt x="622628" y="203219"/>
                </a:lnTo>
                <a:lnTo>
                  <a:pt x="650713" y="214434"/>
                </a:lnTo>
                <a:lnTo>
                  <a:pt x="676913" y="219467"/>
                </a:lnTo>
                <a:lnTo>
                  <a:pt x="702701" y="210226"/>
                </a:lnTo>
                <a:lnTo>
                  <a:pt x="695646" y="200344"/>
                </a:lnTo>
                <a:lnTo>
                  <a:pt x="685650" y="189745"/>
                </a:lnTo>
                <a:close/>
              </a:path>
              <a:path w="702944" h="273684">
                <a:moveTo>
                  <a:pt x="337006" y="0"/>
                </a:moveTo>
                <a:lnTo>
                  <a:pt x="278013" y="8871"/>
                </a:lnTo>
                <a:lnTo>
                  <a:pt x="189616" y="32033"/>
                </a:lnTo>
                <a:lnTo>
                  <a:pt x="162742" y="33412"/>
                </a:lnTo>
                <a:lnTo>
                  <a:pt x="446151" y="33412"/>
                </a:lnTo>
                <a:lnTo>
                  <a:pt x="442563" y="31378"/>
                </a:lnTo>
                <a:lnTo>
                  <a:pt x="428062" y="19940"/>
                </a:lnTo>
                <a:lnTo>
                  <a:pt x="415231" y="9038"/>
                </a:lnTo>
                <a:lnTo>
                  <a:pt x="404176" y="1541"/>
                </a:lnTo>
                <a:lnTo>
                  <a:pt x="337006" y="0"/>
                </a:lnTo>
                <a:close/>
              </a:path>
            </a:pathLst>
          </a:custGeom>
          <a:solidFill>
            <a:srgbClr val="543E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15467277" y="7569706"/>
            <a:ext cx="1668145" cy="1202055"/>
          </a:xfrm>
          <a:custGeom>
            <a:avLst/>
            <a:gdLst/>
            <a:ahLst/>
            <a:cxnLst/>
            <a:rect l="l" t="t" r="r" b="b"/>
            <a:pathLst>
              <a:path w="1668144" h="1202054">
                <a:moveTo>
                  <a:pt x="479985" y="0"/>
                </a:moveTo>
                <a:lnTo>
                  <a:pt x="392133" y="15902"/>
                </a:lnTo>
                <a:lnTo>
                  <a:pt x="205713" y="65427"/>
                </a:lnTo>
                <a:lnTo>
                  <a:pt x="36433" y="151304"/>
                </a:lnTo>
                <a:lnTo>
                  <a:pt x="0" y="276263"/>
                </a:lnTo>
                <a:lnTo>
                  <a:pt x="27630" y="333250"/>
                </a:lnTo>
                <a:lnTo>
                  <a:pt x="57251" y="391517"/>
                </a:lnTo>
                <a:lnTo>
                  <a:pt x="88468" y="450570"/>
                </a:lnTo>
                <a:lnTo>
                  <a:pt x="120884" y="509913"/>
                </a:lnTo>
                <a:lnTo>
                  <a:pt x="154103" y="569051"/>
                </a:lnTo>
                <a:lnTo>
                  <a:pt x="187728" y="627489"/>
                </a:lnTo>
                <a:lnTo>
                  <a:pt x="221363" y="684732"/>
                </a:lnTo>
                <a:lnTo>
                  <a:pt x="254612" y="740284"/>
                </a:lnTo>
                <a:lnTo>
                  <a:pt x="287080" y="793650"/>
                </a:lnTo>
                <a:lnTo>
                  <a:pt x="318368" y="844334"/>
                </a:lnTo>
                <a:lnTo>
                  <a:pt x="348082" y="891843"/>
                </a:lnTo>
                <a:lnTo>
                  <a:pt x="375825" y="935679"/>
                </a:lnTo>
                <a:lnTo>
                  <a:pt x="401201" y="975349"/>
                </a:lnTo>
                <a:lnTo>
                  <a:pt x="423814" y="1010356"/>
                </a:lnTo>
                <a:lnTo>
                  <a:pt x="459163" y="1064402"/>
                </a:lnTo>
                <a:lnTo>
                  <a:pt x="481556" y="1098123"/>
                </a:lnTo>
                <a:lnTo>
                  <a:pt x="509477" y="1133602"/>
                </a:lnTo>
                <a:lnTo>
                  <a:pt x="543439" y="1162338"/>
                </a:lnTo>
                <a:lnTo>
                  <a:pt x="582247" y="1183676"/>
                </a:lnTo>
                <a:lnTo>
                  <a:pt x="624703" y="1196960"/>
                </a:lnTo>
                <a:lnTo>
                  <a:pt x="669613" y="1201534"/>
                </a:lnTo>
                <a:lnTo>
                  <a:pt x="1638588" y="1155692"/>
                </a:lnTo>
                <a:lnTo>
                  <a:pt x="1639844" y="1107712"/>
                </a:lnTo>
                <a:lnTo>
                  <a:pt x="1643153" y="1077785"/>
                </a:lnTo>
                <a:lnTo>
                  <a:pt x="1647832" y="1060024"/>
                </a:lnTo>
                <a:lnTo>
                  <a:pt x="1653195" y="1048543"/>
                </a:lnTo>
                <a:lnTo>
                  <a:pt x="1658559" y="1037455"/>
                </a:lnTo>
                <a:lnTo>
                  <a:pt x="1663237" y="1020873"/>
                </a:lnTo>
                <a:lnTo>
                  <a:pt x="1666547" y="992909"/>
                </a:lnTo>
                <a:lnTo>
                  <a:pt x="1667802" y="947677"/>
                </a:lnTo>
                <a:lnTo>
                  <a:pt x="893794" y="862947"/>
                </a:lnTo>
                <a:lnTo>
                  <a:pt x="891281" y="857733"/>
                </a:lnTo>
                <a:lnTo>
                  <a:pt x="888559" y="852581"/>
                </a:lnTo>
                <a:lnTo>
                  <a:pt x="885627" y="847513"/>
                </a:lnTo>
                <a:lnTo>
                  <a:pt x="479985" y="0"/>
                </a:lnTo>
                <a:close/>
              </a:path>
            </a:pathLst>
          </a:custGeom>
          <a:solidFill>
            <a:srgbClr val="543E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16199820" y="8393660"/>
            <a:ext cx="998219" cy="354330"/>
          </a:xfrm>
          <a:custGeom>
            <a:avLst/>
            <a:gdLst/>
            <a:ahLst/>
            <a:cxnLst/>
            <a:rect l="l" t="t" r="r" b="b"/>
            <a:pathLst>
              <a:path w="998219" h="354329">
                <a:moveTo>
                  <a:pt x="216014" y="0"/>
                </a:moveTo>
                <a:lnTo>
                  <a:pt x="0" y="354031"/>
                </a:lnTo>
                <a:lnTo>
                  <a:pt x="968975" y="308179"/>
                </a:lnTo>
                <a:lnTo>
                  <a:pt x="970231" y="260198"/>
                </a:lnTo>
                <a:lnTo>
                  <a:pt x="973540" y="230270"/>
                </a:lnTo>
                <a:lnTo>
                  <a:pt x="978219" y="212509"/>
                </a:lnTo>
                <a:lnTo>
                  <a:pt x="983582" y="201027"/>
                </a:lnTo>
                <a:lnTo>
                  <a:pt x="988946" y="189940"/>
                </a:lnTo>
                <a:lnTo>
                  <a:pt x="993624" y="173359"/>
                </a:lnTo>
                <a:lnTo>
                  <a:pt x="996934" y="145400"/>
                </a:lnTo>
                <a:lnTo>
                  <a:pt x="998189" y="100174"/>
                </a:lnTo>
                <a:lnTo>
                  <a:pt x="224181" y="15444"/>
                </a:lnTo>
                <a:lnTo>
                  <a:pt x="221773" y="10219"/>
                </a:lnTo>
                <a:lnTo>
                  <a:pt x="218946" y="5067"/>
                </a:lnTo>
                <a:lnTo>
                  <a:pt x="216014" y="0"/>
                </a:lnTo>
                <a:close/>
              </a:path>
            </a:pathLst>
          </a:custGeom>
          <a:solidFill>
            <a:srgbClr val="543E3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13770471" y="7536426"/>
            <a:ext cx="735965" cy="1217295"/>
          </a:xfrm>
          <a:custGeom>
            <a:avLst/>
            <a:gdLst/>
            <a:ahLst/>
            <a:cxnLst/>
            <a:rect l="l" t="t" r="r" b="b"/>
            <a:pathLst>
              <a:path w="735965" h="1217295">
                <a:moveTo>
                  <a:pt x="484173" y="0"/>
                </a:moveTo>
                <a:lnTo>
                  <a:pt x="304601" y="30573"/>
                </a:lnTo>
                <a:lnTo>
                  <a:pt x="222506" y="52525"/>
                </a:lnTo>
                <a:lnTo>
                  <a:pt x="156120" y="1087803"/>
                </a:lnTo>
                <a:lnTo>
                  <a:pt x="155283" y="1094211"/>
                </a:lnTo>
                <a:lnTo>
                  <a:pt x="154550" y="1100619"/>
                </a:lnTo>
                <a:lnTo>
                  <a:pt x="154131" y="1106985"/>
                </a:lnTo>
                <a:lnTo>
                  <a:pt x="0" y="1189475"/>
                </a:lnTo>
                <a:lnTo>
                  <a:pt x="49991" y="1189581"/>
                </a:lnTo>
                <a:lnTo>
                  <a:pt x="99999" y="1190789"/>
                </a:lnTo>
                <a:lnTo>
                  <a:pt x="150016" y="1192809"/>
                </a:lnTo>
                <a:lnTo>
                  <a:pt x="350043" y="1203231"/>
                </a:lnTo>
                <a:lnTo>
                  <a:pt x="400004" y="1204976"/>
                </a:lnTo>
                <a:lnTo>
                  <a:pt x="449933" y="1205799"/>
                </a:lnTo>
                <a:lnTo>
                  <a:pt x="492013" y="1208757"/>
                </a:lnTo>
                <a:lnTo>
                  <a:pt x="532130" y="1216804"/>
                </a:lnTo>
                <a:lnTo>
                  <a:pt x="542045" y="1215400"/>
                </a:lnTo>
                <a:lnTo>
                  <a:pt x="551998" y="1214339"/>
                </a:lnTo>
                <a:lnTo>
                  <a:pt x="561992" y="1213610"/>
                </a:lnTo>
                <a:lnTo>
                  <a:pt x="572024" y="1213202"/>
                </a:lnTo>
                <a:lnTo>
                  <a:pt x="596226" y="1200698"/>
                </a:lnTo>
                <a:lnTo>
                  <a:pt x="621303" y="1190156"/>
                </a:lnTo>
                <a:lnTo>
                  <a:pt x="647105" y="1181694"/>
                </a:lnTo>
                <a:lnTo>
                  <a:pt x="673487" y="1175434"/>
                </a:lnTo>
                <a:lnTo>
                  <a:pt x="674131" y="1165572"/>
                </a:lnTo>
                <a:lnTo>
                  <a:pt x="676596" y="1125468"/>
                </a:lnTo>
                <a:lnTo>
                  <a:pt x="682836" y="1021298"/>
                </a:lnTo>
                <a:lnTo>
                  <a:pt x="698212" y="761164"/>
                </a:lnTo>
                <a:lnTo>
                  <a:pt x="728263" y="248332"/>
                </a:lnTo>
                <a:lnTo>
                  <a:pt x="735474" y="124680"/>
                </a:lnTo>
                <a:lnTo>
                  <a:pt x="661154" y="13727"/>
                </a:lnTo>
                <a:lnTo>
                  <a:pt x="484173" y="0"/>
                </a:lnTo>
                <a:close/>
              </a:path>
            </a:pathLst>
          </a:custGeom>
          <a:solidFill>
            <a:srgbClr val="FFE2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15340252" y="6934961"/>
            <a:ext cx="793287" cy="1180707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15762975" y="6781584"/>
            <a:ext cx="1011555" cy="424815"/>
          </a:xfrm>
          <a:custGeom>
            <a:avLst/>
            <a:gdLst/>
            <a:ahLst/>
            <a:cxnLst/>
            <a:rect l="l" t="t" r="r" b="b"/>
            <a:pathLst>
              <a:path w="1011555" h="424815">
                <a:moveTo>
                  <a:pt x="173083" y="31360"/>
                </a:moveTo>
                <a:lnTo>
                  <a:pt x="0" y="133231"/>
                </a:lnTo>
                <a:lnTo>
                  <a:pt x="3482" y="153347"/>
                </a:lnTo>
                <a:lnTo>
                  <a:pt x="12673" y="189251"/>
                </a:lnTo>
                <a:lnTo>
                  <a:pt x="29933" y="235361"/>
                </a:lnTo>
                <a:lnTo>
                  <a:pt x="57620" y="286094"/>
                </a:lnTo>
                <a:lnTo>
                  <a:pt x="98094" y="335867"/>
                </a:lnTo>
                <a:lnTo>
                  <a:pt x="153712" y="379098"/>
                </a:lnTo>
                <a:lnTo>
                  <a:pt x="209722" y="405024"/>
                </a:lnTo>
                <a:lnTo>
                  <a:pt x="261431" y="418542"/>
                </a:lnTo>
                <a:lnTo>
                  <a:pt x="302814" y="423649"/>
                </a:lnTo>
                <a:lnTo>
                  <a:pt x="327843" y="424343"/>
                </a:lnTo>
                <a:lnTo>
                  <a:pt x="362398" y="422136"/>
                </a:lnTo>
                <a:lnTo>
                  <a:pt x="411641" y="412555"/>
                </a:lnTo>
                <a:lnTo>
                  <a:pt x="460059" y="394028"/>
                </a:lnTo>
                <a:lnTo>
                  <a:pt x="493820" y="374828"/>
                </a:lnTo>
                <a:lnTo>
                  <a:pt x="524694" y="351589"/>
                </a:lnTo>
                <a:lnTo>
                  <a:pt x="552339" y="324660"/>
                </a:lnTo>
                <a:lnTo>
                  <a:pt x="867239" y="324660"/>
                </a:lnTo>
                <a:lnTo>
                  <a:pt x="900864" y="298694"/>
                </a:lnTo>
                <a:lnTo>
                  <a:pt x="934225" y="263402"/>
                </a:lnTo>
                <a:lnTo>
                  <a:pt x="957066" y="230570"/>
                </a:lnTo>
                <a:lnTo>
                  <a:pt x="490456" y="230570"/>
                </a:lnTo>
                <a:lnTo>
                  <a:pt x="443996" y="226318"/>
                </a:lnTo>
                <a:lnTo>
                  <a:pt x="387632" y="213113"/>
                </a:lnTo>
                <a:lnTo>
                  <a:pt x="332553" y="190577"/>
                </a:lnTo>
                <a:lnTo>
                  <a:pt x="286989" y="162591"/>
                </a:lnTo>
                <a:lnTo>
                  <a:pt x="250828" y="132956"/>
                </a:lnTo>
                <a:lnTo>
                  <a:pt x="223961" y="105471"/>
                </a:lnTo>
                <a:lnTo>
                  <a:pt x="195538" y="68998"/>
                </a:lnTo>
                <a:lnTo>
                  <a:pt x="179050" y="42391"/>
                </a:lnTo>
                <a:lnTo>
                  <a:pt x="173083" y="31360"/>
                </a:lnTo>
                <a:close/>
              </a:path>
              <a:path w="1011555" h="424815">
                <a:moveTo>
                  <a:pt x="867239" y="324660"/>
                </a:moveTo>
                <a:lnTo>
                  <a:pt x="552339" y="324660"/>
                </a:lnTo>
                <a:lnTo>
                  <a:pt x="574318" y="336901"/>
                </a:lnTo>
                <a:lnTo>
                  <a:pt x="610140" y="352592"/>
                </a:lnTo>
                <a:lnTo>
                  <a:pt x="657410" y="366208"/>
                </a:lnTo>
                <a:lnTo>
                  <a:pt x="713738" y="372228"/>
                </a:lnTo>
                <a:lnTo>
                  <a:pt x="776730" y="365130"/>
                </a:lnTo>
                <a:lnTo>
                  <a:pt x="821509" y="350235"/>
                </a:lnTo>
                <a:lnTo>
                  <a:pt x="863090" y="327864"/>
                </a:lnTo>
                <a:lnTo>
                  <a:pt x="867239" y="324660"/>
                </a:lnTo>
                <a:close/>
              </a:path>
              <a:path w="1011555" h="424815">
                <a:moveTo>
                  <a:pt x="797043" y="0"/>
                </a:moveTo>
                <a:lnTo>
                  <a:pt x="774458" y="59032"/>
                </a:lnTo>
                <a:lnTo>
                  <a:pt x="750060" y="100603"/>
                </a:lnTo>
                <a:lnTo>
                  <a:pt x="714218" y="143720"/>
                </a:lnTo>
                <a:lnTo>
                  <a:pt x="664901" y="183512"/>
                </a:lnTo>
                <a:lnTo>
                  <a:pt x="604078" y="213368"/>
                </a:lnTo>
                <a:lnTo>
                  <a:pt x="544873" y="227653"/>
                </a:lnTo>
                <a:lnTo>
                  <a:pt x="490456" y="230570"/>
                </a:lnTo>
                <a:lnTo>
                  <a:pt x="957066" y="230570"/>
                </a:lnTo>
                <a:lnTo>
                  <a:pt x="962564" y="222666"/>
                </a:lnTo>
                <a:lnTo>
                  <a:pt x="985275" y="177160"/>
                </a:lnTo>
                <a:lnTo>
                  <a:pt x="1001751" y="127564"/>
                </a:lnTo>
                <a:lnTo>
                  <a:pt x="1011382" y="74552"/>
                </a:lnTo>
                <a:lnTo>
                  <a:pt x="797043" y="0"/>
                </a:lnTo>
                <a:close/>
              </a:path>
            </a:pathLst>
          </a:custGeom>
          <a:solidFill>
            <a:srgbClr val="C0B5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9673956" y="8702986"/>
            <a:ext cx="9887585" cy="150495"/>
          </a:xfrm>
          <a:custGeom>
            <a:avLst/>
            <a:gdLst/>
            <a:ahLst/>
            <a:cxnLst/>
            <a:rect l="l" t="t" r="r" b="b"/>
            <a:pathLst>
              <a:path w="9887585" h="150495">
                <a:moveTo>
                  <a:pt x="0" y="150377"/>
                </a:moveTo>
                <a:lnTo>
                  <a:pt x="9887541" y="150377"/>
                </a:lnTo>
                <a:lnTo>
                  <a:pt x="9887541" y="0"/>
                </a:lnTo>
                <a:lnTo>
                  <a:pt x="0" y="0"/>
                </a:lnTo>
                <a:lnTo>
                  <a:pt x="0" y="150377"/>
                </a:lnTo>
                <a:close/>
              </a:path>
            </a:pathLst>
          </a:custGeom>
          <a:solidFill>
            <a:srgbClr val="505F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9677914" y="6493016"/>
            <a:ext cx="1878696" cy="2285166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17683964" y="6493016"/>
            <a:ext cx="1878686" cy="2285166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13907417" y="6868366"/>
            <a:ext cx="719546" cy="972462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16008098" y="5153602"/>
            <a:ext cx="544195" cy="544195"/>
          </a:xfrm>
          <a:custGeom>
            <a:avLst/>
            <a:gdLst/>
            <a:ahLst/>
            <a:cxnLst/>
            <a:rect l="l" t="t" r="r" b="b"/>
            <a:pathLst>
              <a:path w="544194" h="544195">
                <a:moveTo>
                  <a:pt x="271928" y="0"/>
                </a:moveTo>
                <a:lnTo>
                  <a:pt x="223029" y="4381"/>
                </a:lnTo>
                <a:lnTo>
                  <a:pt x="177013" y="17013"/>
                </a:lnTo>
                <a:lnTo>
                  <a:pt x="134647" y="37128"/>
                </a:lnTo>
                <a:lnTo>
                  <a:pt x="96697" y="63958"/>
                </a:lnTo>
                <a:lnTo>
                  <a:pt x="63929" y="96735"/>
                </a:lnTo>
                <a:lnTo>
                  <a:pt x="37109" y="134691"/>
                </a:lnTo>
                <a:lnTo>
                  <a:pt x="17003" y="177057"/>
                </a:lnTo>
                <a:lnTo>
                  <a:pt x="4378" y="223066"/>
                </a:lnTo>
                <a:lnTo>
                  <a:pt x="0" y="271949"/>
                </a:lnTo>
                <a:lnTo>
                  <a:pt x="4378" y="320830"/>
                </a:lnTo>
                <a:lnTo>
                  <a:pt x="17003" y="366836"/>
                </a:lnTo>
                <a:lnTo>
                  <a:pt x="37109" y="409201"/>
                </a:lnTo>
                <a:lnTo>
                  <a:pt x="63929" y="447155"/>
                </a:lnTo>
                <a:lnTo>
                  <a:pt x="96697" y="479931"/>
                </a:lnTo>
                <a:lnTo>
                  <a:pt x="134647" y="506760"/>
                </a:lnTo>
                <a:lnTo>
                  <a:pt x="177013" y="526875"/>
                </a:lnTo>
                <a:lnTo>
                  <a:pt x="223029" y="539507"/>
                </a:lnTo>
                <a:lnTo>
                  <a:pt x="271928" y="543889"/>
                </a:lnTo>
                <a:lnTo>
                  <a:pt x="320800" y="539507"/>
                </a:lnTo>
                <a:lnTo>
                  <a:pt x="366801" y="526875"/>
                </a:lnTo>
                <a:lnTo>
                  <a:pt x="409163" y="506760"/>
                </a:lnTo>
                <a:lnTo>
                  <a:pt x="447117" y="479931"/>
                </a:lnTo>
                <a:lnTo>
                  <a:pt x="479893" y="447155"/>
                </a:lnTo>
                <a:lnTo>
                  <a:pt x="506724" y="409201"/>
                </a:lnTo>
                <a:lnTo>
                  <a:pt x="526841" y="366836"/>
                </a:lnTo>
                <a:lnTo>
                  <a:pt x="539475" y="320830"/>
                </a:lnTo>
                <a:lnTo>
                  <a:pt x="543857" y="271949"/>
                </a:lnTo>
                <a:lnTo>
                  <a:pt x="539475" y="223066"/>
                </a:lnTo>
                <a:lnTo>
                  <a:pt x="526841" y="177057"/>
                </a:lnTo>
                <a:lnTo>
                  <a:pt x="506724" y="134691"/>
                </a:lnTo>
                <a:lnTo>
                  <a:pt x="479893" y="96735"/>
                </a:lnTo>
                <a:lnTo>
                  <a:pt x="447117" y="63958"/>
                </a:lnTo>
                <a:lnTo>
                  <a:pt x="409163" y="37128"/>
                </a:lnTo>
                <a:lnTo>
                  <a:pt x="366801" y="17013"/>
                </a:lnTo>
                <a:lnTo>
                  <a:pt x="320800" y="4381"/>
                </a:lnTo>
                <a:lnTo>
                  <a:pt x="271928" y="0"/>
                </a:lnTo>
                <a:close/>
              </a:path>
            </a:pathLst>
          </a:custGeom>
          <a:solidFill>
            <a:srgbClr val="091E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15693403" y="5377522"/>
            <a:ext cx="1148715" cy="1234440"/>
          </a:xfrm>
          <a:custGeom>
            <a:avLst/>
            <a:gdLst/>
            <a:ahLst/>
            <a:cxnLst/>
            <a:rect l="l" t="t" r="r" b="b"/>
            <a:pathLst>
              <a:path w="1148715" h="1234440">
                <a:moveTo>
                  <a:pt x="564321" y="0"/>
                </a:moveTo>
                <a:lnTo>
                  <a:pt x="514699" y="3418"/>
                </a:lnTo>
                <a:lnTo>
                  <a:pt x="465715" y="11698"/>
                </a:lnTo>
                <a:lnTo>
                  <a:pt x="417732" y="24593"/>
                </a:lnTo>
                <a:lnTo>
                  <a:pt x="371110" y="41858"/>
                </a:lnTo>
                <a:lnTo>
                  <a:pt x="326213" y="63244"/>
                </a:lnTo>
                <a:lnTo>
                  <a:pt x="284322" y="87808"/>
                </a:lnTo>
                <a:lnTo>
                  <a:pt x="245133" y="115366"/>
                </a:lnTo>
                <a:lnTo>
                  <a:pt x="208687" y="145706"/>
                </a:lnTo>
                <a:lnTo>
                  <a:pt x="175025" y="178621"/>
                </a:lnTo>
                <a:lnTo>
                  <a:pt x="144187" y="213900"/>
                </a:lnTo>
                <a:lnTo>
                  <a:pt x="116214" y="251335"/>
                </a:lnTo>
                <a:lnTo>
                  <a:pt x="91146" y="290718"/>
                </a:lnTo>
                <a:lnTo>
                  <a:pt x="69023" y="331837"/>
                </a:lnTo>
                <a:lnTo>
                  <a:pt x="49888" y="374486"/>
                </a:lnTo>
                <a:lnTo>
                  <a:pt x="33780" y="418453"/>
                </a:lnTo>
                <a:lnTo>
                  <a:pt x="20739" y="463531"/>
                </a:lnTo>
                <a:lnTo>
                  <a:pt x="10807" y="509510"/>
                </a:lnTo>
                <a:lnTo>
                  <a:pt x="4024" y="556182"/>
                </a:lnTo>
                <a:lnTo>
                  <a:pt x="436" y="602761"/>
                </a:lnTo>
                <a:lnTo>
                  <a:pt x="0" y="649609"/>
                </a:lnTo>
                <a:lnTo>
                  <a:pt x="2750" y="696524"/>
                </a:lnTo>
                <a:lnTo>
                  <a:pt x="8721" y="743307"/>
                </a:lnTo>
                <a:lnTo>
                  <a:pt x="17950" y="789756"/>
                </a:lnTo>
                <a:lnTo>
                  <a:pt x="30977" y="836028"/>
                </a:lnTo>
                <a:lnTo>
                  <a:pt x="47774" y="880669"/>
                </a:lnTo>
                <a:lnTo>
                  <a:pt x="68139" y="923499"/>
                </a:lnTo>
                <a:lnTo>
                  <a:pt x="91865" y="964339"/>
                </a:lnTo>
                <a:lnTo>
                  <a:pt x="118748" y="1003008"/>
                </a:lnTo>
                <a:lnTo>
                  <a:pt x="148584" y="1039329"/>
                </a:lnTo>
                <a:lnTo>
                  <a:pt x="181167" y="1073122"/>
                </a:lnTo>
                <a:lnTo>
                  <a:pt x="216295" y="1104207"/>
                </a:lnTo>
                <a:lnTo>
                  <a:pt x="253761" y="1132405"/>
                </a:lnTo>
                <a:lnTo>
                  <a:pt x="293361" y="1157536"/>
                </a:lnTo>
                <a:lnTo>
                  <a:pt x="334891" y="1179422"/>
                </a:lnTo>
                <a:lnTo>
                  <a:pt x="378145" y="1197883"/>
                </a:lnTo>
                <a:lnTo>
                  <a:pt x="422920" y="1212739"/>
                </a:lnTo>
                <a:lnTo>
                  <a:pt x="469011" y="1223812"/>
                </a:lnTo>
                <a:lnTo>
                  <a:pt x="516212" y="1230921"/>
                </a:lnTo>
                <a:lnTo>
                  <a:pt x="564321" y="1233889"/>
                </a:lnTo>
                <a:lnTo>
                  <a:pt x="612505" y="1232645"/>
                </a:lnTo>
                <a:lnTo>
                  <a:pt x="659757" y="1227350"/>
                </a:lnTo>
                <a:lnTo>
                  <a:pt x="705896" y="1218171"/>
                </a:lnTo>
                <a:lnTo>
                  <a:pt x="750741" y="1205271"/>
                </a:lnTo>
                <a:lnTo>
                  <a:pt x="794112" y="1188817"/>
                </a:lnTo>
                <a:lnTo>
                  <a:pt x="835828" y="1168974"/>
                </a:lnTo>
                <a:lnTo>
                  <a:pt x="875708" y="1145906"/>
                </a:lnTo>
                <a:lnTo>
                  <a:pt x="913573" y="1119780"/>
                </a:lnTo>
                <a:lnTo>
                  <a:pt x="949240" y="1090761"/>
                </a:lnTo>
                <a:lnTo>
                  <a:pt x="982530" y="1059014"/>
                </a:lnTo>
                <a:lnTo>
                  <a:pt x="1013262" y="1024704"/>
                </a:lnTo>
                <a:lnTo>
                  <a:pt x="1041255" y="987997"/>
                </a:lnTo>
                <a:lnTo>
                  <a:pt x="1066328" y="949058"/>
                </a:lnTo>
                <a:lnTo>
                  <a:pt x="1088302" y="908052"/>
                </a:lnTo>
                <a:lnTo>
                  <a:pt x="1106996" y="865145"/>
                </a:lnTo>
                <a:lnTo>
                  <a:pt x="1122228" y="820502"/>
                </a:lnTo>
                <a:lnTo>
                  <a:pt x="1133818" y="774289"/>
                </a:lnTo>
                <a:lnTo>
                  <a:pt x="1141586" y="726670"/>
                </a:lnTo>
                <a:lnTo>
                  <a:pt x="1145350" y="677811"/>
                </a:lnTo>
                <a:lnTo>
                  <a:pt x="1148322" y="627005"/>
                </a:lnTo>
                <a:lnTo>
                  <a:pt x="1147330" y="577180"/>
                </a:lnTo>
                <a:lnTo>
                  <a:pt x="1142550" y="528475"/>
                </a:lnTo>
                <a:lnTo>
                  <a:pt x="1134156" y="481029"/>
                </a:lnTo>
                <a:lnTo>
                  <a:pt x="1122323" y="434979"/>
                </a:lnTo>
                <a:lnTo>
                  <a:pt x="1107225" y="390465"/>
                </a:lnTo>
                <a:lnTo>
                  <a:pt x="1089038" y="347625"/>
                </a:lnTo>
                <a:lnTo>
                  <a:pt x="1067936" y="306597"/>
                </a:lnTo>
                <a:lnTo>
                  <a:pt x="1044094" y="267519"/>
                </a:lnTo>
                <a:lnTo>
                  <a:pt x="1017687" y="230531"/>
                </a:lnTo>
                <a:lnTo>
                  <a:pt x="988889" y="195770"/>
                </a:lnTo>
                <a:lnTo>
                  <a:pt x="957875" y="163375"/>
                </a:lnTo>
                <a:lnTo>
                  <a:pt x="924821" y="133484"/>
                </a:lnTo>
                <a:lnTo>
                  <a:pt x="889900" y="106236"/>
                </a:lnTo>
                <a:lnTo>
                  <a:pt x="853288" y="81769"/>
                </a:lnTo>
                <a:lnTo>
                  <a:pt x="815159" y="60221"/>
                </a:lnTo>
                <a:lnTo>
                  <a:pt x="775688" y="41732"/>
                </a:lnTo>
                <a:lnTo>
                  <a:pt x="735050" y="26439"/>
                </a:lnTo>
                <a:lnTo>
                  <a:pt x="693419" y="14481"/>
                </a:lnTo>
                <a:lnTo>
                  <a:pt x="650971" y="5996"/>
                </a:lnTo>
                <a:lnTo>
                  <a:pt x="607880" y="1123"/>
                </a:lnTo>
                <a:lnTo>
                  <a:pt x="564321" y="0"/>
                </a:lnTo>
                <a:close/>
              </a:path>
            </a:pathLst>
          </a:custGeom>
          <a:solidFill>
            <a:srgbClr val="172B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15926778" y="6501529"/>
            <a:ext cx="640832" cy="523875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16583265" y="6042538"/>
            <a:ext cx="241668" cy="241678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16490455" y="6257516"/>
            <a:ext cx="245745" cy="214629"/>
          </a:xfrm>
          <a:custGeom>
            <a:avLst/>
            <a:gdLst/>
            <a:ahLst/>
            <a:cxnLst/>
            <a:rect l="l" t="t" r="r" b="b"/>
            <a:pathLst>
              <a:path w="245744" h="214629">
                <a:moveTo>
                  <a:pt x="40977" y="0"/>
                </a:moveTo>
                <a:lnTo>
                  <a:pt x="11674" y="38979"/>
                </a:lnTo>
                <a:lnTo>
                  <a:pt x="0" y="84586"/>
                </a:lnTo>
                <a:lnTo>
                  <a:pt x="6279" y="131242"/>
                </a:lnTo>
                <a:lnTo>
                  <a:pt x="30837" y="173368"/>
                </a:lnTo>
                <a:lnTo>
                  <a:pt x="69816" y="202672"/>
                </a:lnTo>
                <a:lnTo>
                  <a:pt x="115423" y="214346"/>
                </a:lnTo>
                <a:lnTo>
                  <a:pt x="162079" y="208066"/>
                </a:lnTo>
                <a:lnTo>
                  <a:pt x="204205" y="183509"/>
                </a:lnTo>
                <a:lnTo>
                  <a:pt x="233509" y="144530"/>
                </a:lnTo>
                <a:lnTo>
                  <a:pt x="245183" y="98922"/>
                </a:lnTo>
                <a:lnTo>
                  <a:pt x="238904" y="52266"/>
                </a:lnTo>
                <a:lnTo>
                  <a:pt x="214346" y="10140"/>
                </a:lnTo>
              </a:path>
            </a:pathLst>
          </a:custGeom>
          <a:ln w="43777">
            <a:solidFill>
              <a:srgbClr val="6554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15739798" y="6257516"/>
            <a:ext cx="245745" cy="214629"/>
          </a:xfrm>
          <a:custGeom>
            <a:avLst/>
            <a:gdLst/>
            <a:ahLst/>
            <a:cxnLst/>
            <a:rect l="l" t="t" r="r" b="b"/>
            <a:pathLst>
              <a:path w="245744" h="214629">
                <a:moveTo>
                  <a:pt x="40977" y="0"/>
                </a:moveTo>
                <a:lnTo>
                  <a:pt x="11674" y="38979"/>
                </a:lnTo>
                <a:lnTo>
                  <a:pt x="0" y="84586"/>
                </a:lnTo>
                <a:lnTo>
                  <a:pt x="6279" y="131242"/>
                </a:lnTo>
                <a:lnTo>
                  <a:pt x="30837" y="173368"/>
                </a:lnTo>
                <a:lnTo>
                  <a:pt x="69816" y="202672"/>
                </a:lnTo>
                <a:lnTo>
                  <a:pt x="115423" y="214346"/>
                </a:lnTo>
                <a:lnTo>
                  <a:pt x="162079" y="208066"/>
                </a:lnTo>
                <a:lnTo>
                  <a:pt x="204205" y="183509"/>
                </a:lnTo>
                <a:lnTo>
                  <a:pt x="233509" y="144530"/>
                </a:lnTo>
                <a:lnTo>
                  <a:pt x="245183" y="98922"/>
                </a:lnTo>
                <a:lnTo>
                  <a:pt x="238904" y="52266"/>
                </a:lnTo>
                <a:lnTo>
                  <a:pt x="214346" y="10140"/>
                </a:lnTo>
              </a:path>
            </a:pathLst>
          </a:custGeom>
          <a:ln w="43777">
            <a:solidFill>
              <a:srgbClr val="6554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15736380" y="5507654"/>
            <a:ext cx="1019175" cy="1162050"/>
          </a:xfrm>
          <a:custGeom>
            <a:avLst/>
            <a:gdLst/>
            <a:ahLst/>
            <a:cxnLst/>
            <a:rect l="l" t="t" r="r" b="b"/>
            <a:pathLst>
              <a:path w="1019175" h="1162050">
                <a:moveTo>
                  <a:pt x="525218" y="0"/>
                </a:moveTo>
                <a:lnTo>
                  <a:pt x="468943" y="3323"/>
                </a:lnTo>
                <a:lnTo>
                  <a:pt x="424069" y="10334"/>
                </a:lnTo>
                <a:lnTo>
                  <a:pt x="371691" y="23450"/>
                </a:lnTo>
                <a:lnTo>
                  <a:pt x="314549" y="44573"/>
                </a:lnTo>
                <a:lnTo>
                  <a:pt x="255308" y="75662"/>
                </a:lnTo>
                <a:lnTo>
                  <a:pt x="214200" y="104276"/>
                </a:lnTo>
                <a:lnTo>
                  <a:pt x="176909" y="136567"/>
                </a:lnTo>
                <a:lnTo>
                  <a:pt x="143428" y="172045"/>
                </a:lnTo>
                <a:lnTo>
                  <a:pt x="113675" y="210270"/>
                </a:lnTo>
                <a:lnTo>
                  <a:pt x="87567" y="250806"/>
                </a:lnTo>
                <a:lnTo>
                  <a:pt x="65023" y="293213"/>
                </a:lnTo>
                <a:lnTo>
                  <a:pt x="45961" y="337054"/>
                </a:lnTo>
                <a:lnTo>
                  <a:pt x="30298" y="381891"/>
                </a:lnTo>
                <a:lnTo>
                  <a:pt x="17952" y="427284"/>
                </a:lnTo>
                <a:lnTo>
                  <a:pt x="8842" y="472797"/>
                </a:lnTo>
                <a:lnTo>
                  <a:pt x="2885" y="517991"/>
                </a:lnTo>
                <a:lnTo>
                  <a:pt x="0" y="562427"/>
                </a:lnTo>
                <a:lnTo>
                  <a:pt x="103" y="605667"/>
                </a:lnTo>
                <a:lnTo>
                  <a:pt x="2984" y="647194"/>
                </a:lnTo>
                <a:lnTo>
                  <a:pt x="8665" y="690167"/>
                </a:lnTo>
                <a:lnTo>
                  <a:pt x="17166" y="734074"/>
                </a:lnTo>
                <a:lnTo>
                  <a:pt x="28507" y="778408"/>
                </a:lnTo>
                <a:lnTo>
                  <a:pt x="42708" y="822659"/>
                </a:lnTo>
                <a:lnTo>
                  <a:pt x="59787" y="866317"/>
                </a:lnTo>
                <a:lnTo>
                  <a:pt x="79764" y="908874"/>
                </a:lnTo>
                <a:lnTo>
                  <a:pt x="102660" y="949819"/>
                </a:lnTo>
                <a:lnTo>
                  <a:pt x="128493" y="988645"/>
                </a:lnTo>
                <a:lnTo>
                  <a:pt x="157283" y="1024841"/>
                </a:lnTo>
                <a:lnTo>
                  <a:pt x="189049" y="1057897"/>
                </a:lnTo>
                <a:lnTo>
                  <a:pt x="223811" y="1087306"/>
                </a:lnTo>
                <a:lnTo>
                  <a:pt x="261589" y="1112558"/>
                </a:lnTo>
                <a:lnTo>
                  <a:pt x="302403" y="1133142"/>
                </a:lnTo>
                <a:lnTo>
                  <a:pt x="346270" y="1148551"/>
                </a:lnTo>
                <a:lnTo>
                  <a:pt x="387809" y="1157478"/>
                </a:lnTo>
                <a:lnTo>
                  <a:pt x="429767" y="1161422"/>
                </a:lnTo>
                <a:lnTo>
                  <a:pt x="471924" y="1160624"/>
                </a:lnTo>
                <a:lnTo>
                  <a:pt x="514061" y="1155326"/>
                </a:lnTo>
                <a:lnTo>
                  <a:pt x="555958" y="1145768"/>
                </a:lnTo>
                <a:lnTo>
                  <a:pt x="597393" y="1132191"/>
                </a:lnTo>
                <a:lnTo>
                  <a:pt x="638148" y="1114837"/>
                </a:lnTo>
                <a:lnTo>
                  <a:pt x="678002" y="1093946"/>
                </a:lnTo>
                <a:lnTo>
                  <a:pt x="716736" y="1069760"/>
                </a:lnTo>
                <a:lnTo>
                  <a:pt x="754128" y="1042519"/>
                </a:lnTo>
                <a:lnTo>
                  <a:pt x="789959" y="1012464"/>
                </a:lnTo>
                <a:lnTo>
                  <a:pt x="824009" y="979837"/>
                </a:lnTo>
                <a:lnTo>
                  <a:pt x="856058" y="944879"/>
                </a:lnTo>
                <a:lnTo>
                  <a:pt x="885886" y="907830"/>
                </a:lnTo>
                <a:lnTo>
                  <a:pt x="913272" y="868932"/>
                </a:lnTo>
                <a:lnTo>
                  <a:pt x="937997" y="828425"/>
                </a:lnTo>
                <a:lnTo>
                  <a:pt x="959840" y="786551"/>
                </a:lnTo>
                <a:lnTo>
                  <a:pt x="978582" y="743550"/>
                </a:lnTo>
                <a:lnTo>
                  <a:pt x="994003" y="699664"/>
                </a:lnTo>
                <a:lnTo>
                  <a:pt x="1005882" y="655134"/>
                </a:lnTo>
                <a:lnTo>
                  <a:pt x="1013999" y="610201"/>
                </a:lnTo>
                <a:lnTo>
                  <a:pt x="1018077" y="567367"/>
                </a:lnTo>
                <a:lnTo>
                  <a:pt x="1018829" y="523149"/>
                </a:lnTo>
                <a:lnTo>
                  <a:pt x="1016211" y="478002"/>
                </a:lnTo>
                <a:lnTo>
                  <a:pt x="1010179" y="432381"/>
                </a:lnTo>
                <a:lnTo>
                  <a:pt x="1000689" y="386742"/>
                </a:lnTo>
                <a:lnTo>
                  <a:pt x="987699" y="341540"/>
                </a:lnTo>
                <a:lnTo>
                  <a:pt x="971163" y="297233"/>
                </a:lnTo>
                <a:lnTo>
                  <a:pt x="951038" y="254274"/>
                </a:lnTo>
                <a:lnTo>
                  <a:pt x="927281" y="213119"/>
                </a:lnTo>
                <a:lnTo>
                  <a:pt x="899848" y="174226"/>
                </a:lnTo>
                <a:lnTo>
                  <a:pt x="868695" y="138048"/>
                </a:lnTo>
                <a:lnTo>
                  <a:pt x="833777" y="105041"/>
                </a:lnTo>
                <a:lnTo>
                  <a:pt x="794965" y="75610"/>
                </a:lnTo>
                <a:lnTo>
                  <a:pt x="758391" y="53620"/>
                </a:lnTo>
                <a:lnTo>
                  <a:pt x="718510" y="35006"/>
                </a:lnTo>
                <a:lnTo>
                  <a:pt x="675331" y="20079"/>
                </a:lnTo>
                <a:lnTo>
                  <a:pt x="628775" y="9096"/>
                </a:lnTo>
                <a:lnTo>
                  <a:pt x="578763" y="2317"/>
                </a:lnTo>
                <a:lnTo>
                  <a:pt x="525218" y="0"/>
                </a:lnTo>
                <a:close/>
              </a:path>
            </a:pathLst>
          </a:custGeom>
          <a:solidFill>
            <a:srgbClr val="533E3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15658789" y="5930971"/>
            <a:ext cx="587102" cy="504047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16223694" y="5930971"/>
            <a:ext cx="523339" cy="504047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15743105" y="5928594"/>
            <a:ext cx="296545" cy="81280"/>
          </a:xfrm>
          <a:custGeom>
            <a:avLst/>
            <a:gdLst/>
            <a:ahLst/>
            <a:cxnLst/>
            <a:rect l="l" t="t" r="r" b="b"/>
            <a:pathLst>
              <a:path w="296544" h="81279">
                <a:moveTo>
                  <a:pt x="229097" y="19947"/>
                </a:moveTo>
                <a:lnTo>
                  <a:pt x="138505" y="19947"/>
                </a:lnTo>
                <a:lnTo>
                  <a:pt x="158107" y="21001"/>
                </a:lnTo>
                <a:lnTo>
                  <a:pt x="177522" y="23860"/>
                </a:lnTo>
                <a:lnTo>
                  <a:pt x="215047" y="35140"/>
                </a:lnTo>
                <a:lnTo>
                  <a:pt x="249863" y="53244"/>
                </a:lnTo>
                <a:lnTo>
                  <a:pt x="280909" y="77536"/>
                </a:lnTo>
                <a:lnTo>
                  <a:pt x="284155" y="80604"/>
                </a:lnTo>
                <a:lnTo>
                  <a:pt x="289390" y="80667"/>
                </a:lnTo>
                <a:lnTo>
                  <a:pt x="292741" y="77536"/>
                </a:lnTo>
                <a:lnTo>
                  <a:pt x="296092" y="74269"/>
                </a:lnTo>
                <a:lnTo>
                  <a:pt x="296301" y="68856"/>
                </a:lnTo>
                <a:lnTo>
                  <a:pt x="293055" y="65432"/>
                </a:lnTo>
                <a:lnTo>
                  <a:pt x="277480" y="50653"/>
                </a:lnTo>
                <a:lnTo>
                  <a:pt x="260412" y="37526"/>
                </a:lnTo>
                <a:lnTo>
                  <a:pt x="242049" y="26195"/>
                </a:lnTo>
                <a:lnTo>
                  <a:pt x="229097" y="19947"/>
                </a:lnTo>
                <a:close/>
              </a:path>
              <a:path w="296544" h="81279">
                <a:moveTo>
                  <a:pt x="138505" y="0"/>
                </a:moveTo>
                <a:lnTo>
                  <a:pt x="95679" y="4736"/>
                </a:lnTo>
                <a:lnTo>
                  <a:pt x="54738" y="17664"/>
                </a:lnTo>
                <a:lnTo>
                  <a:pt x="17383" y="38778"/>
                </a:lnTo>
                <a:lnTo>
                  <a:pt x="0" y="67924"/>
                </a:lnTo>
                <a:lnTo>
                  <a:pt x="9109" y="62327"/>
                </a:lnTo>
                <a:lnTo>
                  <a:pt x="26296" y="51989"/>
                </a:lnTo>
                <a:lnTo>
                  <a:pt x="61544" y="34260"/>
                </a:lnTo>
                <a:lnTo>
                  <a:pt x="99357" y="23318"/>
                </a:lnTo>
                <a:lnTo>
                  <a:pt x="138505" y="19947"/>
                </a:lnTo>
                <a:lnTo>
                  <a:pt x="229097" y="19947"/>
                </a:lnTo>
                <a:lnTo>
                  <a:pt x="222586" y="16805"/>
                </a:lnTo>
                <a:lnTo>
                  <a:pt x="202321" y="9495"/>
                </a:lnTo>
                <a:lnTo>
                  <a:pt x="181409" y="4189"/>
                </a:lnTo>
                <a:lnTo>
                  <a:pt x="160065" y="989"/>
                </a:lnTo>
                <a:lnTo>
                  <a:pt x="138505" y="0"/>
                </a:lnTo>
                <a:close/>
              </a:path>
            </a:pathLst>
          </a:custGeom>
          <a:solidFill>
            <a:srgbClr val="230F0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16213118" y="5928594"/>
            <a:ext cx="308610" cy="81280"/>
          </a:xfrm>
          <a:custGeom>
            <a:avLst/>
            <a:gdLst/>
            <a:ahLst/>
            <a:cxnLst/>
            <a:rect l="l" t="t" r="r" b="b"/>
            <a:pathLst>
              <a:path w="308609" h="81279">
                <a:moveTo>
                  <a:pt x="157691" y="0"/>
                </a:moveTo>
                <a:lnTo>
                  <a:pt x="114826" y="4189"/>
                </a:lnTo>
                <a:lnTo>
                  <a:pt x="73610" y="16805"/>
                </a:lnTo>
                <a:lnTo>
                  <a:pt x="35784" y="37526"/>
                </a:lnTo>
                <a:lnTo>
                  <a:pt x="3141" y="65432"/>
                </a:lnTo>
                <a:lnTo>
                  <a:pt x="0" y="73924"/>
                </a:lnTo>
                <a:lnTo>
                  <a:pt x="3141" y="77212"/>
                </a:lnTo>
                <a:lnTo>
                  <a:pt x="6387" y="80657"/>
                </a:lnTo>
                <a:lnTo>
                  <a:pt x="11832" y="80793"/>
                </a:lnTo>
                <a:lnTo>
                  <a:pt x="15287" y="77536"/>
                </a:lnTo>
                <a:lnTo>
                  <a:pt x="30290" y="64670"/>
                </a:lnTo>
                <a:lnTo>
                  <a:pt x="63319" y="43371"/>
                </a:lnTo>
                <a:lnTo>
                  <a:pt x="99632" y="28562"/>
                </a:lnTo>
                <a:lnTo>
                  <a:pt x="138089" y="21006"/>
                </a:lnTo>
                <a:lnTo>
                  <a:pt x="157691" y="19947"/>
                </a:lnTo>
                <a:lnTo>
                  <a:pt x="246223" y="19947"/>
                </a:lnTo>
                <a:lnTo>
                  <a:pt x="241563" y="17674"/>
                </a:lnTo>
                <a:lnTo>
                  <a:pt x="221375" y="10201"/>
                </a:lnTo>
                <a:lnTo>
                  <a:pt x="200530" y="4738"/>
                </a:lnTo>
                <a:lnTo>
                  <a:pt x="179233" y="1324"/>
                </a:lnTo>
                <a:lnTo>
                  <a:pt x="157691" y="0"/>
                </a:lnTo>
                <a:close/>
              </a:path>
              <a:path w="308609" h="81279">
                <a:moveTo>
                  <a:pt x="246223" y="19947"/>
                </a:moveTo>
                <a:lnTo>
                  <a:pt x="157691" y="19947"/>
                </a:lnTo>
                <a:lnTo>
                  <a:pt x="177329" y="20672"/>
                </a:lnTo>
                <a:lnTo>
                  <a:pt x="196839" y="23318"/>
                </a:lnTo>
                <a:lnTo>
                  <a:pt x="234652" y="34260"/>
                </a:lnTo>
                <a:lnTo>
                  <a:pt x="269939" y="51993"/>
                </a:lnTo>
                <a:lnTo>
                  <a:pt x="304598" y="73086"/>
                </a:lnTo>
                <a:lnTo>
                  <a:pt x="305331" y="73516"/>
                </a:lnTo>
                <a:lnTo>
                  <a:pt x="306273" y="73568"/>
                </a:lnTo>
                <a:lnTo>
                  <a:pt x="307111" y="73086"/>
                </a:lnTo>
                <a:lnTo>
                  <a:pt x="308158" y="72395"/>
                </a:lnTo>
                <a:lnTo>
                  <a:pt x="308472" y="70971"/>
                </a:lnTo>
                <a:lnTo>
                  <a:pt x="307844" y="69882"/>
                </a:lnTo>
                <a:lnTo>
                  <a:pt x="294763" y="52992"/>
                </a:lnTo>
                <a:lnTo>
                  <a:pt x="278826" y="38780"/>
                </a:lnTo>
                <a:lnTo>
                  <a:pt x="260828" y="27067"/>
                </a:lnTo>
                <a:lnTo>
                  <a:pt x="246223" y="19947"/>
                </a:lnTo>
                <a:close/>
              </a:path>
            </a:pathLst>
          </a:custGeom>
          <a:solidFill>
            <a:srgbClr val="230F0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16245473" y="6029123"/>
            <a:ext cx="216956" cy="75989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15780148" y="6033605"/>
            <a:ext cx="217480" cy="71507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15709365" y="5384925"/>
            <a:ext cx="1108075" cy="867410"/>
          </a:xfrm>
          <a:custGeom>
            <a:avLst/>
            <a:gdLst/>
            <a:ahLst/>
            <a:cxnLst/>
            <a:rect l="l" t="t" r="r" b="b"/>
            <a:pathLst>
              <a:path w="1108075" h="867410">
                <a:moveTo>
                  <a:pt x="1106405" y="514905"/>
                </a:moveTo>
                <a:lnTo>
                  <a:pt x="770343" y="514905"/>
                </a:lnTo>
                <a:lnTo>
                  <a:pt x="776908" y="548081"/>
                </a:lnTo>
                <a:lnTo>
                  <a:pt x="788163" y="589032"/>
                </a:lnTo>
                <a:lnTo>
                  <a:pt x="805580" y="635820"/>
                </a:lnTo>
                <a:lnTo>
                  <a:pt x="830631" y="686509"/>
                </a:lnTo>
                <a:lnTo>
                  <a:pt x="864790" y="739160"/>
                </a:lnTo>
                <a:lnTo>
                  <a:pt x="901175" y="783076"/>
                </a:lnTo>
                <a:lnTo>
                  <a:pt x="937628" y="818653"/>
                </a:lnTo>
                <a:lnTo>
                  <a:pt x="972059" y="846544"/>
                </a:lnTo>
                <a:lnTo>
                  <a:pt x="1002377" y="867408"/>
                </a:lnTo>
                <a:lnTo>
                  <a:pt x="1055779" y="676209"/>
                </a:lnTo>
                <a:lnTo>
                  <a:pt x="1063617" y="666596"/>
                </a:lnTo>
                <a:lnTo>
                  <a:pt x="1089076" y="624096"/>
                </a:lnTo>
                <a:lnTo>
                  <a:pt x="1102841" y="581412"/>
                </a:lnTo>
                <a:lnTo>
                  <a:pt x="1107786" y="536498"/>
                </a:lnTo>
                <a:lnTo>
                  <a:pt x="1106405" y="514905"/>
                </a:lnTo>
                <a:close/>
              </a:path>
              <a:path w="1108075" h="867410">
                <a:moveTo>
                  <a:pt x="547103" y="0"/>
                </a:moveTo>
                <a:lnTo>
                  <a:pt x="504946" y="2839"/>
                </a:lnTo>
                <a:lnTo>
                  <a:pt x="463117" y="9849"/>
                </a:lnTo>
                <a:lnTo>
                  <a:pt x="421799" y="20899"/>
                </a:lnTo>
                <a:lnTo>
                  <a:pt x="381175" y="35858"/>
                </a:lnTo>
                <a:lnTo>
                  <a:pt x="341431" y="54595"/>
                </a:lnTo>
                <a:lnTo>
                  <a:pt x="302750" y="76977"/>
                </a:lnTo>
                <a:lnTo>
                  <a:pt x="265316" y="102873"/>
                </a:lnTo>
                <a:lnTo>
                  <a:pt x="229312" y="132153"/>
                </a:lnTo>
                <a:lnTo>
                  <a:pt x="194923" y="164684"/>
                </a:lnTo>
                <a:lnTo>
                  <a:pt x="162332" y="200335"/>
                </a:lnTo>
                <a:lnTo>
                  <a:pt x="131724" y="238975"/>
                </a:lnTo>
                <a:lnTo>
                  <a:pt x="103281" y="280473"/>
                </a:lnTo>
                <a:lnTo>
                  <a:pt x="77189" y="324697"/>
                </a:lnTo>
                <a:lnTo>
                  <a:pt x="53631" y="371515"/>
                </a:lnTo>
                <a:lnTo>
                  <a:pt x="32791" y="420797"/>
                </a:lnTo>
                <a:lnTo>
                  <a:pt x="14852" y="472410"/>
                </a:lnTo>
                <a:lnTo>
                  <a:pt x="0" y="526224"/>
                </a:lnTo>
                <a:lnTo>
                  <a:pt x="770343" y="514905"/>
                </a:lnTo>
                <a:lnTo>
                  <a:pt x="1106405" y="514905"/>
                </a:lnTo>
                <a:lnTo>
                  <a:pt x="1094839" y="442860"/>
                </a:lnTo>
                <a:lnTo>
                  <a:pt x="1078757" y="395579"/>
                </a:lnTo>
                <a:lnTo>
                  <a:pt x="1057477" y="348949"/>
                </a:lnTo>
                <a:lnTo>
                  <a:pt x="1031904" y="303694"/>
                </a:lnTo>
                <a:lnTo>
                  <a:pt x="1002943" y="260532"/>
                </a:lnTo>
                <a:lnTo>
                  <a:pt x="971500" y="220186"/>
                </a:lnTo>
                <a:lnTo>
                  <a:pt x="938480" y="183376"/>
                </a:lnTo>
                <a:lnTo>
                  <a:pt x="904789" y="150822"/>
                </a:lnTo>
                <a:lnTo>
                  <a:pt x="860121" y="113496"/>
                </a:lnTo>
                <a:lnTo>
                  <a:pt x="825058" y="88403"/>
                </a:lnTo>
                <a:lnTo>
                  <a:pt x="782332" y="62402"/>
                </a:lnTo>
                <a:lnTo>
                  <a:pt x="732557" y="38027"/>
                </a:lnTo>
                <a:lnTo>
                  <a:pt x="676350" y="17813"/>
                </a:lnTo>
                <a:lnTo>
                  <a:pt x="614327" y="4292"/>
                </a:lnTo>
                <a:lnTo>
                  <a:pt x="547103" y="0"/>
                </a:lnTo>
                <a:close/>
              </a:path>
            </a:pathLst>
          </a:custGeom>
          <a:solidFill>
            <a:srgbClr val="172B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16024852" y="6046957"/>
            <a:ext cx="62230" cy="202565"/>
          </a:xfrm>
          <a:custGeom>
            <a:avLst/>
            <a:gdLst/>
            <a:ahLst/>
            <a:cxnLst/>
            <a:rect l="l" t="t" r="r" b="b"/>
            <a:pathLst>
              <a:path w="62230" h="202564">
                <a:moveTo>
                  <a:pt x="44187" y="0"/>
                </a:moveTo>
                <a:lnTo>
                  <a:pt x="36752" y="2010"/>
                </a:lnTo>
                <a:lnTo>
                  <a:pt x="34449" y="5999"/>
                </a:lnTo>
                <a:lnTo>
                  <a:pt x="35496" y="9853"/>
                </a:lnTo>
                <a:lnTo>
                  <a:pt x="38469" y="21457"/>
                </a:lnTo>
                <a:lnTo>
                  <a:pt x="40718" y="33081"/>
                </a:lnTo>
                <a:lnTo>
                  <a:pt x="42241" y="44766"/>
                </a:lnTo>
                <a:lnTo>
                  <a:pt x="42930" y="56500"/>
                </a:lnTo>
                <a:lnTo>
                  <a:pt x="43084" y="68356"/>
                </a:lnTo>
                <a:lnTo>
                  <a:pt x="42485" y="79953"/>
                </a:lnTo>
                <a:lnTo>
                  <a:pt x="33048" y="126026"/>
                </a:lnTo>
                <a:lnTo>
                  <a:pt x="14161" y="169700"/>
                </a:lnTo>
                <a:lnTo>
                  <a:pt x="0" y="193512"/>
                </a:lnTo>
                <a:lnTo>
                  <a:pt x="628" y="197627"/>
                </a:lnTo>
                <a:lnTo>
                  <a:pt x="3455" y="199962"/>
                </a:lnTo>
                <a:lnTo>
                  <a:pt x="6596" y="202496"/>
                </a:lnTo>
                <a:lnTo>
                  <a:pt x="11099" y="202035"/>
                </a:lnTo>
                <a:lnTo>
                  <a:pt x="41255" y="155920"/>
                </a:lnTo>
                <a:lnTo>
                  <a:pt x="58218" y="107179"/>
                </a:lnTo>
                <a:lnTo>
                  <a:pt x="62055" y="68235"/>
                </a:lnTo>
                <a:lnTo>
                  <a:pt x="61464" y="55338"/>
                </a:lnTo>
                <a:lnTo>
                  <a:pt x="53763" y="17198"/>
                </a:lnTo>
                <a:lnTo>
                  <a:pt x="47747" y="1842"/>
                </a:lnTo>
                <a:lnTo>
                  <a:pt x="44187" y="0"/>
                </a:lnTo>
                <a:close/>
              </a:path>
            </a:pathLst>
          </a:custGeom>
          <a:solidFill>
            <a:srgbClr val="230F0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15945797" y="6420411"/>
            <a:ext cx="352425" cy="102235"/>
          </a:xfrm>
          <a:custGeom>
            <a:avLst/>
            <a:gdLst/>
            <a:ahLst/>
            <a:cxnLst/>
            <a:rect l="l" t="t" r="r" b="b"/>
            <a:pathLst>
              <a:path w="352425" h="102234">
                <a:moveTo>
                  <a:pt x="0" y="0"/>
                </a:moveTo>
                <a:lnTo>
                  <a:pt x="37197" y="46878"/>
                </a:lnTo>
                <a:lnTo>
                  <a:pt x="74624" y="75690"/>
                </a:lnTo>
                <a:lnTo>
                  <a:pt x="125441" y="96583"/>
                </a:lnTo>
                <a:lnTo>
                  <a:pt x="175283" y="101723"/>
                </a:lnTo>
                <a:lnTo>
                  <a:pt x="225080" y="93785"/>
                </a:lnTo>
                <a:lnTo>
                  <a:pt x="272625" y="73619"/>
                </a:lnTo>
                <a:lnTo>
                  <a:pt x="315713" y="42074"/>
                </a:lnTo>
                <a:lnTo>
                  <a:pt x="348289" y="4443"/>
                </a:lnTo>
                <a:lnTo>
                  <a:pt x="168777" y="4443"/>
                </a:lnTo>
                <a:lnTo>
                  <a:pt x="121842" y="4028"/>
                </a:lnTo>
                <a:lnTo>
                  <a:pt x="76594" y="3031"/>
                </a:lnTo>
                <a:lnTo>
                  <a:pt x="15405" y="747"/>
                </a:lnTo>
                <a:lnTo>
                  <a:pt x="0" y="0"/>
                </a:lnTo>
                <a:close/>
              </a:path>
              <a:path w="352425" h="102234">
                <a:moveTo>
                  <a:pt x="352135" y="0"/>
                </a:moveTo>
                <a:lnTo>
                  <a:pt x="319152" y="1518"/>
                </a:lnTo>
                <a:lnTo>
                  <a:pt x="267487" y="3255"/>
                </a:lnTo>
                <a:lnTo>
                  <a:pt x="217344" y="4208"/>
                </a:lnTo>
                <a:lnTo>
                  <a:pt x="168777" y="4443"/>
                </a:lnTo>
                <a:lnTo>
                  <a:pt x="348289" y="4443"/>
                </a:lnTo>
                <a:lnTo>
                  <a:pt x="352135" y="0"/>
                </a:lnTo>
                <a:close/>
              </a:path>
            </a:pathLst>
          </a:custGeom>
          <a:solidFill>
            <a:srgbClr val="8C71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15945797" y="6388138"/>
            <a:ext cx="352425" cy="62865"/>
          </a:xfrm>
          <a:custGeom>
            <a:avLst/>
            <a:gdLst/>
            <a:ahLst/>
            <a:cxnLst/>
            <a:rect l="l" t="t" r="r" b="b"/>
            <a:pathLst>
              <a:path w="352425" h="62864">
                <a:moveTo>
                  <a:pt x="102894" y="0"/>
                </a:moveTo>
                <a:lnTo>
                  <a:pt x="54553" y="8075"/>
                </a:lnTo>
                <a:lnTo>
                  <a:pt x="15650" y="23465"/>
                </a:lnTo>
                <a:lnTo>
                  <a:pt x="0" y="32283"/>
                </a:lnTo>
                <a:lnTo>
                  <a:pt x="32723" y="42803"/>
                </a:lnTo>
                <a:lnTo>
                  <a:pt x="72838" y="52557"/>
                </a:lnTo>
                <a:lnTo>
                  <a:pt x="119726" y="59818"/>
                </a:lnTo>
                <a:lnTo>
                  <a:pt x="172769" y="62858"/>
                </a:lnTo>
                <a:lnTo>
                  <a:pt x="228154" y="60266"/>
                </a:lnTo>
                <a:lnTo>
                  <a:pt x="276981" y="53021"/>
                </a:lnTo>
                <a:lnTo>
                  <a:pt x="318543" y="43051"/>
                </a:lnTo>
                <a:lnTo>
                  <a:pt x="346416" y="34116"/>
                </a:lnTo>
                <a:lnTo>
                  <a:pt x="329533" y="34116"/>
                </a:lnTo>
                <a:lnTo>
                  <a:pt x="318991" y="33792"/>
                </a:lnTo>
                <a:lnTo>
                  <a:pt x="286177" y="28456"/>
                </a:lnTo>
                <a:lnTo>
                  <a:pt x="271175" y="23540"/>
                </a:lnTo>
                <a:lnTo>
                  <a:pt x="151199" y="23540"/>
                </a:lnTo>
                <a:lnTo>
                  <a:pt x="145738" y="18390"/>
                </a:lnTo>
                <a:lnTo>
                  <a:pt x="138608" y="12875"/>
                </a:lnTo>
                <a:lnTo>
                  <a:pt x="129789" y="7620"/>
                </a:lnTo>
                <a:lnTo>
                  <a:pt x="119263" y="3247"/>
                </a:lnTo>
                <a:lnTo>
                  <a:pt x="102894" y="0"/>
                </a:lnTo>
                <a:close/>
              </a:path>
              <a:path w="352425" h="62864">
                <a:moveTo>
                  <a:pt x="352135" y="32283"/>
                </a:moveTo>
                <a:lnTo>
                  <a:pt x="346303" y="33093"/>
                </a:lnTo>
                <a:lnTo>
                  <a:pt x="338693" y="33792"/>
                </a:lnTo>
                <a:lnTo>
                  <a:pt x="329533" y="34116"/>
                </a:lnTo>
                <a:lnTo>
                  <a:pt x="346416" y="34116"/>
                </a:lnTo>
                <a:lnTo>
                  <a:pt x="352135" y="32283"/>
                </a:lnTo>
                <a:close/>
              </a:path>
              <a:path w="352425" h="62864">
                <a:moveTo>
                  <a:pt x="209417" y="8033"/>
                </a:moveTo>
                <a:lnTo>
                  <a:pt x="197979" y="8511"/>
                </a:lnTo>
                <a:lnTo>
                  <a:pt x="184353" y="10749"/>
                </a:lnTo>
                <a:lnTo>
                  <a:pt x="168703" y="15505"/>
                </a:lnTo>
                <a:lnTo>
                  <a:pt x="151199" y="23540"/>
                </a:lnTo>
                <a:lnTo>
                  <a:pt x="271175" y="23540"/>
                </a:lnTo>
                <a:lnTo>
                  <a:pt x="235985" y="11835"/>
                </a:lnTo>
                <a:lnTo>
                  <a:pt x="209417" y="8033"/>
                </a:lnTo>
                <a:close/>
              </a:path>
            </a:pathLst>
          </a:custGeom>
          <a:solidFill>
            <a:srgbClr val="72594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15940561" y="6401543"/>
            <a:ext cx="381635" cy="62230"/>
          </a:xfrm>
          <a:custGeom>
            <a:avLst/>
            <a:gdLst/>
            <a:ahLst/>
            <a:cxnLst/>
            <a:rect l="l" t="t" r="r" b="b"/>
            <a:pathLst>
              <a:path w="381634" h="62229">
                <a:moveTo>
                  <a:pt x="4816" y="13654"/>
                </a:moveTo>
                <a:lnTo>
                  <a:pt x="2303" y="14669"/>
                </a:lnTo>
                <a:lnTo>
                  <a:pt x="1256" y="16879"/>
                </a:lnTo>
                <a:lnTo>
                  <a:pt x="0" y="19255"/>
                </a:lnTo>
                <a:lnTo>
                  <a:pt x="48362" y="41607"/>
                </a:lnTo>
                <a:lnTo>
                  <a:pt x="95389" y="54197"/>
                </a:lnTo>
                <a:lnTo>
                  <a:pt x="143739" y="60916"/>
                </a:lnTo>
                <a:lnTo>
                  <a:pt x="168129" y="62169"/>
                </a:lnTo>
                <a:lnTo>
                  <a:pt x="192559" y="61935"/>
                </a:lnTo>
                <a:lnTo>
                  <a:pt x="241196" y="57137"/>
                </a:lnTo>
                <a:lnTo>
                  <a:pt x="288891" y="46762"/>
                </a:lnTo>
                <a:lnTo>
                  <a:pt x="297652" y="44031"/>
                </a:lnTo>
                <a:lnTo>
                  <a:pt x="168501" y="44031"/>
                </a:lnTo>
                <a:lnTo>
                  <a:pt x="145061" y="43159"/>
                </a:lnTo>
                <a:lnTo>
                  <a:pt x="98426" y="37810"/>
                </a:lnTo>
                <a:lnTo>
                  <a:pt x="52341" y="28186"/>
                </a:lnTo>
                <a:lnTo>
                  <a:pt x="7120" y="14439"/>
                </a:lnTo>
                <a:lnTo>
                  <a:pt x="4816" y="13654"/>
                </a:lnTo>
                <a:close/>
              </a:path>
              <a:path w="381634" h="62229">
                <a:moveTo>
                  <a:pt x="376533" y="0"/>
                </a:moveTo>
                <a:lnTo>
                  <a:pt x="330055" y="18163"/>
                </a:lnTo>
                <a:lnTo>
                  <a:pt x="284808" y="31171"/>
                </a:lnTo>
                <a:lnTo>
                  <a:pt x="238605" y="39785"/>
                </a:lnTo>
                <a:lnTo>
                  <a:pt x="191931" y="43695"/>
                </a:lnTo>
                <a:lnTo>
                  <a:pt x="168501" y="44031"/>
                </a:lnTo>
                <a:lnTo>
                  <a:pt x="297652" y="44031"/>
                </a:lnTo>
                <a:lnTo>
                  <a:pt x="334832" y="30925"/>
                </a:lnTo>
                <a:lnTo>
                  <a:pt x="378417" y="9654"/>
                </a:lnTo>
                <a:lnTo>
                  <a:pt x="381454" y="5800"/>
                </a:lnTo>
                <a:lnTo>
                  <a:pt x="380511" y="3539"/>
                </a:lnTo>
                <a:lnTo>
                  <a:pt x="379360" y="1109"/>
                </a:lnTo>
                <a:lnTo>
                  <a:pt x="376533" y="0"/>
                </a:lnTo>
                <a:close/>
              </a:path>
            </a:pathLst>
          </a:custGeom>
          <a:solidFill>
            <a:srgbClr val="230F0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16062966" y="6261798"/>
            <a:ext cx="115570" cy="27305"/>
          </a:xfrm>
          <a:custGeom>
            <a:avLst/>
            <a:gdLst/>
            <a:ahLst/>
            <a:cxnLst/>
            <a:rect l="l" t="t" r="r" b="b"/>
            <a:pathLst>
              <a:path w="115569" h="27304">
                <a:moveTo>
                  <a:pt x="111410" y="0"/>
                </a:moveTo>
                <a:lnTo>
                  <a:pt x="20792" y="5388"/>
                </a:lnTo>
                <a:lnTo>
                  <a:pt x="0" y="16847"/>
                </a:lnTo>
                <a:lnTo>
                  <a:pt x="2617" y="21308"/>
                </a:lnTo>
                <a:lnTo>
                  <a:pt x="7015" y="22439"/>
                </a:lnTo>
                <a:lnTo>
                  <a:pt x="19858" y="25096"/>
                </a:lnTo>
                <a:lnTo>
                  <a:pt x="32878" y="26588"/>
                </a:lnTo>
                <a:lnTo>
                  <a:pt x="45977" y="27062"/>
                </a:lnTo>
                <a:lnTo>
                  <a:pt x="59055" y="26669"/>
                </a:lnTo>
                <a:lnTo>
                  <a:pt x="97722" y="20127"/>
                </a:lnTo>
                <a:lnTo>
                  <a:pt x="115493" y="11549"/>
                </a:lnTo>
                <a:lnTo>
                  <a:pt x="115347" y="9078"/>
                </a:lnTo>
                <a:lnTo>
                  <a:pt x="115223" y="5388"/>
                </a:lnTo>
                <a:lnTo>
                  <a:pt x="115179" y="3518"/>
                </a:lnTo>
                <a:lnTo>
                  <a:pt x="111410" y="0"/>
                </a:lnTo>
                <a:close/>
              </a:path>
            </a:pathLst>
          </a:custGeom>
          <a:solidFill>
            <a:srgbClr val="230F0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12910062" y="5182240"/>
            <a:ext cx="1123315" cy="1174115"/>
          </a:xfrm>
          <a:custGeom>
            <a:avLst/>
            <a:gdLst/>
            <a:ahLst/>
            <a:cxnLst/>
            <a:rect l="l" t="t" r="r" b="b"/>
            <a:pathLst>
              <a:path w="1123315" h="1174114">
                <a:moveTo>
                  <a:pt x="561464" y="0"/>
                </a:moveTo>
                <a:lnTo>
                  <a:pt x="512779" y="2225"/>
                </a:lnTo>
                <a:lnTo>
                  <a:pt x="465479" y="8753"/>
                </a:lnTo>
                <a:lnTo>
                  <a:pt x="419696" y="19360"/>
                </a:lnTo>
                <a:lnTo>
                  <a:pt x="375559" y="33823"/>
                </a:lnTo>
                <a:lnTo>
                  <a:pt x="333200" y="51918"/>
                </a:lnTo>
                <a:lnTo>
                  <a:pt x="292749" y="73421"/>
                </a:lnTo>
                <a:lnTo>
                  <a:pt x="254337" y="98110"/>
                </a:lnTo>
                <a:lnTo>
                  <a:pt x="218095" y="125760"/>
                </a:lnTo>
                <a:lnTo>
                  <a:pt x="184154" y="156149"/>
                </a:lnTo>
                <a:lnTo>
                  <a:pt x="152643" y="189053"/>
                </a:lnTo>
                <a:lnTo>
                  <a:pt x="123694" y="224248"/>
                </a:lnTo>
                <a:lnTo>
                  <a:pt x="97438" y="261511"/>
                </a:lnTo>
                <a:lnTo>
                  <a:pt x="74005" y="300619"/>
                </a:lnTo>
                <a:lnTo>
                  <a:pt x="53526" y="341348"/>
                </a:lnTo>
                <a:lnTo>
                  <a:pt x="36132" y="383475"/>
                </a:lnTo>
                <a:lnTo>
                  <a:pt x="21953" y="426776"/>
                </a:lnTo>
                <a:lnTo>
                  <a:pt x="11120" y="471028"/>
                </a:lnTo>
                <a:lnTo>
                  <a:pt x="3764" y="516007"/>
                </a:lnTo>
                <a:lnTo>
                  <a:pt x="15" y="561490"/>
                </a:lnTo>
                <a:lnTo>
                  <a:pt x="0" y="607984"/>
                </a:lnTo>
                <a:lnTo>
                  <a:pt x="3756" y="654125"/>
                </a:lnTo>
                <a:lnTo>
                  <a:pt x="11149" y="699692"/>
                </a:lnTo>
                <a:lnTo>
                  <a:pt x="22043" y="744466"/>
                </a:lnTo>
                <a:lnTo>
                  <a:pt x="36301" y="788228"/>
                </a:lnTo>
                <a:lnTo>
                  <a:pt x="53788" y="830758"/>
                </a:lnTo>
                <a:lnTo>
                  <a:pt x="74368" y="871836"/>
                </a:lnTo>
                <a:lnTo>
                  <a:pt x="97905" y="911244"/>
                </a:lnTo>
                <a:lnTo>
                  <a:pt x="124263" y="948760"/>
                </a:lnTo>
                <a:lnTo>
                  <a:pt x="153306" y="984166"/>
                </a:lnTo>
                <a:lnTo>
                  <a:pt x="184898" y="1017242"/>
                </a:lnTo>
                <a:lnTo>
                  <a:pt x="218903" y="1047768"/>
                </a:lnTo>
                <a:lnTo>
                  <a:pt x="255186" y="1075525"/>
                </a:lnTo>
                <a:lnTo>
                  <a:pt x="293611" y="1100293"/>
                </a:lnTo>
                <a:lnTo>
                  <a:pt x="334042" y="1121853"/>
                </a:lnTo>
                <a:lnTo>
                  <a:pt x="376343" y="1139984"/>
                </a:lnTo>
                <a:lnTo>
                  <a:pt x="420379" y="1154468"/>
                </a:lnTo>
                <a:lnTo>
                  <a:pt x="466017" y="1165085"/>
                </a:lnTo>
                <a:lnTo>
                  <a:pt x="513144" y="1171615"/>
                </a:lnTo>
                <a:lnTo>
                  <a:pt x="561464" y="1173838"/>
                </a:lnTo>
                <a:lnTo>
                  <a:pt x="609900" y="1171610"/>
                </a:lnTo>
                <a:lnTo>
                  <a:pt x="656986" y="1165077"/>
                </a:lnTo>
                <a:lnTo>
                  <a:pt x="702610" y="1154456"/>
                </a:lnTo>
                <a:lnTo>
                  <a:pt x="746637" y="1139969"/>
                </a:lnTo>
                <a:lnTo>
                  <a:pt x="788933" y="1121835"/>
                </a:lnTo>
                <a:lnTo>
                  <a:pt x="829362" y="1100273"/>
                </a:lnTo>
                <a:lnTo>
                  <a:pt x="867787" y="1075504"/>
                </a:lnTo>
                <a:lnTo>
                  <a:pt x="904072" y="1047745"/>
                </a:lnTo>
                <a:lnTo>
                  <a:pt x="938081" y="1017218"/>
                </a:lnTo>
                <a:lnTo>
                  <a:pt x="969678" y="984142"/>
                </a:lnTo>
                <a:lnTo>
                  <a:pt x="998727" y="948737"/>
                </a:lnTo>
                <a:lnTo>
                  <a:pt x="1025091" y="911221"/>
                </a:lnTo>
                <a:lnTo>
                  <a:pt x="1048634" y="871815"/>
                </a:lnTo>
                <a:lnTo>
                  <a:pt x="1069221" y="830738"/>
                </a:lnTo>
                <a:lnTo>
                  <a:pt x="1086714" y="788210"/>
                </a:lnTo>
                <a:lnTo>
                  <a:pt x="1100978" y="744451"/>
                </a:lnTo>
                <a:lnTo>
                  <a:pt x="1111877" y="699680"/>
                </a:lnTo>
                <a:lnTo>
                  <a:pt x="1119274" y="654116"/>
                </a:lnTo>
                <a:lnTo>
                  <a:pt x="1123033" y="607984"/>
                </a:lnTo>
                <a:lnTo>
                  <a:pt x="1123018" y="561490"/>
                </a:lnTo>
                <a:lnTo>
                  <a:pt x="1119254" y="516007"/>
                </a:lnTo>
                <a:lnTo>
                  <a:pt x="1111884" y="471028"/>
                </a:lnTo>
                <a:lnTo>
                  <a:pt x="1101038" y="426776"/>
                </a:lnTo>
                <a:lnTo>
                  <a:pt x="1086848" y="383475"/>
                </a:lnTo>
                <a:lnTo>
                  <a:pt x="1069444" y="341348"/>
                </a:lnTo>
                <a:lnTo>
                  <a:pt x="1048957" y="300619"/>
                </a:lnTo>
                <a:lnTo>
                  <a:pt x="1025517" y="261511"/>
                </a:lnTo>
                <a:lnTo>
                  <a:pt x="999255" y="224248"/>
                </a:lnTo>
                <a:lnTo>
                  <a:pt x="970301" y="189053"/>
                </a:lnTo>
                <a:lnTo>
                  <a:pt x="938786" y="156149"/>
                </a:lnTo>
                <a:lnTo>
                  <a:pt x="904841" y="125760"/>
                </a:lnTo>
                <a:lnTo>
                  <a:pt x="868597" y="98110"/>
                </a:lnTo>
                <a:lnTo>
                  <a:pt x="830183" y="73421"/>
                </a:lnTo>
                <a:lnTo>
                  <a:pt x="789731" y="51918"/>
                </a:lnTo>
                <a:lnTo>
                  <a:pt x="747371" y="33823"/>
                </a:lnTo>
                <a:lnTo>
                  <a:pt x="703233" y="19360"/>
                </a:lnTo>
                <a:lnTo>
                  <a:pt x="657449" y="8753"/>
                </a:lnTo>
                <a:lnTo>
                  <a:pt x="610150" y="2225"/>
                </a:lnTo>
                <a:lnTo>
                  <a:pt x="561464" y="0"/>
                </a:lnTo>
                <a:close/>
              </a:path>
            </a:pathLst>
          </a:custGeom>
          <a:solidFill>
            <a:srgbClr val="ECC19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13818762" y="5786491"/>
            <a:ext cx="238760" cy="287020"/>
          </a:xfrm>
          <a:custGeom>
            <a:avLst/>
            <a:gdLst/>
            <a:ahLst/>
            <a:cxnLst/>
            <a:rect l="l" t="t" r="r" b="b"/>
            <a:pathLst>
              <a:path w="238759" h="287020">
                <a:moveTo>
                  <a:pt x="117119" y="0"/>
                </a:moveTo>
                <a:lnTo>
                  <a:pt x="80858" y="12187"/>
                </a:lnTo>
                <a:lnTo>
                  <a:pt x="48527" y="36572"/>
                </a:lnTo>
                <a:lnTo>
                  <a:pt x="22595" y="71299"/>
                </a:lnTo>
                <a:lnTo>
                  <a:pt x="5528" y="114511"/>
                </a:lnTo>
                <a:lnTo>
                  <a:pt x="0" y="160651"/>
                </a:lnTo>
                <a:lnTo>
                  <a:pt x="6307" y="203528"/>
                </a:lnTo>
                <a:lnTo>
                  <a:pt x="23169" y="240342"/>
                </a:lnTo>
                <a:lnTo>
                  <a:pt x="49305" y="268289"/>
                </a:lnTo>
                <a:lnTo>
                  <a:pt x="83432" y="284569"/>
                </a:lnTo>
                <a:lnTo>
                  <a:pt x="121145" y="286436"/>
                </a:lnTo>
                <a:lnTo>
                  <a:pt x="157386" y="274251"/>
                </a:lnTo>
                <a:lnTo>
                  <a:pt x="189702" y="249867"/>
                </a:lnTo>
                <a:lnTo>
                  <a:pt x="215639" y="215140"/>
                </a:lnTo>
                <a:lnTo>
                  <a:pt x="232746" y="171923"/>
                </a:lnTo>
                <a:lnTo>
                  <a:pt x="238225" y="125784"/>
                </a:lnTo>
                <a:lnTo>
                  <a:pt x="231892" y="82907"/>
                </a:lnTo>
                <a:lnTo>
                  <a:pt x="215030" y="46093"/>
                </a:lnTo>
                <a:lnTo>
                  <a:pt x="188919" y="18145"/>
                </a:lnTo>
                <a:lnTo>
                  <a:pt x="154843" y="1866"/>
                </a:lnTo>
                <a:lnTo>
                  <a:pt x="117119" y="0"/>
                </a:lnTo>
                <a:close/>
              </a:path>
            </a:pathLst>
          </a:custGeom>
          <a:solidFill>
            <a:srgbClr val="F7D0C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13857707" y="5478591"/>
            <a:ext cx="200025" cy="464820"/>
          </a:xfrm>
          <a:custGeom>
            <a:avLst/>
            <a:gdLst/>
            <a:ahLst/>
            <a:cxnLst/>
            <a:rect l="l" t="t" r="r" b="b"/>
            <a:pathLst>
              <a:path w="200025" h="464820">
                <a:moveTo>
                  <a:pt x="33099" y="0"/>
                </a:moveTo>
                <a:lnTo>
                  <a:pt x="18580" y="902"/>
                </a:lnTo>
                <a:lnTo>
                  <a:pt x="7419" y="6844"/>
                </a:lnTo>
                <a:lnTo>
                  <a:pt x="0" y="27199"/>
                </a:lnTo>
                <a:lnTo>
                  <a:pt x="5562" y="58376"/>
                </a:lnTo>
                <a:lnTo>
                  <a:pt x="19851" y="100193"/>
                </a:lnTo>
                <a:lnTo>
                  <a:pt x="38607" y="152467"/>
                </a:lnTo>
                <a:lnTo>
                  <a:pt x="57574" y="215015"/>
                </a:lnTo>
                <a:lnTo>
                  <a:pt x="68657" y="264074"/>
                </a:lnTo>
                <a:lnTo>
                  <a:pt x="75794" y="308126"/>
                </a:lnTo>
                <a:lnTo>
                  <a:pt x="79867" y="346161"/>
                </a:lnTo>
                <a:lnTo>
                  <a:pt x="81762" y="377167"/>
                </a:lnTo>
                <a:lnTo>
                  <a:pt x="79411" y="402257"/>
                </a:lnTo>
                <a:lnTo>
                  <a:pt x="84786" y="426285"/>
                </a:lnTo>
                <a:lnTo>
                  <a:pt x="97208" y="447547"/>
                </a:lnTo>
                <a:lnTo>
                  <a:pt x="116002" y="464337"/>
                </a:lnTo>
                <a:lnTo>
                  <a:pt x="121178" y="452318"/>
                </a:lnTo>
                <a:lnTo>
                  <a:pt x="142676" y="391922"/>
                </a:lnTo>
                <a:lnTo>
                  <a:pt x="147074" y="369246"/>
                </a:lnTo>
                <a:lnTo>
                  <a:pt x="151276" y="353002"/>
                </a:lnTo>
                <a:lnTo>
                  <a:pt x="158932" y="344980"/>
                </a:lnTo>
                <a:lnTo>
                  <a:pt x="161655" y="344132"/>
                </a:lnTo>
                <a:lnTo>
                  <a:pt x="166053" y="343975"/>
                </a:lnTo>
                <a:lnTo>
                  <a:pt x="173990" y="343975"/>
                </a:lnTo>
                <a:lnTo>
                  <a:pt x="180154" y="326962"/>
                </a:lnTo>
                <a:lnTo>
                  <a:pt x="187636" y="301058"/>
                </a:lnTo>
                <a:lnTo>
                  <a:pt x="193881" y="270637"/>
                </a:lnTo>
                <a:lnTo>
                  <a:pt x="197779" y="236083"/>
                </a:lnTo>
                <a:lnTo>
                  <a:pt x="199546" y="198431"/>
                </a:lnTo>
                <a:lnTo>
                  <a:pt x="197465" y="157139"/>
                </a:lnTo>
                <a:lnTo>
                  <a:pt x="187295" y="114388"/>
                </a:lnTo>
                <a:lnTo>
                  <a:pt x="164796" y="72360"/>
                </a:lnTo>
                <a:lnTo>
                  <a:pt x="135033" y="40909"/>
                </a:lnTo>
                <a:lnTo>
                  <a:pt x="68673" y="6844"/>
                </a:lnTo>
                <a:lnTo>
                  <a:pt x="50091" y="2519"/>
                </a:lnTo>
                <a:lnTo>
                  <a:pt x="33099" y="0"/>
                </a:lnTo>
                <a:close/>
              </a:path>
              <a:path w="200025" h="464820">
                <a:moveTo>
                  <a:pt x="173990" y="343975"/>
                </a:moveTo>
                <a:lnTo>
                  <a:pt x="166053" y="343975"/>
                </a:lnTo>
                <a:lnTo>
                  <a:pt x="172545" y="347964"/>
                </a:lnTo>
                <a:lnTo>
                  <a:pt x="173990" y="343975"/>
                </a:lnTo>
                <a:close/>
              </a:path>
            </a:pathLst>
          </a:custGeom>
          <a:solidFill>
            <a:srgbClr val="ECC19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13113004" y="6292080"/>
            <a:ext cx="690345" cy="561815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12938560" y="5215757"/>
            <a:ext cx="1064895" cy="1295400"/>
          </a:xfrm>
          <a:custGeom>
            <a:avLst/>
            <a:gdLst/>
            <a:ahLst/>
            <a:cxnLst/>
            <a:rect l="l" t="t" r="r" b="b"/>
            <a:pathLst>
              <a:path w="1064894" h="1295400">
                <a:moveTo>
                  <a:pt x="532233" y="0"/>
                </a:moveTo>
                <a:lnTo>
                  <a:pt x="464527" y="4859"/>
                </a:lnTo>
                <a:lnTo>
                  <a:pt x="402506" y="17429"/>
                </a:lnTo>
                <a:lnTo>
                  <a:pt x="346346" y="35963"/>
                </a:lnTo>
                <a:lnTo>
                  <a:pt x="296221" y="58712"/>
                </a:lnTo>
                <a:lnTo>
                  <a:pt x="252307" y="83929"/>
                </a:lnTo>
                <a:lnTo>
                  <a:pt x="214779" y="109866"/>
                </a:lnTo>
                <a:lnTo>
                  <a:pt x="183813" y="134775"/>
                </a:lnTo>
                <a:lnTo>
                  <a:pt x="142266" y="174519"/>
                </a:lnTo>
                <a:lnTo>
                  <a:pt x="94094" y="235112"/>
                </a:lnTo>
                <a:lnTo>
                  <a:pt x="64068" y="285130"/>
                </a:lnTo>
                <a:lnTo>
                  <a:pt x="41063" y="334936"/>
                </a:lnTo>
                <a:lnTo>
                  <a:pt x="24182" y="383553"/>
                </a:lnTo>
                <a:lnTo>
                  <a:pt x="12531" y="430006"/>
                </a:lnTo>
                <a:lnTo>
                  <a:pt x="5214" y="473318"/>
                </a:lnTo>
                <a:lnTo>
                  <a:pt x="1335" y="512512"/>
                </a:lnTo>
                <a:lnTo>
                  <a:pt x="0" y="546612"/>
                </a:lnTo>
                <a:lnTo>
                  <a:pt x="312" y="574642"/>
                </a:lnTo>
                <a:lnTo>
                  <a:pt x="4858" y="637812"/>
                </a:lnTo>
                <a:lnTo>
                  <a:pt x="9302" y="677844"/>
                </a:lnTo>
                <a:lnTo>
                  <a:pt x="16355" y="723518"/>
                </a:lnTo>
                <a:lnTo>
                  <a:pt x="26947" y="773874"/>
                </a:lnTo>
                <a:lnTo>
                  <a:pt x="42011" y="827956"/>
                </a:lnTo>
                <a:lnTo>
                  <a:pt x="62478" y="884805"/>
                </a:lnTo>
                <a:lnTo>
                  <a:pt x="89278" y="943464"/>
                </a:lnTo>
                <a:lnTo>
                  <a:pt x="123345" y="1002974"/>
                </a:lnTo>
                <a:lnTo>
                  <a:pt x="163913" y="1062535"/>
                </a:lnTo>
                <a:lnTo>
                  <a:pt x="194248" y="1100447"/>
                </a:lnTo>
                <a:lnTo>
                  <a:pt x="231722" y="1140406"/>
                </a:lnTo>
                <a:lnTo>
                  <a:pt x="276661" y="1179881"/>
                </a:lnTo>
                <a:lnTo>
                  <a:pt x="329393" y="1216339"/>
                </a:lnTo>
                <a:lnTo>
                  <a:pt x="390248" y="1247249"/>
                </a:lnTo>
                <a:lnTo>
                  <a:pt x="429332" y="1261757"/>
                </a:lnTo>
                <a:lnTo>
                  <a:pt x="493600" y="1278944"/>
                </a:lnTo>
                <a:lnTo>
                  <a:pt x="557221" y="1290302"/>
                </a:lnTo>
                <a:lnTo>
                  <a:pt x="607270" y="1295240"/>
                </a:lnTo>
                <a:lnTo>
                  <a:pt x="662836" y="1294182"/>
                </a:lnTo>
                <a:lnTo>
                  <a:pt x="723536" y="1283688"/>
                </a:lnTo>
                <a:lnTo>
                  <a:pt x="766466" y="1270282"/>
                </a:lnTo>
                <a:lnTo>
                  <a:pt x="828559" y="1239040"/>
                </a:lnTo>
                <a:lnTo>
                  <a:pt x="882553" y="1188968"/>
                </a:lnTo>
                <a:lnTo>
                  <a:pt x="904205" y="1156561"/>
                </a:lnTo>
                <a:lnTo>
                  <a:pt x="924026" y="1118099"/>
                </a:lnTo>
                <a:lnTo>
                  <a:pt x="943319" y="1072724"/>
                </a:lnTo>
                <a:lnTo>
                  <a:pt x="963382" y="1019581"/>
                </a:lnTo>
                <a:lnTo>
                  <a:pt x="985517" y="957813"/>
                </a:lnTo>
                <a:lnTo>
                  <a:pt x="1006545" y="894575"/>
                </a:lnTo>
                <a:lnTo>
                  <a:pt x="1023448" y="835629"/>
                </a:lnTo>
                <a:lnTo>
                  <a:pt x="1036692" y="780949"/>
                </a:lnTo>
                <a:lnTo>
                  <a:pt x="1046741" y="730509"/>
                </a:lnTo>
                <a:lnTo>
                  <a:pt x="1054060" y="684284"/>
                </a:lnTo>
                <a:lnTo>
                  <a:pt x="1059116" y="642250"/>
                </a:lnTo>
                <a:lnTo>
                  <a:pt x="1063499" y="587741"/>
                </a:lnTo>
                <a:lnTo>
                  <a:pt x="1064466" y="546518"/>
                </a:lnTo>
                <a:lnTo>
                  <a:pt x="1063130" y="512414"/>
                </a:lnTo>
                <a:lnTo>
                  <a:pt x="1059252" y="473223"/>
                </a:lnTo>
                <a:lnTo>
                  <a:pt x="1051935" y="429919"/>
                </a:lnTo>
                <a:lnTo>
                  <a:pt x="1040283" y="383479"/>
                </a:lnTo>
                <a:lnTo>
                  <a:pt x="1023403" y="334877"/>
                </a:lnTo>
                <a:lnTo>
                  <a:pt x="1000397" y="285089"/>
                </a:lnTo>
                <a:lnTo>
                  <a:pt x="970371" y="235091"/>
                </a:lnTo>
                <a:lnTo>
                  <a:pt x="932430" y="185858"/>
                </a:lnTo>
                <a:lnTo>
                  <a:pt x="904892" y="156909"/>
                </a:lnTo>
                <a:lnTo>
                  <a:pt x="849717" y="109866"/>
                </a:lnTo>
                <a:lnTo>
                  <a:pt x="812198" y="83929"/>
                </a:lnTo>
                <a:lnTo>
                  <a:pt x="768290" y="58712"/>
                </a:lnTo>
                <a:lnTo>
                  <a:pt x="718166" y="35963"/>
                </a:lnTo>
                <a:lnTo>
                  <a:pt x="662000" y="17429"/>
                </a:lnTo>
                <a:lnTo>
                  <a:pt x="599964" y="4859"/>
                </a:lnTo>
                <a:lnTo>
                  <a:pt x="532233" y="0"/>
                </a:lnTo>
                <a:close/>
              </a:path>
            </a:pathLst>
          </a:custGeom>
          <a:solidFill>
            <a:srgbClr val="FFE2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13159390" y="5738369"/>
            <a:ext cx="409306" cy="344356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13645343" y="5754107"/>
            <a:ext cx="356154" cy="344356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13225775" y="5734604"/>
            <a:ext cx="289560" cy="91440"/>
          </a:xfrm>
          <a:custGeom>
            <a:avLst/>
            <a:gdLst/>
            <a:ahLst/>
            <a:cxnLst/>
            <a:rect l="l" t="t" r="r" b="b"/>
            <a:pathLst>
              <a:path w="289559" h="91439">
                <a:moveTo>
                  <a:pt x="153755" y="0"/>
                </a:moveTo>
                <a:lnTo>
                  <a:pt x="114564" y="4503"/>
                </a:lnTo>
                <a:lnTo>
                  <a:pt x="77248" y="16563"/>
                </a:lnTo>
                <a:lnTo>
                  <a:pt x="43249" y="35532"/>
                </a:lnTo>
                <a:lnTo>
                  <a:pt x="13980" y="61142"/>
                </a:lnTo>
                <a:lnTo>
                  <a:pt x="0" y="80653"/>
                </a:lnTo>
                <a:lnTo>
                  <a:pt x="523" y="85072"/>
                </a:lnTo>
                <a:lnTo>
                  <a:pt x="3455" y="87825"/>
                </a:lnTo>
                <a:lnTo>
                  <a:pt x="6910" y="90946"/>
                </a:lnTo>
                <a:lnTo>
                  <a:pt x="12146" y="90736"/>
                </a:lnTo>
                <a:lnTo>
                  <a:pt x="15915" y="86684"/>
                </a:lnTo>
                <a:lnTo>
                  <a:pt x="27890" y="75460"/>
                </a:lnTo>
                <a:lnTo>
                  <a:pt x="71725" y="49669"/>
                </a:lnTo>
                <a:lnTo>
                  <a:pt x="120346" y="36165"/>
                </a:lnTo>
                <a:lnTo>
                  <a:pt x="153606" y="34256"/>
                </a:lnTo>
                <a:lnTo>
                  <a:pt x="272392" y="34256"/>
                </a:lnTo>
                <a:lnTo>
                  <a:pt x="260829" y="26686"/>
                </a:lnTo>
                <a:lnTo>
                  <a:pt x="221537" y="9453"/>
                </a:lnTo>
                <a:lnTo>
                  <a:pt x="173345" y="524"/>
                </a:lnTo>
                <a:lnTo>
                  <a:pt x="153755" y="0"/>
                </a:lnTo>
                <a:close/>
              </a:path>
              <a:path w="289559" h="91439">
                <a:moveTo>
                  <a:pt x="272392" y="34256"/>
                </a:moveTo>
                <a:lnTo>
                  <a:pt x="153606" y="34256"/>
                </a:lnTo>
                <a:lnTo>
                  <a:pt x="170400" y="35305"/>
                </a:lnTo>
                <a:lnTo>
                  <a:pt x="187096" y="37541"/>
                </a:lnTo>
                <a:lnTo>
                  <a:pt x="227421" y="48059"/>
                </a:lnTo>
                <a:lnTo>
                  <a:pt x="263724" y="65534"/>
                </a:lnTo>
                <a:lnTo>
                  <a:pt x="270986" y="70171"/>
                </a:lnTo>
                <a:lnTo>
                  <a:pt x="278839" y="69323"/>
                </a:lnTo>
                <a:lnTo>
                  <a:pt x="289310" y="58088"/>
                </a:lnTo>
                <a:lnTo>
                  <a:pt x="288996" y="48748"/>
                </a:lnTo>
                <a:lnTo>
                  <a:pt x="283132" y="43178"/>
                </a:lnTo>
                <a:lnTo>
                  <a:pt x="277164" y="37607"/>
                </a:lnTo>
                <a:lnTo>
                  <a:pt x="272392" y="34256"/>
                </a:lnTo>
                <a:close/>
              </a:path>
            </a:pathLst>
          </a:custGeom>
          <a:solidFill>
            <a:srgbClr val="DFB28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13698221" y="5734604"/>
            <a:ext cx="290195" cy="91440"/>
          </a:xfrm>
          <a:custGeom>
            <a:avLst/>
            <a:gdLst/>
            <a:ahLst/>
            <a:cxnLst/>
            <a:rect l="l" t="t" r="r" b="b"/>
            <a:pathLst>
              <a:path w="290194" h="91439">
                <a:moveTo>
                  <a:pt x="243995" y="34257"/>
                </a:moveTo>
                <a:lnTo>
                  <a:pt x="135702" y="34257"/>
                </a:lnTo>
                <a:lnTo>
                  <a:pt x="152351" y="34497"/>
                </a:lnTo>
                <a:lnTo>
                  <a:pt x="168947" y="36161"/>
                </a:lnTo>
                <a:lnTo>
                  <a:pt x="217480" y="49659"/>
                </a:lnTo>
                <a:lnTo>
                  <a:pt x="261418" y="75455"/>
                </a:lnTo>
                <a:lnTo>
                  <a:pt x="276640" y="90234"/>
                </a:lnTo>
                <a:lnTo>
                  <a:pt x="281038" y="90914"/>
                </a:lnTo>
                <a:lnTo>
                  <a:pt x="288472" y="86380"/>
                </a:lnTo>
                <a:lnTo>
                  <a:pt x="289624" y="81239"/>
                </a:lnTo>
                <a:lnTo>
                  <a:pt x="287216" y="77334"/>
                </a:lnTo>
                <a:lnTo>
                  <a:pt x="275330" y="61142"/>
                </a:lnTo>
                <a:lnTo>
                  <a:pt x="261471" y="47348"/>
                </a:lnTo>
                <a:lnTo>
                  <a:pt x="246060" y="35536"/>
                </a:lnTo>
                <a:lnTo>
                  <a:pt x="243995" y="34257"/>
                </a:lnTo>
                <a:close/>
              </a:path>
              <a:path w="290194" h="91439">
                <a:moveTo>
                  <a:pt x="135555" y="0"/>
                </a:moveTo>
                <a:lnTo>
                  <a:pt x="96531" y="2817"/>
                </a:lnTo>
                <a:lnTo>
                  <a:pt x="58388" y="12631"/>
                </a:lnTo>
                <a:lnTo>
                  <a:pt x="22931" y="30330"/>
                </a:lnTo>
                <a:lnTo>
                  <a:pt x="17067" y="34089"/>
                </a:lnTo>
                <a:lnTo>
                  <a:pt x="12146" y="37607"/>
                </a:lnTo>
                <a:lnTo>
                  <a:pt x="6177" y="43178"/>
                </a:lnTo>
                <a:lnTo>
                  <a:pt x="1151" y="47942"/>
                </a:lnTo>
                <a:lnTo>
                  <a:pt x="0" y="55784"/>
                </a:lnTo>
                <a:lnTo>
                  <a:pt x="3874" y="61879"/>
                </a:lnTo>
                <a:lnTo>
                  <a:pt x="8167" y="68758"/>
                </a:lnTo>
                <a:lnTo>
                  <a:pt x="17276" y="70800"/>
                </a:lnTo>
                <a:lnTo>
                  <a:pt x="25653" y="65491"/>
                </a:lnTo>
                <a:lnTo>
                  <a:pt x="31959" y="61718"/>
                </a:lnTo>
                <a:lnTo>
                  <a:pt x="69709" y="45348"/>
                </a:lnTo>
                <a:lnTo>
                  <a:pt x="118896" y="35306"/>
                </a:lnTo>
                <a:lnTo>
                  <a:pt x="135702" y="34257"/>
                </a:lnTo>
                <a:lnTo>
                  <a:pt x="243995" y="34257"/>
                </a:lnTo>
                <a:lnTo>
                  <a:pt x="229521" y="25293"/>
                </a:lnTo>
                <a:lnTo>
                  <a:pt x="212061" y="16567"/>
                </a:lnTo>
                <a:lnTo>
                  <a:pt x="193737" y="9603"/>
                </a:lnTo>
                <a:lnTo>
                  <a:pt x="174745" y="4499"/>
                </a:lnTo>
                <a:lnTo>
                  <a:pt x="155283" y="1357"/>
                </a:lnTo>
                <a:lnTo>
                  <a:pt x="135555" y="0"/>
                </a:lnTo>
                <a:close/>
              </a:path>
            </a:pathLst>
          </a:custGeom>
          <a:solidFill>
            <a:srgbClr val="DFB28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13280119" y="5821644"/>
            <a:ext cx="186690" cy="40640"/>
          </a:xfrm>
          <a:custGeom>
            <a:avLst/>
            <a:gdLst/>
            <a:ahLst/>
            <a:cxnLst/>
            <a:rect l="l" t="t" r="r" b="b"/>
            <a:pathLst>
              <a:path w="186690" h="40639">
                <a:moveTo>
                  <a:pt x="165697" y="16167"/>
                </a:moveTo>
                <a:lnTo>
                  <a:pt x="91515" y="16167"/>
                </a:lnTo>
                <a:lnTo>
                  <a:pt x="102264" y="16604"/>
                </a:lnTo>
                <a:lnTo>
                  <a:pt x="112954" y="17668"/>
                </a:lnTo>
                <a:lnTo>
                  <a:pt x="154301" y="28910"/>
                </a:lnTo>
                <a:lnTo>
                  <a:pt x="177272" y="40166"/>
                </a:lnTo>
                <a:lnTo>
                  <a:pt x="181774" y="39119"/>
                </a:lnTo>
                <a:lnTo>
                  <a:pt x="183973" y="35726"/>
                </a:lnTo>
                <a:lnTo>
                  <a:pt x="186381" y="32156"/>
                </a:lnTo>
                <a:lnTo>
                  <a:pt x="185334" y="27349"/>
                </a:lnTo>
                <a:lnTo>
                  <a:pt x="181774" y="24994"/>
                </a:lnTo>
                <a:lnTo>
                  <a:pt x="165697" y="16167"/>
                </a:lnTo>
                <a:close/>
              </a:path>
              <a:path w="186690" h="40639">
                <a:moveTo>
                  <a:pt x="91201" y="0"/>
                </a:moveTo>
                <a:lnTo>
                  <a:pt x="44658" y="8514"/>
                </a:lnTo>
                <a:lnTo>
                  <a:pt x="2827" y="29726"/>
                </a:lnTo>
                <a:lnTo>
                  <a:pt x="0" y="34145"/>
                </a:lnTo>
                <a:lnTo>
                  <a:pt x="1361" y="36449"/>
                </a:lnTo>
                <a:lnTo>
                  <a:pt x="2722" y="38899"/>
                </a:lnTo>
                <a:lnTo>
                  <a:pt x="5863" y="39757"/>
                </a:lnTo>
                <a:lnTo>
                  <a:pt x="8271" y="38365"/>
                </a:lnTo>
                <a:lnTo>
                  <a:pt x="28066" y="28858"/>
                </a:lnTo>
                <a:lnTo>
                  <a:pt x="48755" y="21874"/>
                </a:lnTo>
                <a:lnTo>
                  <a:pt x="70012" y="17587"/>
                </a:lnTo>
                <a:lnTo>
                  <a:pt x="91515" y="16167"/>
                </a:lnTo>
                <a:lnTo>
                  <a:pt x="165697" y="16167"/>
                </a:lnTo>
                <a:lnTo>
                  <a:pt x="160922" y="13545"/>
                </a:lnTo>
                <a:lnTo>
                  <a:pt x="138490" y="5472"/>
                </a:lnTo>
                <a:lnTo>
                  <a:pt x="115057" y="911"/>
                </a:lnTo>
                <a:lnTo>
                  <a:pt x="91201" y="0"/>
                </a:lnTo>
                <a:close/>
              </a:path>
            </a:pathLst>
          </a:custGeom>
          <a:solidFill>
            <a:srgbClr val="172B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13743351" y="5821644"/>
            <a:ext cx="186277" cy="78301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13384827" y="5844984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4" h="55245">
                <a:moveTo>
                  <a:pt x="27538" y="0"/>
                </a:moveTo>
                <a:lnTo>
                  <a:pt x="16830" y="2161"/>
                </a:lnTo>
                <a:lnTo>
                  <a:pt x="8075" y="8053"/>
                </a:lnTo>
                <a:lnTo>
                  <a:pt x="2167" y="16790"/>
                </a:lnTo>
                <a:lnTo>
                  <a:pt x="0" y="27486"/>
                </a:lnTo>
                <a:lnTo>
                  <a:pt x="2167" y="38175"/>
                </a:lnTo>
                <a:lnTo>
                  <a:pt x="8075" y="46909"/>
                </a:lnTo>
                <a:lnTo>
                  <a:pt x="16830" y="52800"/>
                </a:lnTo>
                <a:lnTo>
                  <a:pt x="27538" y="54961"/>
                </a:lnTo>
                <a:lnTo>
                  <a:pt x="38230" y="52800"/>
                </a:lnTo>
                <a:lnTo>
                  <a:pt x="46948" y="46909"/>
                </a:lnTo>
                <a:lnTo>
                  <a:pt x="52820" y="38175"/>
                </a:lnTo>
                <a:lnTo>
                  <a:pt x="54972" y="27486"/>
                </a:lnTo>
                <a:lnTo>
                  <a:pt x="52820" y="16790"/>
                </a:lnTo>
                <a:lnTo>
                  <a:pt x="46948" y="8053"/>
                </a:lnTo>
                <a:lnTo>
                  <a:pt x="38230" y="2161"/>
                </a:lnTo>
                <a:lnTo>
                  <a:pt x="27538" y="0"/>
                </a:lnTo>
                <a:close/>
              </a:path>
            </a:pathLst>
          </a:custGeom>
          <a:solidFill>
            <a:srgbClr val="172B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12879259" y="5788357"/>
            <a:ext cx="163830" cy="290195"/>
          </a:xfrm>
          <a:custGeom>
            <a:avLst/>
            <a:gdLst/>
            <a:ahLst/>
            <a:cxnLst/>
            <a:rect l="l" t="t" r="r" b="b"/>
            <a:pathLst>
              <a:path w="163830" h="290195">
                <a:moveTo>
                  <a:pt x="80346" y="0"/>
                </a:moveTo>
                <a:lnTo>
                  <a:pt x="54492" y="9792"/>
                </a:lnTo>
                <a:lnTo>
                  <a:pt x="29899" y="36706"/>
                </a:lnTo>
                <a:lnTo>
                  <a:pt x="10444" y="75730"/>
                </a:lnTo>
                <a:lnTo>
                  <a:pt x="0" y="121851"/>
                </a:lnTo>
                <a:lnTo>
                  <a:pt x="2442" y="170057"/>
                </a:lnTo>
                <a:lnTo>
                  <a:pt x="24115" y="222147"/>
                </a:lnTo>
                <a:lnTo>
                  <a:pt x="59129" y="263489"/>
                </a:lnTo>
                <a:lnTo>
                  <a:pt x="98285" y="288073"/>
                </a:lnTo>
                <a:lnTo>
                  <a:pt x="132386" y="289886"/>
                </a:lnTo>
                <a:lnTo>
                  <a:pt x="153580" y="266228"/>
                </a:lnTo>
                <a:lnTo>
                  <a:pt x="162699" y="226254"/>
                </a:lnTo>
                <a:lnTo>
                  <a:pt x="163573" y="181718"/>
                </a:lnTo>
                <a:lnTo>
                  <a:pt x="160029" y="144372"/>
                </a:lnTo>
                <a:lnTo>
                  <a:pt x="149905" y="98715"/>
                </a:lnTo>
                <a:lnTo>
                  <a:pt x="132517" y="51834"/>
                </a:lnTo>
                <a:lnTo>
                  <a:pt x="108964" y="15129"/>
                </a:lnTo>
                <a:lnTo>
                  <a:pt x="80346" y="0"/>
                </a:lnTo>
                <a:close/>
              </a:path>
            </a:pathLst>
          </a:custGeom>
          <a:solidFill>
            <a:srgbClr val="FFE2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12908785" y="5463299"/>
            <a:ext cx="380665" cy="469430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13420952" y="6226744"/>
            <a:ext cx="368935" cy="74295"/>
          </a:xfrm>
          <a:custGeom>
            <a:avLst/>
            <a:gdLst/>
            <a:ahLst/>
            <a:cxnLst/>
            <a:rect l="l" t="t" r="r" b="b"/>
            <a:pathLst>
              <a:path w="368934" h="74295">
                <a:moveTo>
                  <a:pt x="125585" y="0"/>
                </a:moveTo>
                <a:lnTo>
                  <a:pt x="101305" y="1746"/>
                </a:lnTo>
                <a:lnTo>
                  <a:pt x="74513" y="5675"/>
                </a:lnTo>
                <a:lnTo>
                  <a:pt x="43244" y="10698"/>
                </a:lnTo>
                <a:lnTo>
                  <a:pt x="25038" y="13334"/>
                </a:lnTo>
                <a:lnTo>
                  <a:pt x="0" y="16520"/>
                </a:lnTo>
                <a:lnTo>
                  <a:pt x="14039" y="26896"/>
                </a:lnTo>
                <a:lnTo>
                  <a:pt x="50116" y="46638"/>
                </a:lnTo>
                <a:lnTo>
                  <a:pt x="107180" y="65735"/>
                </a:lnTo>
                <a:lnTo>
                  <a:pt x="184182" y="74173"/>
                </a:lnTo>
                <a:lnTo>
                  <a:pt x="261228" y="65735"/>
                </a:lnTo>
                <a:lnTo>
                  <a:pt x="318288" y="46638"/>
                </a:lnTo>
                <a:lnTo>
                  <a:pt x="354341" y="26896"/>
                </a:lnTo>
                <a:lnTo>
                  <a:pt x="368365" y="16520"/>
                </a:lnTo>
                <a:lnTo>
                  <a:pt x="355763" y="15238"/>
                </a:lnTo>
                <a:lnTo>
                  <a:pt x="344583" y="13938"/>
                </a:lnTo>
                <a:lnTo>
                  <a:pt x="334955" y="12690"/>
                </a:lnTo>
                <a:lnTo>
                  <a:pt x="327005" y="11568"/>
                </a:lnTo>
                <a:lnTo>
                  <a:pt x="288706" y="5405"/>
                </a:lnTo>
                <a:lnTo>
                  <a:pt x="184182" y="5405"/>
                </a:lnTo>
                <a:lnTo>
                  <a:pt x="169942" y="4687"/>
                </a:lnTo>
                <a:lnTo>
                  <a:pt x="156016" y="2531"/>
                </a:lnTo>
                <a:lnTo>
                  <a:pt x="153016" y="1892"/>
                </a:lnTo>
                <a:lnTo>
                  <a:pt x="151827" y="1892"/>
                </a:lnTo>
                <a:lnTo>
                  <a:pt x="149314" y="1526"/>
                </a:lnTo>
                <a:lnTo>
                  <a:pt x="125585" y="0"/>
                </a:lnTo>
                <a:close/>
              </a:path>
              <a:path w="368934" h="74295">
                <a:moveTo>
                  <a:pt x="215700" y="1830"/>
                </a:moveTo>
                <a:lnTo>
                  <a:pt x="212349" y="2531"/>
                </a:lnTo>
                <a:lnTo>
                  <a:pt x="198423" y="4687"/>
                </a:lnTo>
                <a:lnTo>
                  <a:pt x="184182" y="5405"/>
                </a:lnTo>
                <a:lnTo>
                  <a:pt x="288706" y="5405"/>
                </a:lnTo>
                <a:lnTo>
                  <a:pt x="268709" y="2243"/>
                </a:lnTo>
                <a:lnTo>
                  <a:pt x="264729" y="1903"/>
                </a:lnTo>
                <a:lnTo>
                  <a:pt x="216328" y="1892"/>
                </a:lnTo>
                <a:lnTo>
                  <a:pt x="215700" y="1830"/>
                </a:lnTo>
                <a:close/>
              </a:path>
              <a:path w="368934" h="74295">
                <a:moveTo>
                  <a:pt x="243781" y="112"/>
                </a:moveTo>
                <a:lnTo>
                  <a:pt x="219050" y="1526"/>
                </a:lnTo>
                <a:lnTo>
                  <a:pt x="216433" y="1903"/>
                </a:lnTo>
                <a:lnTo>
                  <a:pt x="264729" y="1903"/>
                </a:lnTo>
                <a:lnTo>
                  <a:pt x="243781" y="112"/>
                </a:lnTo>
                <a:close/>
              </a:path>
              <a:path w="368934" h="74295">
                <a:moveTo>
                  <a:pt x="152770" y="1840"/>
                </a:moveTo>
                <a:lnTo>
                  <a:pt x="151827" y="1892"/>
                </a:lnTo>
                <a:lnTo>
                  <a:pt x="153016" y="1892"/>
                </a:lnTo>
                <a:lnTo>
                  <a:pt x="152770" y="1840"/>
                </a:lnTo>
                <a:close/>
              </a:path>
            </a:pathLst>
          </a:custGeom>
          <a:solidFill>
            <a:srgbClr val="F0BE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13392994" y="6227747"/>
            <a:ext cx="417830" cy="46990"/>
          </a:xfrm>
          <a:custGeom>
            <a:avLst/>
            <a:gdLst/>
            <a:ahLst/>
            <a:cxnLst/>
            <a:rect l="l" t="t" r="r" b="b"/>
            <a:pathLst>
              <a:path w="417830" h="46989">
                <a:moveTo>
                  <a:pt x="4083" y="1340"/>
                </a:moveTo>
                <a:lnTo>
                  <a:pt x="1780" y="2471"/>
                </a:lnTo>
                <a:lnTo>
                  <a:pt x="942" y="4638"/>
                </a:lnTo>
                <a:lnTo>
                  <a:pt x="0" y="6942"/>
                </a:lnTo>
                <a:lnTo>
                  <a:pt x="53270" y="26620"/>
                </a:lnTo>
                <a:lnTo>
                  <a:pt x="104499" y="37862"/>
                </a:lnTo>
                <a:lnTo>
                  <a:pt x="156552" y="44518"/>
                </a:lnTo>
                <a:lnTo>
                  <a:pt x="208998" y="46689"/>
                </a:lnTo>
                <a:lnTo>
                  <a:pt x="235280" y="46096"/>
                </a:lnTo>
                <a:lnTo>
                  <a:pt x="287569" y="41481"/>
                </a:lnTo>
                <a:lnTo>
                  <a:pt x="339222" y="32289"/>
                </a:lnTo>
                <a:lnTo>
                  <a:pt x="348004" y="30072"/>
                </a:lnTo>
                <a:lnTo>
                  <a:pt x="208998" y="30072"/>
                </a:lnTo>
                <a:lnTo>
                  <a:pt x="183341" y="29865"/>
                </a:lnTo>
                <a:lnTo>
                  <a:pt x="132224" y="26341"/>
                </a:lnTo>
                <a:lnTo>
                  <a:pt x="81422" y="19337"/>
                </a:lnTo>
                <a:lnTo>
                  <a:pt x="31132" y="8670"/>
                </a:lnTo>
                <a:lnTo>
                  <a:pt x="6282" y="1968"/>
                </a:lnTo>
                <a:lnTo>
                  <a:pt x="4083" y="1340"/>
                </a:lnTo>
                <a:close/>
              </a:path>
              <a:path w="417830" h="46989">
                <a:moveTo>
                  <a:pt x="413809" y="0"/>
                </a:moveTo>
                <a:lnTo>
                  <a:pt x="361559" y="13407"/>
                </a:lnTo>
                <a:lnTo>
                  <a:pt x="311090" y="22543"/>
                </a:lnTo>
                <a:lnTo>
                  <a:pt x="260162" y="28161"/>
                </a:lnTo>
                <a:lnTo>
                  <a:pt x="208998" y="30072"/>
                </a:lnTo>
                <a:lnTo>
                  <a:pt x="348004" y="30072"/>
                </a:lnTo>
                <a:lnTo>
                  <a:pt x="389727" y="18178"/>
                </a:lnTo>
                <a:lnTo>
                  <a:pt x="417578" y="5926"/>
                </a:lnTo>
                <a:lnTo>
                  <a:pt x="416950" y="3706"/>
                </a:lnTo>
                <a:lnTo>
                  <a:pt x="416217" y="1350"/>
                </a:lnTo>
                <a:lnTo>
                  <a:pt x="413809" y="0"/>
                </a:lnTo>
                <a:close/>
              </a:path>
            </a:pathLst>
          </a:custGeom>
          <a:solidFill>
            <a:srgbClr val="CB8C8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13748272" y="5922444"/>
            <a:ext cx="325330" cy="325406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13096146" y="5902259"/>
            <a:ext cx="325330" cy="325394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13630664" y="5836503"/>
            <a:ext cx="44450" cy="187960"/>
          </a:xfrm>
          <a:custGeom>
            <a:avLst/>
            <a:gdLst/>
            <a:ahLst/>
            <a:cxnLst/>
            <a:rect l="l" t="t" r="r" b="b"/>
            <a:pathLst>
              <a:path w="44450" h="187960">
                <a:moveTo>
                  <a:pt x="37400" y="0"/>
                </a:moveTo>
                <a:lnTo>
                  <a:pt x="13073" y="34389"/>
                </a:lnTo>
                <a:lnTo>
                  <a:pt x="996" y="80226"/>
                </a:lnTo>
                <a:lnTo>
                  <a:pt x="0" y="103957"/>
                </a:lnTo>
                <a:lnTo>
                  <a:pt x="726" y="115788"/>
                </a:lnTo>
                <a:lnTo>
                  <a:pt x="11053" y="161641"/>
                </a:lnTo>
                <a:lnTo>
                  <a:pt x="25778" y="187711"/>
                </a:lnTo>
                <a:lnTo>
                  <a:pt x="32688" y="185083"/>
                </a:lnTo>
                <a:lnTo>
                  <a:pt x="34573" y="181052"/>
                </a:lnTo>
                <a:lnTo>
                  <a:pt x="33212" y="177439"/>
                </a:lnTo>
                <a:lnTo>
                  <a:pt x="29617" y="167126"/>
                </a:lnTo>
                <a:lnTo>
                  <a:pt x="20252" y="124944"/>
                </a:lnTo>
                <a:lnTo>
                  <a:pt x="18692" y="103570"/>
                </a:lnTo>
                <a:lnTo>
                  <a:pt x="18971" y="92887"/>
                </a:lnTo>
                <a:lnTo>
                  <a:pt x="25869" y="50925"/>
                </a:lnTo>
                <a:lnTo>
                  <a:pt x="42426" y="11287"/>
                </a:lnTo>
                <a:lnTo>
                  <a:pt x="44102" y="8282"/>
                </a:lnTo>
                <a:lnTo>
                  <a:pt x="43264" y="4429"/>
                </a:lnTo>
                <a:lnTo>
                  <a:pt x="40437" y="2324"/>
                </a:lnTo>
                <a:lnTo>
                  <a:pt x="37400" y="0"/>
                </a:lnTo>
                <a:close/>
              </a:path>
            </a:pathLst>
          </a:custGeom>
          <a:solidFill>
            <a:srgbClr val="F0BE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12936359" y="5089570"/>
            <a:ext cx="1172210" cy="557530"/>
          </a:xfrm>
          <a:custGeom>
            <a:avLst/>
            <a:gdLst/>
            <a:ahLst/>
            <a:cxnLst/>
            <a:rect l="l" t="t" r="r" b="b"/>
            <a:pathLst>
              <a:path w="1172209" h="557529">
                <a:moveTo>
                  <a:pt x="1136953" y="444370"/>
                </a:moveTo>
                <a:lnTo>
                  <a:pt x="788876" y="444370"/>
                </a:lnTo>
                <a:lnTo>
                  <a:pt x="830138" y="450817"/>
                </a:lnTo>
                <a:lnTo>
                  <a:pt x="888873" y="467820"/>
                </a:lnTo>
                <a:lnTo>
                  <a:pt x="943835" y="487584"/>
                </a:lnTo>
                <a:lnTo>
                  <a:pt x="989786" y="511096"/>
                </a:lnTo>
                <a:lnTo>
                  <a:pt x="1026667" y="535386"/>
                </a:lnTo>
                <a:lnTo>
                  <a:pt x="1054418" y="557482"/>
                </a:lnTo>
                <a:lnTo>
                  <a:pt x="1074517" y="537734"/>
                </a:lnTo>
                <a:lnTo>
                  <a:pt x="1097492" y="510758"/>
                </a:lnTo>
                <a:lnTo>
                  <a:pt x="1120841" y="476334"/>
                </a:lnTo>
                <a:lnTo>
                  <a:pt x="1136953" y="444370"/>
                </a:lnTo>
                <a:close/>
              </a:path>
              <a:path w="1172209" h="557529">
                <a:moveTo>
                  <a:pt x="1149048" y="416544"/>
                </a:moveTo>
                <a:lnTo>
                  <a:pt x="224914" y="416544"/>
                </a:lnTo>
                <a:lnTo>
                  <a:pt x="256072" y="421749"/>
                </a:lnTo>
                <a:lnTo>
                  <a:pt x="282410" y="438289"/>
                </a:lnTo>
                <a:lnTo>
                  <a:pt x="346782" y="484910"/>
                </a:lnTo>
                <a:lnTo>
                  <a:pt x="397893" y="504761"/>
                </a:lnTo>
                <a:lnTo>
                  <a:pt x="459658" y="515578"/>
                </a:lnTo>
                <a:lnTo>
                  <a:pt x="507106" y="514821"/>
                </a:lnTo>
                <a:lnTo>
                  <a:pt x="556213" y="501829"/>
                </a:lnTo>
                <a:lnTo>
                  <a:pt x="572809" y="494411"/>
                </a:lnTo>
                <a:lnTo>
                  <a:pt x="584985" y="489196"/>
                </a:lnTo>
                <a:lnTo>
                  <a:pt x="631682" y="472239"/>
                </a:lnTo>
                <a:lnTo>
                  <a:pt x="680712" y="460344"/>
                </a:lnTo>
                <a:lnTo>
                  <a:pt x="745572" y="447780"/>
                </a:lnTo>
                <a:lnTo>
                  <a:pt x="788876" y="444370"/>
                </a:lnTo>
                <a:lnTo>
                  <a:pt x="1136953" y="444370"/>
                </a:lnTo>
                <a:lnTo>
                  <a:pt x="1142059" y="434240"/>
                </a:lnTo>
                <a:lnTo>
                  <a:pt x="1149048" y="416544"/>
                </a:lnTo>
                <a:close/>
              </a:path>
              <a:path w="1172209" h="557529">
                <a:moveTo>
                  <a:pt x="595881" y="39156"/>
                </a:moveTo>
                <a:lnTo>
                  <a:pt x="534329" y="40723"/>
                </a:lnTo>
                <a:lnTo>
                  <a:pt x="475661" y="46528"/>
                </a:lnTo>
                <a:lnTo>
                  <a:pt x="434913" y="53239"/>
                </a:lnTo>
                <a:lnTo>
                  <a:pt x="388770" y="63929"/>
                </a:lnTo>
                <a:lnTo>
                  <a:pt x="338892" y="79675"/>
                </a:lnTo>
                <a:lnTo>
                  <a:pt x="286939" y="101557"/>
                </a:lnTo>
                <a:lnTo>
                  <a:pt x="234572" y="130651"/>
                </a:lnTo>
                <a:lnTo>
                  <a:pt x="183449" y="168039"/>
                </a:lnTo>
                <a:lnTo>
                  <a:pt x="143215" y="206217"/>
                </a:lnTo>
                <a:lnTo>
                  <a:pt x="112535" y="241507"/>
                </a:lnTo>
                <a:lnTo>
                  <a:pt x="79578" y="287187"/>
                </a:lnTo>
                <a:lnTo>
                  <a:pt x="47413" y="343961"/>
                </a:lnTo>
                <a:lnTo>
                  <a:pt x="24554" y="397181"/>
                </a:lnTo>
                <a:lnTo>
                  <a:pt x="9312" y="444664"/>
                </a:lnTo>
                <a:lnTo>
                  <a:pt x="0" y="484228"/>
                </a:lnTo>
                <a:lnTo>
                  <a:pt x="116122" y="502573"/>
                </a:lnTo>
                <a:lnTo>
                  <a:pt x="147580" y="460533"/>
                </a:lnTo>
                <a:lnTo>
                  <a:pt x="176565" y="434554"/>
                </a:lnTo>
                <a:lnTo>
                  <a:pt x="202526" y="421078"/>
                </a:lnTo>
                <a:lnTo>
                  <a:pt x="224914" y="416544"/>
                </a:lnTo>
                <a:lnTo>
                  <a:pt x="1149048" y="416544"/>
                </a:lnTo>
                <a:lnTo>
                  <a:pt x="1155508" y="400191"/>
                </a:lnTo>
                <a:lnTo>
                  <a:pt x="1167503" y="357123"/>
                </a:lnTo>
                <a:lnTo>
                  <a:pt x="1172038" y="306793"/>
                </a:lnTo>
                <a:lnTo>
                  <a:pt x="1163105" y="250958"/>
                </a:lnTo>
                <a:lnTo>
                  <a:pt x="1136344" y="194951"/>
                </a:lnTo>
                <a:lnTo>
                  <a:pt x="1099169" y="152549"/>
                </a:lnTo>
                <a:lnTo>
                  <a:pt x="1058381" y="122665"/>
                </a:lnTo>
                <a:lnTo>
                  <a:pt x="1051325" y="119202"/>
                </a:lnTo>
                <a:lnTo>
                  <a:pt x="904475" y="119202"/>
                </a:lnTo>
                <a:lnTo>
                  <a:pt x="910683" y="84161"/>
                </a:lnTo>
                <a:lnTo>
                  <a:pt x="912917" y="50562"/>
                </a:lnTo>
                <a:lnTo>
                  <a:pt x="912229" y="45975"/>
                </a:lnTo>
                <a:lnTo>
                  <a:pt x="728630" y="45975"/>
                </a:lnTo>
                <a:lnTo>
                  <a:pt x="689206" y="45349"/>
                </a:lnTo>
                <a:lnTo>
                  <a:pt x="646232" y="41886"/>
                </a:lnTo>
                <a:lnTo>
                  <a:pt x="595881" y="39156"/>
                </a:lnTo>
                <a:close/>
              </a:path>
              <a:path w="1172209" h="557529">
                <a:moveTo>
                  <a:pt x="976567" y="93962"/>
                </a:moveTo>
                <a:lnTo>
                  <a:pt x="935403" y="102516"/>
                </a:lnTo>
                <a:lnTo>
                  <a:pt x="904475" y="119202"/>
                </a:lnTo>
                <a:lnTo>
                  <a:pt x="1051325" y="119202"/>
                </a:lnTo>
                <a:lnTo>
                  <a:pt x="1020778" y="104212"/>
                </a:lnTo>
                <a:lnTo>
                  <a:pt x="993163" y="96104"/>
                </a:lnTo>
                <a:lnTo>
                  <a:pt x="983235" y="94560"/>
                </a:lnTo>
                <a:lnTo>
                  <a:pt x="976567" y="93962"/>
                </a:lnTo>
                <a:close/>
              </a:path>
              <a:path w="1172209" h="557529">
                <a:moveTo>
                  <a:pt x="877396" y="0"/>
                </a:moveTo>
                <a:lnTo>
                  <a:pt x="856138" y="4486"/>
                </a:lnTo>
                <a:lnTo>
                  <a:pt x="833762" y="13979"/>
                </a:lnTo>
                <a:lnTo>
                  <a:pt x="812121" y="24451"/>
                </a:lnTo>
                <a:lnTo>
                  <a:pt x="768326" y="40198"/>
                </a:lnTo>
                <a:lnTo>
                  <a:pt x="728630" y="45975"/>
                </a:lnTo>
                <a:lnTo>
                  <a:pt x="912229" y="45975"/>
                </a:lnTo>
                <a:lnTo>
                  <a:pt x="908730" y="22619"/>
                </a:lnTo>
                <a:lnTo>
                  <a:pt x="895679" y="4546"/>
                </a:lnTo>
                <a:lnTo>
                  <a:pt x="877396" y="0"/>
                </a:lnTo>
                <a:close/>
              </a:path>
            </a:pathLst>
          </a:custGeom>
          <a:solidFill>
            <a:srgbClr val="ECC19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13518960" y="6066495"/>
            <a:ext cx="153035" cy="33655"/>
          </a:xfrm>
          <a:custGeom>
            <a:avLst/>
            <a:gdLst/>
            <a:ahLst/>
            <a:cxnLst/>
            <a:rect l="l" t="t" r="r" b="b"/>
            <a:pathLst>
              <a:path w="153034" h="33654">
                <a:moveTo>
                  <a:pt x="9633" y="0"/>
                </a:moveTo>
                <a:lnTo>
                  <a:pt x="6073" y="94"/>
                </a:lnTo>
                <a:lnTo>
                  <a:pt x="418" y="4795"/>
                </a:lnTo>
                <a:lnTo>
                  <a:pt x="0" y="9434"/>
                </a:lnTo>
                <a:lnTo>
                  <a:pt x="2513" y="12565"/>
                </a:lnTo>
                <a:lnTo>
                  <a:pt x="38218" y="32847"/>
                </a:lnTo>
                <a:lnTo>
                  <a:pt x="48957" y="33448"/>
                </a:lnTo>
                <a:lnTo>
                  <a:pt x="59029" y="32504"/>
                </a:lnTo>
                <a:lnTo>
                  <a:pt x="68433" y="30723"/>
                </a:lnTo>
                <a:lnTo>
                  <a:pt x="85489" y="26952"/>
                </a:lnTo>
                <a:lnTo>
                  <a:pt x="93701" y="25414"/>
                </a:lnTo>
                <a:lnTo>
                  <a:pt x="101893" y="24199"/>
                </a:lnTo>
                <a:lnTo>
                  <a:pt x="110153" y="23308"/>
                </a:lnTo>
                <a:lnTo>
                  <a:pt x="118442" y="22833"/>
                </a:lnTo>
                <a:lnTo>
                  <a:pt x="126828" y="22645"/>
                </a:lnTo>
                <a:lnTo>
                  <a:pt x="148248" y="22645"/>
                </a:lnTo>
                <a:lnTo>
                  <a:pt x="150257" y="21392"/>
                </a:lnTo>
                <a:lnTo>
                  <a:pt x="151409" y="18240"/>
                </a:lnTo>
                <a:lnTo>
                  <a:pt x="152770" y="14418"/>
                </a:lnTo>
                <a:lnTo>
                  <a:pt x="151328" y="11360"/>
                </a:lnTo>
                <a:lnTo>
                  <a:pt x="40417" y="11360"/>
                </a:lnTo>
                <a:lnTo>
                  <a:pt x="33413" y="10552"/>
                </a:lnTo>
                <a:lnTo>
                  <a:pt x="26321" y="8684"/>
                </a:lnTo>
                <a:lnTo>
                  <a:pt x="19287" y="5769"/>
                </a:lnTo>
                <a:lnTo>
                  <a:pt x="12460" y="1821"/>
                </a:lnTo>
                <a:lnTo>
                  <a:pt x="12250" y="1738"/>
                </a:lnTo>
                <a:lnTo>
                  <a:pt x="9633" y="0"/>
                </a:lnTo>
                <a:close/>
              </a:path>
              <a:path w="153034" h="33654">
                <a:moveTo>
                  <a:pt x="148248" y="22645"/>
                </a:moveTo>
                <a:lnTo>
                  <a:pt x="126828" y="22645"/>
                </a:lnTo>
                <a:lnTo>
                  <a:pt x="135332" y="22736"/>
                </a:lnTo>
                <a:lnTo>
                  <a:pt x="143974" y="23109"/>
                </a:lnTo>
                <a:lnTo>
                  <a:pt x="147220" y="23287"/>
                </a:lnTo>
                <a:lnTo>
                  <a:pt x="148248" y="22645"/>
                </a:lnTo>
                <a:close/>
              </a:path>
              <a:path w="153034" h="33654">
                <a:moveTo>
                  <a:pt x="109630" y="1769"/>
                </a:moveTo>
                <a:lnTo>
                  <a:pt x="63255" y="7930"/>
                </a:lnTo>
                <a:lnTo>
                  <a:pt x="55116" y="9769"/>
                </a:lnTo>
                <a:lnTo>
                  <a:pt x="47506" y="11027"/>
                </a:lnTo>
                <a:lnTo>
                  <a:pt x="40417" y="11360"/>
                </a:lnTo>
                <a:lnTo>
                  <a:pt x="151328" y="11360"/>
                </a:lnTo>
                <a:lnTo>
                  <a:pt x="119224" y="2405"/>
                </a:lnTo>
                <a:lnTo>
                  <a:pt x="109630" y="1769"/>
                </a:lnTo>
                <a:close/>
              </a:path>
            </a:pathLst>
          </a:custGeom>
          <a:solidFill>
            <a:srgbClr val="F0BE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 txBox="1"/>
          <p:nvPr/>
        </p:nvSpPr>
        <p:spPr>
          <a:xfrm>
            <a:off x="12646600" y="10510539"/>
            <a:ext cx="155575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spc="-155" dirty="0">
                <a:solidFill>
                  <a:srgbClr val="091E42"/>
                </a:solidFill>
                <a:latin typeface="Verdana"/>
                <a:cs typeface="Verdana"/>
              </a:rPr>
              <a:t>Permissions</a:t>
            </a:r>
            <a:endParaRPr sz="2300">
              <a:latin typeface="Verdana"/>
              <a:cs typeface="Verdana"/>
            </a:endParaRPr>
          </a:p>
        </p:txBody>
      </p:sp>
      <p:sp>
        <p:nvSpPr>
          <p:cNvPr id="121" name="object 121"/>
          <p:cNvSpPr txBox="1"/>
          <p:nvPr/>
        </p:nvSpPr>
        <p:spPr>
          <a:xfrm>
            <a:off x="15484209" y="10510539"/>
            <a:ext cx="1685925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spc="-140" dirty="0">
                <a:solidFill>
                  <a:srgbClr val="091E42"/>
                </a:solidFill>
                <a:latin typeface="Verdana"/>
                <a:cs typeface="Verdana"/>
              </a:rPr>
              <a:t>Performance</a:t>
            </a:r>
            <a:endParaRPr sz="2300">
              <a:latin typeface="Verdana"/>
              <a:cs typeface="Verdana"/>
            </a:endParaRPr>
          </a:p>
        </p:txBody>
      </p:sp>
      <p:sp>
        <p:nvSpPr>
          <p:cNvPr id="122" name="object 122"/>
          <p:cNvSpPr/>
          <p:nvPr/>
        </p:nvSpPr>
        <p:spPr>
          <a:xfrm>
            <a:off x="12987353" y="9397994"/>
            <a:ext cx="869816" cy="1141117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16053857" y="9747970"/>
            <a:ext cx="612140" cy="612140"/>
          </a:xfrm>
          <a:custGeom>
            <a:avLst/>
            <a:gdLst/>
            <a:ahLst/>
            <a:cxnLst/>
            <a:rect l="l" t="t" r="r" b="b"/>
            <a:pathLst>
              <a:path w="612140" h="612140">
                <a:moveTo>
                  <a:pt x="0" y="612032"/>
                </a:moveTo>
                <a:lnTo>
                  <a:pt x="612032" y="0"/>
                </a:lnTo>
              </a:path>
            </a:pathLst>
          </a:custGeom>
          <a:ln w="67814">
            <a:solidFill>
              <a:srgbClr val="25385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15912317" y="9670519"/>
            <a:ext cx="129708" cy="129695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16613630" y="9670522"/>
            <a:ext cx="129708" cy="129692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15989738" y="9747970"/>
            <a:ext cx="471170" cy="471170"/>
          </a:xfrm>
          <a:custGeom>
            <a:avLst/>
            <a:gdLst/>
            <a:ahLst/>
            <a:cxnLst/>
            <a:rect l="l" t="t" r="r" b="b"/>
            <a:pathLst>
              <a:path w="471169" h="471170">
                <a:moveTo>
                  <a:pt x="470807" y="470807"/>
                </a:moveTo>
                <a:lnTo>
                  <a:pt x="0" y="0"/>
                </a:lnTo>
              </a:path>
            </a:pathLst>
          </a:custGeom>
          <a:ln w="67814">
            <a:solidFill>
              <a:srgbClr val="BF26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16327775" y="9607942"/>
            <a:ext cx="0" cy="852169"/>
          </a:xfrm>
          <a:custGeom>
            <a:avLst/>
            <a:gdLst/>
            <a:ahLst/>
            <a:cxnLst/>
            <a:rect l="l" t="t" r="r" b="b"/>
            <a:pathLst>
              <a:path h="852170">
                <a:moveTo>
                  <a:pt x="0" y="851859"/>
                </a:moveTo>
                <a:lnTo>
                  <a:pt x="0" y="0"/>
                </a:lnTo>
              </a:path>
            </a:pathLst>
          </a:custGeom>
          <a:ln w="67814">
            <a:solidFill>
              <a:srgbClr val="0052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15870406" y="9624754"/>
            <a:ext cx="917458" cy="917475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15938957" y="9693337"/>
            <a:ext cx="780415" cy="780415"/>
          </a:xfrm>
          <a:custGeom>
            <a:avLst/>
            <a:gdLst/>
            <a:ahLst/>
            <a:cxnLst/>
            <a:rect l="l" t="t" r="r" b="b"/>
            <a:pathLst>
              <a:path w="780415" h="780415">
                <a:moveTo>
                  <a:pt x="403313" y="0"/>
                </a:moveTo>
                <a:lnTo>
                  <a:pt x="355403" y="1314"/>
                </a:lnTo>
                <a:lnTo>
                  <a:pt x="308755" y="8382"/>
                </a:lnTo>
                <a:lnTo>
                  <a:pt x="263792" y="20897"/>
                </a:lnTo>
                <a:lnTo>
                  <a:pt x="220938" y="38554"/>
                </a:lnTo>
                <a:lnTo>
                  <a:pt x="180614" y="61047"/>
                </a:lnTo>
                <a:lnTo>
                  <a:pt x="143245" y="88072"/>
                </a:lnTo>
                <a:lnTo>
                  <a:pt x="109252" y="119322"/>
                </a:lnTo>
                <a:lnTo>
                  <a:pt x="79060" y="154492"/>
                </a:lnTo>
                <a:lnTo>
                  <a:pt x="53090" y="193276"/>
                </a:lnTo>
                <a:lnTo>
                  <a:pt x="31765" y="235370"/>
                </a:lnTo>
                <a:lnTo>
                  <a:pt x="15510" y="280467"/>
                </a:lnTo>
                <a:lnTo>
                  <a:pt x="4746" y="328262"/>
                </a:lnTo>
                <a:lnTo>
                  <a:pt x="0" y="377022"/>
                </a:lnTo>
                <a:lnTo>
                  <a:pt x="1312" y="424938"/>
                </a:lnTo>
                <a:lnTo>
                  <a:pt x="8379" y="471589"/>
                </a:lnTo>
                <a:lnTo>
                  <a:pt x="20893" y="516553"/>
                </a:lnTo>
                <a:lnTo>
                  <a:pt x="38550" y="559406"/>
                </a:lnTo>
                <a:lnTo>
                  <a:pt x="61045" y="599727"/>
                </a:lnTo>
                <a:lnTo>
                  <a:pt x="88071" y="637092"/>
                </a:lnTo>
                <a:lnTo>
                  <a:pt x="119324" y="671080"/>
                </a:lnTo>
                <a:lnTo>
                  <a:pt x="154498" y="701267"/>
                </a:lnTo>
                <a:lnTo>
                  <a:pt x="193287" y="727232"/>
                </a:lnTo>
                <a:lnTo>
                  <a:pt x="235387" y="748552"/>
                </a:lnTo>
                <a:lnTo>
                  <a:pt x="280492" y="764805"/>
                </a:lnTo>
                <a:lnTo>
                  <a:pt x="328296" y="775567"/>
                </a:lnTo>
                <a:lnTo>
                  <a:pt x="377045" y="780312"/>
                </a:lnTo>
                <a:lnTo>
                  <a:pt x="424955" y="778998"/>
                </a:lnTo>
                <a:lnTo>
                  <a:pt x="471603" y="771931"/>
                </a:lnTo>
                <a:lnTo>
                  <a:pt x="516565" y="759416"/>
                </a:lnTo>
                <a:lnTo>
                  <a:pt x="559420" y="741759"/>
                </a:lnTo>
                <a:lnTo>
                  <a:pt x="599743" y="719266"/>
                </a:lnTo>
                <a:lnTo>
                  <a:pt x="637113" y="692241"/>
                </a:lnTo>
                <a:lnTo>
                  <a:pt x="671105" y="660991"/>
                </a:lnTo>
                <a:lnTo>
                  <a:pt x="701298" y="625820"/>
                </a:lnTo>
                <a:lnTo>
                  <a:pt x="727268" y="587035"/>
                </a:lnTo>
                <a:lnTo>
                  <a:pt x="748592" y="544941"/>
                </a:lnTo>
                <a:lnTo>
                  <a:pt x="764848" y="499844"/>
                </a:lnTo>
                <a:lnTo>
                  <a:pt x="775612" y="452049"/>
                </a:lnTo>
                <a:lnTo>
                  <a:pt x="780358" y="403290"/>
                </a:lnTo>
                <a:lnTo>
                  <a:pt x="779045" y="355373"/>
                </a:lnTo>
                <a:lnTo>
                  <a:pt x="771979" y="308722"/>
                </a:lnTo>
                <a:lnTo>
                  <a:pt x="759465" y="263759"/>
                </a:lnTo>
                <a:lnTo>
                  <a:pt x="741807" y="220906"/>
                </a:lnTo>
                <a:lnTo>
                  <a:pt x="719313" y="180585"/>
                </a:lnTo>
                <a:lnTo>
                  <a:pt x="692287" y="143220"/>
                </a:lnTo>
                <a:lnTo>
                  <a:pt x="661034" y="109232"/>
                </a:lnTo>
                <a:lnTo>
                  <a:pt x="625860" y="79045"/>
                </a:lnTo>
                <a:lnTo>
                  <a:pt x="587070" y="53080"/>
                </a:lnTo>
                <a:lnTo>
                  <a:pt x="544971" y="31759"/>
                </a:lnTo>
                <a:lnTo>
                  <a:pt x="499866" y="15506"/>
                </a:lnTo>
                <a:lnTo>
                  <a:pt x="452062" y="4743"/>
                </a:lnTo>
                <a:lnTo>
                  <a:pt x="403313" y="0"/>
                </a:lnTo>
                <a:close/>
              </a:path>
            </a:pathLst>
          </a:custGeom>
          <a:solidFill>
            <a:srgbClr val="DFE1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15938957" y="9715034"/>
            <a:ext cx="758369" cy="758725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16047783" y="9802143"/>
            <a:ext cx="563245" cy="563245"/>
          </a:xfrm>
          <a:custGeom>
            <a:avLst/>
            <a:gdLst/>
            <a:ahLst/>
            <a:cxnLst/>
            <a:rect l="l" t="t" r="r" b="b"/>
            <a:pathLst>
              <a:path w="563244" h="563245">
                <a:moveTo>
                  <a:pt x="0" y="272690"/>
                </a:moveTo>
                <a:lnTo>
                  <a:pt x="5091" y="227228"/>
                </a:lnTo>
                <a:lnTo>
                  <a:pt x="17100" y="184299"/>
                </a:lnTo>
                <a:lnTo>
                  <a:pt x="35424" y="144471"/>
                </a:lnTo>
                <a:lnTo>
                  <a:pt x="59463" y="108309"/>
                </a:lnTo>
                <a:lnTo>
                  <a:pt x="88614" y="76378"/>
                </a:lnTo>
                <a:lnTo>
                  <a:pt x="122276" y="49245"/>
                </a:lnTo>
                <a:lnTo>
                  <a:pt x="159848" y="27475"/>
                </a:lnTo>
                <a:lnTo>
                  <a:pt x="200726" y="11633"/>
                </a:lnTo>
                <a:lnTo>
                  <a:pt x="244310" y="2286"/>
                </a:lnTo>
                <a:lnTo>
                  <a:pt x="289999" y="0"/>
                </a:lnTo>
                <a:lnTo>
                  <a:pt x="335462" y="5091"/>
                </a:lnTo>
                <a:lnTo>
                  <a:pt x="378390" y="17100"/>
                </a:lnTo>
                <a:lnTo>
                  <a:pt x="418219" y="35424"/>
                </a:lnTo>
                <a:lnTo>
                  <a:pt x="454382" y="59463"/>
                </a:lnTo>
                <a:lnTo>
                  <a:pt x="486313" y="88615"/>
                </a:lnTo>
                <a:lnTo>
                  <a:pt x="513447" y="122277"/>
                </a:lnTo>
                <a:lnTo>
                  <a:pt x="535218" y="159849"/>
                </a:lnTo>
                <a:lnTo>
                  <a:pt x="551061" y="200729"/>
                </a:lnTo>
                <a:lnTo>
                  <a:pt x="560408" y="244314"/>
                </a:lnTo>
                <a:lnTo>
                  <a:pt x="562695" y="290004"/>
                </a:lnTo>
                <a:lnTo>
                  <a:pt x="557603" y="335467"/>
                </a:lnTo>
                <a:lnTo>
                  <a:pt x="545594" y="378395"/>
                </a:lnTo>
                <a:lnTo>
                  <a:pt x="527269" y="418224"/>
                </a:lnTo>
                <a:lnTo>
                  <a:pt x="503229" y="454387"/>
                </a:lnTo>
                <a:lnTo>
                  <a:pt x="474077" y="486319"/>
                </a:lnTo>
                <a:lnTo>
                  <a:pt x="440413" y="513453"/>
                </a:lnTo>
                <a:lnTo>
                  <a:pt x="402841" y="535224"/>
                </a:lnTo>
                <a:lnTo>
                  <a:pt x="361961" y="551066"/>
                </a:lnTo>
                <a:lnTo>
                  <a:pt x="318375" y="560413"/>
                </a:lnTo>
                <a:lnTo>
                  <a:pt x="272685" y="562700"/>
                </a:lnTo>
                <a:lnTo>
                  <a:pt x="227224" y="557609"/>
                </a:lnTo>
                <a:lnTo>
                  <a:pt x="184297" y="545599"/>
                </a:lnTo>
                <a:lnTo>
                  <a:pt x="144470" y="527274"/>
                </a:lnTo>
                <a:lnTo>
                  <a:pt x="108308" y="503234"/>
                </a:lnTo>
                <a:lnTo>
                  <a:pt x="76378" y="474082"/>
                </a:lnTo>
                <a:lnTo>
                  <a:pt x="49245" y="440419"/>
                </a:lnTo>
                <a:lnTo>
                  <a:pt x="27475" y="402846"/>
                </a:lnTo>
                <a:lnTo>
                  <a:pt x="11633" y="361966"/>
                </a:lnTo>
                <a:lnTo>
                  <a:pt x="2286" y="318380"/>
                </a:lnTo>
                <a:lnTo>
                  <a:pt x="0" y="272690"/>
                </a:lnTo>
                <a:close/>
              </a:path>
            </a:pathLst>
          </a:custGeom>
          <a:ln w="69749">
            <a:solidFill>
              <a:srgbClr val="FF5630"/>
            </a:solidFill>
            <a:prstDash val="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16327818" y="9778958"/>
            <a:ext cx="86995" cy="307340"/>
          </a:xfrm>
          <a:custGeom>
            <a:avLst/>
            <a:gdLst/>
            <a:ahLst/>
            <a:cxnLst/>
            <a:rect l="l" t="t" r="r" b="b"/>
            <a:pathLst>
              <a:path w="86994" h="307340">
                <a:moveTo>
                  <a:pt x="86864" y="0"/>
                </a:moveTo>
                <a:lnTo>
                  <a:pt x="0" y="307083"/>
                </a:lnTo>
              </a:path>
            </a:pathLst>
          </a:custGeom>
          <a:ln w="10432">
            <a:solidFill>
              <a:srgbClr val="0065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16290988" y="10049016"/>
            <a:ext cx="73520" cy="73520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16239811" y="9395091"/>
            <a:ext cx="175899" cy="175899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16254688" y="9507428"/>
            <a:ext cx="147953" cy="100510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257006" y="5961022"/>
            <a:ext cx="1590675" cy="551815"/>
          </a:xfrm>
          <a:custGeom>
            <a:avLst/>
            <a:gdLst/>
            <a:ahLst/>
            <a:cxnLst/>
            <a:rect l="l" t="t" r="r" b="b"/>
            <a:pathLst>
              <a:path w="1590675" h="551815">
                <a:moveTo>
                  <a:pt x="1494079" y="0"/>
                </a:moveTo>
                <a:lnTo>
                  <a:pt x="96394" y="0"/>
                </a:lnTo>
                <a:lnTo>
                  <a:pt x="77809" y="73"/>
                </a:lnTo>
                <a:lnTo>
                  <a:pt x="39600" y="4701"/>
                </a:lnTo>
                <a:lnTo>
                  <a:pt x="4638" y="39674"/>
                </a:lnTo>
                <a:lnTo>
                  <a:pt x="0" y="77702"/>
                </a:lnTo>
                <a:lnTo>
                  <a:pt x="6" y="474077"/>
                </a:lnTo>
                <a:lnTo>
                  <a:pt x="4638" y="512110"/>
                </a:lnTo>
                <a:lnTo>
                  <a:pt x="39600" y="547072"/>
                </a:lnTo>
                <a:lnTo>
                  <a:pt x="77628" y="551710"/>
                </a:lnTo>
                <a:lnTo>
                  <a:pt x="95965" y="551784"/>
                </a:lnTo>
                <a:lnTo>
                  <a:pt x="1493660" y="551784"/>
                </a:lnTo>
                <a:lnTo>
                  <a:pt x="1539292" y="549796"/>
                </a:lnTo>
                <a:lnTo>
                  <a:pt x="1579790" y="523596"/>
                </a:lnTo>
                <a:lnTo>
                  <a:pt x="1590128" y="474077"/>
                </a:lnTo>
                <a:lnTo>
                  <a:pt x="1590122" y="77702"/>
                </a:lnTo>
                <a:lnTo>
                  <a:pt x="1585490" y="39674"/>
                </a:lnTo>
                <a:lnTo>
                  <a:pt x="1550517" y="4701"/>
                </a:lnTo>
                <a:lnTo>
                  <a:pt x="1527050" y="587"/>
                </a:lnTo>
                <a:lnTo>
                  <a:pt x="1512425" y="73"/>
                </a:lnTo>
                <a:lnTo>
                  <a:pt x="1494079" y="0"/>
                </a:lnTo>
                <a:close/>
              </a:path>
            </a:pathLst>
          </a:custGeom>
          <a:solidFill>
            <a:srgbClr val="0747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257006" y="5961022"/>
            <a:ext cx="1590675" cy="551815"/>
          </a:xfrm>
          <a:custGeom>
            <a:avLst/>
            <a:gdLst/>
            <a:ahLst/>
            <a:cxnLst/>
            <a:rect l="l" t="t" r="r" b="b"/>
            <a:pathLst>
              <a:path w="1590675" h="551815">
                <a:moveTo>
                  <a:pt x="1494079" y="0"/>
                </a:moveTo>
                <a:lnTo>
                  <a:pt x="96394" y="0"/>
                </a:lnTo>
                <a:lnTo>
                  <a:pt x="77809" y="73"/>
                </a:lnTo>
                <a:lnTo>
                  <a:pt x="39600" y="4701"/>
                </a:lnTo>
                <a:lnTo>
                  <a:pt x="4638" y="39674"/>
                </a:lnTo>
                <a:lnTo>
                  <a:pt x="0" y="77702"/>
                </a:lnTo>
                <a:lnTo>
                  <a:pt x="6" y="474077"/>
                </a:lnTo>
                <a:lnTo>
                  <a:pt x="4638" y="512110"/>
                </a:lnTo>
                <a:lnTo>
                  <a:pt x="39600" y="547072"/>
                </a:lnTo>
                <a:lnTo>
                  <a:pt x="77628" y="551710"/>
                </a:lnTo>
                <a:lnTo>
                  <a:pt x="95965" y="551784"/>
                </a:lnTo>
                <a:lnTo>
                  <a:pt x="1493660" y="551784"/>
                </a:lnTo>
                <a:lnTo>
                  <a:pt x="1539292" y="549796"/>
                </a:lnTo>
                <a:lnTo>
                  <a:pt x="1579790" y="523596"/>
                </a:lnTo>
                <a:lnTo>
                  <a:pt x="1590128" y="474077"/>
                </a:lnTo>
                <a:lnTo>
                  <a:pt x="1590122" y="77702"/>
                </a:lnTo>
                <a:lnTo>
                  <a:pt x="1585490" y="39674"/>
                </a:lnTo>
                <a:lnTo>
                  <a:pt x="1550517" y="4701"/>
                </a:lnTo>
                <a:lnTo>
                  <a:pt x="1527050" y="587"/>
                </a:lnTo>
                <a:lnTo>
                  <a:pt x="1512425" y="73"/>
                </a:lnTo>
                <a:lnTo>
                  <a:pt x="1494079" y="0"/>
                </a:lnTo>
                <a:close/>
              </a:path>
            </a:pathLst>
          </a:custGeom>
          <a:solidFill>
            <a:srgbClr val="0747A6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9704281" y="6039471"/>
            <a:ext cx="70104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z="2300" b="1" spc="-635" dirty="0">
                <a:solidFill>
                  <a:srgbClr val="FFFFFF"/>
                </a:solidFill>
                <a:latin typeface="Verdana"/>
                <a:cs typeface="Verdana"/>
              </a:rPr>
              <a:t>A   N   </a:t>
            </a:r>
            <a:r>
              <a:rPr sz="2300" b="1" spc="-175" dirty="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endParaRPr sz="2300" dirty="0">
              <a:latin typeface="Verdana"/>
              <a:cs typeface="Verdan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4875358" y="4892128"/>
            <a:ext cx="2680970" cy="2687955"/>
          </a:xfrm>
          <a:custGeom>
            <a:avLst/>
            <a:gdLst/>
            <a:ahLst/>
            <a:cxnLst/>
            <a:rect l="l" t="t" r="r" b="b"/>
            <a:pathLst>
              <a:path w="2680969" h="2687954">
                <a:moveTo>
                  <a:pt x="1340312" y="0"/>
                </a:moveTo>
                <a:lnTo>
                  <a:pt x="1291617" y="899"/>
                </a:lnTo>
                <a:lnTo>
                  <a:pt x="1242973" y="3599"/>
                </a:lnTo>
                <a:lnTo>
                  <a:pt x="1194432" y="8098"/>
                </a:lnTo>
                <a:lnTo>
                  <a:pt x="1146046" y="14397"/>
                </a:lnTo>
                <a:lnTo>
                  <a:pt x="1097866" y="22495"/>
                </a:lnTo>
                <a:lnTo>
                  <a:pt x="1049945" y="32393"/>
                </a:lnTo>
                <a:lnTo>
                  <a:pt x="1002333" y="44091"/>
                </a:lnTo>
                <a:lnTo>
                  <a:pt x="955083" y="57589"/>
                </a:lnTo>
                <a:lnTo>
                  <a:pt x="908247" y="72886"/>
                </a:lnTo>
                <a:lnTo>
                  <a:pt x="861875" y="89982"/>
                </a:lnTo>
                <a:lnTo>
                  <a:pt x="816020" y="108879"/>
                </a:lnTo>
                <a:lnTo>
                  <a:pt x="770734" y="129575"/>
                </a:lnTo>
                <a:lnTo>
                  <a:pt x="726067" y="152070"/>
                </a:lnTo>
                <a:lnTo>
                  <a:pt x="682073" y="176366"/>
                </a:lnTo>
                <a:lnTo>
                  <a:pt x="615172" y="216085"/>
                </a:lnTo>
                <a:lnTo>
                  <a:pt x="573365" y="243516"/>
                </a:lnTo>
                <a:lnTo>
                  <a:pt x="532806" y="272385"/>
                </a:lnTo>
                <a:lnTo>
                  <a:pt x="493521" y="302646"/>
                </a:lnTo>
                <a:lnTo>
                  <a:pt x="455534" y="334254"/>
                </a:lnTo>
                <a:lnTo>
                  <a:pt x="418873" y="367165"/>
                </a:lnTo>
                <a:lnTo>
                  <a:pt x="383563" y="401334"/>
                </a:lnTo>
                <a:lnTo>
                  <a:pt x="349629" y="436716"/>
                </a:lnTo>
                <a:lnTo>
                  <a:pt x="317099" y="473266"/>
                </a:lnTo>
                <a:lnTo>
                  <a:pt x="285997" y="510940"/>
                </a:lnTo>
                <a:lnTo>
                  <a:pt x="256350" y="549693"/>
                </a:lnTo>
                <a:lnTo>
                  <a:pt x="228183" y="589480"/>
                </a:lnTo>
                <a:lnTo>
                  <a:pt x="201523" y="630257"/>
                </a:lnTo>
                <a:lnTo>
                  <a:pt x="176395" y="671978"/>
                </a:lnTo>
                <a:lnTo>
                  <a:pt x="152825" y="714599"/>
                </a:lnTo>
                <a:lnTo>
                  <a:pt x="130839" y="758075"/>
                </a:lnTo>
                <a:lnTo>
                  <a:pt x="110463" y="802361"/>
                </a:lnTo>
                <a:lnTo>
                  <a:pt x="91724" y="847413"/>
                </a:lnTo>
                <a:lnTo>
                  <a:pt x="74646" y="893186"/>
                </a:lnTo>
                <a:lnTo>
                  <a:pt x="59256" y="939635"/>
                </a:lnTo>
                <a:lnTo>
                  <a:pt x="45579" y="986715"/>
                </a:lnTo>
                <a:lnTo>
                  <a:pt x="33642" y="1034382"/>
                </a:lnTo>
                <a:lnTo>
                  <a:pt x="23470" y="1082591"/>
                </a:lnTo>
                <a:lnTo>
                  <a:pt x="15090" y="1131297"/>
                </a:lnTo>
                <a:lnTo>
                  <a:pt x="8527" y="1180455"/>
                </a:lnTo>
                <a:lnTo>
                  <a:pt x="3807" y="1230020"/>
                </a:lnTo>
                <a:lnTo>
                  <a:pt x="956" y="1279948"/>
                </a:lnTo>
                <a:lnTo>
                  <a:pt x="0" y="1330195"/>
                </a:lnTo>
                <a:lnTo>
                  <a:pt x="0" y="1357723"/>
                </a:lnTo>
                <a:lnTo>
                  <a:pt x="956" y="1407970"/>
                </a:lnTo>
                <a:lnTo>
                  <a:pt x="3807" y="1457899"/>
                </a:lnTo>
                <a:lnTo>
                  <a:pt x="8527" y="1507465"/>
                </a:lnTo>
                <a:lnTo>
                  <a:pt x="15090" y="1556623"/>
                </a:lnTo>
                <a:lnTo>
                  <a:pt x="23470" y="1605329"/>
                </a:lnTo>
                <a:lnTo>
                  <a:pt x="33642" y="1653538"/>
                </a:lnTo>
                <a:lnTo>
                  <a:pt x="45579" y="1701205"/>
                </a:lnTo>
                <a:lnTo>
                  <a:pt x="59256" y="1748285"/>
                </a:lnTo>
                <a:lnTo>
                  <a:pt x="74646" y="1794734"/>
                </a:lnTo>
                <a:lnTo>
                  <a:pt x="91724" y="1840506"/>
                </a:lnTo>
                <a:lnTo>
                  <a:pt x="110463" y="1885558"/>
                </a:lnTo>
                <a:lnTo>
                  <a:pt x="130839" y="1929844"/>
                </a:lnTo>
                <a:lnTo>
                  <a:pt x="152825" y="1973320"/>
                </a:lnTo>
                <a:lnTo>
                  <a:pt x="176395" y="2015941"/>
                </a:lnTo>
                <a:lnTo>
                  <a:pt x="201523" y="2057662"/>
                </a:lnTo>
                <a:lnTo>
                  <a:pt x="228183" y="2098438"/>
                </a:lnTo>
                <a:lnTo>
                  <a:pt x="256350" y="2138225"/>
                </a:lnTo>
                <a:lnTo>
                  <a:pt x="285997" y="2176978"/>
                </a:lnTo>
                <a:lnTo>
                  <a:pt x="317099" y="2214652"/>
                </a:lnTo>
                <a:lnTo>
                  <a:pt x="349629" y="2251203"/>
                </a:lnTo>
                <a:lnTo>
                  <a:pt x="383563" y="2286585"/>
                </a:lnTo>
                <a:lnTo>
                  <a:pt x="418873" y="2320754"/>
                </a:lnTo>
                <a:lnTo>
                  <a:pt x="455534" y="2353666"/>
                </a:lnTo>
                <a:lnTo>
                  <a:pt x="493521" y="2385275"/>
                </a:lnTo>
                <a:lnTo>
                  <a:pt x="532806" y="2415537"/>
                </a:lnTo>
                <a:lnTo>
                  <a:pt x="573365" y="2444407"/>
                </a:lnTo>
                <a:lnTo>
                  <a:pt x="615172" y="2471841"/>
                </a:lnTo>
                <a:lnTo>
                  <a:pt x="658199" y="2497793"/>
                </a:lnTo>
                <a:lnTo>
                  <a:pt x="726067" y="2535847"/>
                </a:lnTo>
                <a:lnTo>
                  <a:pt x="770734" y="2558342"/>
                </a:lnTo>
                <a:lnTo>
                  <a:pt x="816020" y="2579038"/>
                </a:lnTo>
                <a:lnTo>
                  <a:pt x="861875" y="2597935"/>
                </a:lnTo>
                <a:lnTo>
                  <a:pt x="908247" y="2615032"/>
                </a:lnTo>
                <a:lnTo>
                  <a:pt x="955083" y="2630329"/>
                </a:lnTo>
                <a:lnTo>
                  <a:pt x="1002333" y="2643826"/>
                </a:lnTo>
                <a:lnTo>
                  <a:pt x="1049945" y="2655524"/>
                </a:lnTo>
                <a:lnTo>
                  <a:pt x="1097866" y="2665422"/>
                </a:lnTo>
                <a:lnTo>
                  <a:pt x="1146046" y="2673520"/>
                </a:lnTo>
                <a:lnTo>
                  <a:pt x="1194432" y="2679819"/>
                </a:lnTo>
                <a:lnTo>
                  <a:pt x="1242973" y="2684318"/>
                </a:lnTo>
                <a:lnTo>
                  <a:pt x="1291617" y="2687018"/>
                </a:lnTo>
                <a:lnTo>
                  <a:pt x="1340312" y="2687918"/>
                </a:lnTo>
                <a:lnTo>
                  <a:pt x="1389007" y="2687018"/>
                </a:lnTo>
                <a:lnTo>
                  <a:pt x="1437650" y="2684318"/>
                </a:lnTo>
                <a:lnTo>
                  <a:pt x="1486188" y="2679819"/>
                </a:lnTo>
                <a:lnTo>
                  <a:pt x="1534572" y="2673520"/>
                </a:lnTo>
                <a:lnTo>
                  <a:pt x="1582748" y="2665422"/>
                </a:lnTo>
                <a:lnTo>
                  <a:pt x="1630665" y="2655524"/>
                </a:lnTo>
                <a:lnTo>
                  <a:pt x="1678271" y="2643826"/>
                </a:lnTo>
                <a:lnTo>
                  <a:pt x="1725515" y="2630329"/>
                </a:lnTo>
                <a:lnTo>
                  <a:pt x="1772345" y="2615032"/>
                </a:lnTo>
                <a:lnTo>
                  <a:pt x="1818709" y="2597935"/>
                </a:lnTo>
                <a:lnTo>
                  <a:pt x="1864556" y="2579038"/>
                </a:lnTo>
                <a:lnTo>
                  <a:pt x="1909833" y="2558342"/>
                </a:lnTo>
                <a:lnTo>
                  <a:pt x="1954489" y="2535847"/>
                </a:lnTo>
                <a:lnTo>
                  <a:pt x="1998473" y="2511551"/>
                </a:lnTo>
                <a:lnTo>
                  <a:pt x="2065385" y="2471841"/>
                </a:lnTo>
                <a:lnTo>
                  <a:pt x="2107200" y="2444407"/>
                </a:lnTo>
                <a:lnTo>
                  <a:pt x="2147766" y="2415537"/>
                </a:lnTo>
                <a:lnTo>
                  <a:pt x="2187058" y="2385275"/>
                </a:lnTo>
                <a:lnTo>
                  <a:pt x="2225049" y="2353666"/>
                </a:lnTo>
                <a:lnTo>
                  <a:pt x="2261714" y="2320754"/>
                </a:lnTo>
                <a:lnTo>
                  <a:pt x="2297027" y="2286585"/>
                </a:lnTo>
                <a:lnTo>
                  <a:pt x="2330962" y="2251203"/>
                </a:lnTo>
                <a:lnTo>
                  <a:pt x="2363493" y="2214652"/>
                </a:lnTo>
                <a:lnTo>
                  <a:pt x="2394595" y="2176978"/>
                </a:lnTo>
                <a:lnTo>
                  <a:pt x="2424241" y="2138225"/>
                </a:lnTo>
                <a:lnTo>
                  <a:pt x="2452407" y="2098438"/>
                </a:lnTo>
                <a:lnTo>
                  <a:pt x="2479065" y="2057662"/>
                </a:lnTo>
                <a:lnTo>
                  <a:pt x="2504190" y="2015941"/>
                </a:lnTo>
                <a:lnTo>
                  <a:pt x="2527757" y="1973320"/>
                </a:lnTo>
                <a:lnTo>
                  <a:pt x="2549739" y="1929844"/>
                </a:lnTo>
                <a:lnTo>
                  <a:pt x="2570112" y="1885558"/>
                </a:lnTo>
                <a:lnTo>
                  <a:pt x="2588848" y="1840506"/>
                </a:lnTo>
                <a:lnTo>
                  <a:pt x="2605922" y="1794734"/>
                </a:lnTo>
                <a:lnTo>
                  <a:pt x="2621308" y="1748285"/>
                </a:lnTo>
                <a:lnTo>
                  <a:pt x="2634981" y="1701205"/>
                </a:lnTo>
                <a:lnTo>
                  <a:pt x="2646915" y="1653538"/>
                </a:lnTo>
                <a:lnTo>
                  <a:pt x="2657084" y="1605329"/>
                </a:lnTo>
                <a:lnTo>
                  <a:pt x="2665461" y="1556623"/>
                </a:lnTo>
                <a:lnTo>
                  <a:pt x="2672022" y="1507465"/>
                </a:lnTo>
                <a:lnTo>
                  <a:pt x="2676741" y="1457899"/>
                </a:lnTo>
                <a:lnTo>
                  <a:pt x="2679590" y="1407970"/>
                </a:lnTo>
                <a:lnTo>
                  <a:pt x="2680546" y="1357723"/>
                </a:lnTo>
                <a:lnTo>
                  <a:pt x="2680546" y="1330195"/>
                </a:lnTo>
                <a:lnTo>
                  <a:pt x="2679590" y="1279948"/>
                </a:lnTo>
                <a:lnTo>
                  <a:pt x="2676741" y="1230020"/>
                </a:lnTo>
                <a:lnTo>
                  <a:pt x="2672022" y="1180455"/>
                </a:lnTo>
                <a:lnTo>
                  <a:pt x="2665461" y="1131297"/>
                </a:lnTo>
                <a:lnTo>
                  <a:pt x="2657084" y="1082591"/>
                </a:lnTo>
                <a:lnTo>
                  <a:pt x="2646915" y="1034382"/>
                </a:lnTo>
                <a:lnTo>
                  <a:pt x="2634981" y="986715"/>
                </a:lnTo>
                <a:lnTo>
                  <a:pt x="2621308" y="939635"/>
                </a:lnTo>
                <a:lnTo>
                  <a:pt x="2605922" y="893186"/>
                </a:lnTo>
                <a:lnTo>
                  <a:pt x="2588848" y="847413"/>
                </a:lnTo>
                <a:lnTo>
                  <a:pt x="2570112" y="802361"/>
                </a:lnTo>
                <a:lnTo>
                  <a:pt x="2549739" y="758075"/>
                </a:lnTo>
                <a:lnTo>
                  <a:pt x="2527757" y="714599"/>
                </a:lnTo>
                <a:lnTo>
                  <a:pt x="2504190" y="671978"/>
                </a:lnTo>
                <a:lnTo>
                  <a:pt x="2479065" y="630257"/>
                </a:lnTo>
                <a:lnTo>
                  <a:pt x="2452407" y="589480"/>
                </a:lnTo>
                <a:lnTo>
                  <a:pt x="2424241" y="549693"/>
                </a:lnTo>
                <a:lnTo>
                  <a:pt x="2394595" y="510940"/>
                </a:lnTo>
                <a:lnTo>
                  <a:pt x="2363493" y="473266"/>
                </a:lnTo>
                <a:lnTo>
                  <a:pt x="2330962" y="436716"/>
                </a:lnTo>
                <a:lnTo>
                  <a:pt x="2297027" y="401334"/>
                </a:lnTo>
                <a:lnTo>
                  <a:pt x="2261714" y="367165"/>
                </a:lnTo>
                <a:lnTo>
                  <a:pt x="2225049" y="334254"/>
                </a:lnTo>
                <a:lnTo>
                  <a:pt x="2187058" y="302646"/>
                </a:lnTo>
                <a:lnTo>
                  <a:pt x="2147766" y="272385"/>
                </a:lnTo>
                <a:lnTo>
                  <a:pt x="2107200" y="243516"/>
                </a:lnTo>
                <a:lnTo>
                  <a:pt x="2065385" y="216085"/>
                </a:lnTo>
                <a:lnTo>
                  <a:pt x="2022346" y="190135"/>
                </a:lnTo>
                <a:lnTo>
                  <a:pt x="1954489" y="152070"/>
                </a:lnTo>
                <a:lnTo>
                  <a:pt x="1909833" y="129575"/>
                </a:lnTo>
                <a:lnTo>
                  <a:pt x="1864556" y="108879"/>
                </a:lnTo>
                <a:lnTo>
                  <a:pt x="1818709" y="89982"/>
                </a:lnTo>
                <a:lnTo>
                  <a:pt x="1772345" y="72886"/>
                </a:lnTo>
                <a:lnTo>
                  <a:pt x="1725515" y="57589"/>
                </a:lnTo>
                <a:lnTo>
                  <a:pt x="1678271" y="44091"/>
                </a:lnTo>
                <a:lnTo>
                  <a:pt x="1630665" y="32393"/>
                </a:lnTo>
                <a:lnTo>
                  <a:pt x="1582748" y="22495"/>
                </a:lnTo>
                <a:lnTo>
                  <a:pt x="1534572" y="14397"/>
                </a:lnTo>
                <a:lnTo>
                  <a:pt x="1486188" y="8098"/>
                </a:lnTo>
                <a:lnTo>
                  <a:pt x="1437650" y="3599"/>
                </a:lnTo>
                <a:lnTo>
                  <a:pt x="1389007" y="899"/>
                </a:lnTo>
                <a:lnTo>
                  <a:pt x="1340312" y="0"/>
                </a:lnTo>
                <a:close/>
              </a:path>
            </a:pathLst>
          </a:custGeom>
          <a:solidFill>
            <a:srgbClr val="0065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5425005" y="7032225"/>
            <a:ext cx="1612265" cy="548005"/>
          </a:xfrm>
          <a:custGeom>
            <a:avLst/>
            <a:gdLst/>
            <a:ahLst/>
            <a:cxnLst/>
            <a:rect l="l" t="t" r="r" b="b"/>
            <a:pathLst>
              <a:path w="1612265" h="548004">
                <a:moveTo>
                  <a:pt x="822248" y="0"/>
                </a:moveTo>
                <a:lnTo>
                  <a:pt x="403622" y="21821"/>
                </a:lnTo>
                <a:lnTo>
                  <a:pt x="16723" y="275017"/>
                </a:lnTo>
                <a:lnTo>
                  <a:pt x="0" y="287419"/>
                </a:lnTo>
                <a:lnTo>
                  <a:pt x="23718" y="304302"/>
                </a:lnTo>
                <a:lnTo>
                  <a:pt x="65525" y="331734"/>
                </a:lnTo>
                <a:lnTo>
                  <a:pt x="108553" y="357685"/>
                </a:lnTo>
                <a:lnTo>
                  <a:pt x="176421" y="395740"/>
                </a:lnTo>
                <a:lnTo>
                  <a:pt x="221087" y="418237"/>
                </a:lnTo>
                <a:lnTo>
                  <a:pt x="266373" y="438934"/>
                </a:lnTo>
                <a:lnTo>
                  <a:pt x="312228" y="457831"/>
                </a:lnTo>
                <a:lnTo>
                  <a:pt x="358600" y="474929"/>
                </a:lnTo>
                <a:lnTo>
                  <a:pt x="405437" y="490226"/>
                </a:lnTo>
                <a:lnTo>
                  <a:pt x="452688" y="503724"/>
                </a:lnTo>
                <a:lnTo>
                  <a:pt x="500300" y="515423"/>
                </a:lnTo>
                <a:lnTo>
                  <a:pt x="548223" y="525321"/>
                </a:lnTo>
                <a:lnTo>
                  <a:pt x="596404" y="533420"/>
                </a:lnTo>
                <a:lnTo>
                  <a:pt x="644792" y="539719"/>
                </a:lnTo>
                <a:lnTo>
                  <a:pt x="693334" y="544218"/>
                </a:lnTo>
                <a:lnTo>
                  <a:pt x="741981" y="546918"/>
                </a:lnTo>
                <a:lnTo>
                  <a:pt x="790678" y="547818"/>
                </a:lnTo>
                <a:lnTo>
                  <a:pt x="839376" y="546918"/>
                </a:lnTo>
                <a:lnTo>
                  <a:pt x="888022" y="544218"/>
                </a:lnTo>
                <a:lnTo>
                  <a:pt x="936565" y="539719"/>
                </a:lnTo>
                <a:lnTo>
                  <a:pt x="984953" y="533420"/>
                </a:lnTo>
                <a:lnTo>
                  <a:pt x="1033134" y="525321"/>
                </a:lnTo>
                <a:lnTo>
                  <a:pt x="1081056" y="515423"/>
                </a:lnTo>
                <a:lnTo>
                  <a:pt x="1128669" y="503724"/>
                </a:lnTo>
                <a:lnTo>
                  <a:pt x="1175919" y="490226"/>
                </a:lnTo>
                <a:lnTo>
                  <a:pt x="1222756" y="474929"/>
                </a:lnTo>
                <a:lnTo>
                  <a:pt x="1269128" y="457831"/>
                </a:lnTo>
                <a:lnTo>
                  <a:pt x="1314983" y="438934"/>
                </a:lnTo>
                <a:lnTo>
                  <a:pt x="1360270" y="418237"/>
                </a:lnTo>
                <a:lnTo>
                  <a:pt x="1404936" y="395740"/>
                </a:lnTo>
                <a:lnTo>
                  <a:pt x="1448931" y="371444"/>
                </a:lnTo>
                <a:lnTo>
                  <a:pt x="1515596" y="331825"/>
                </a:lnTo>
                <a:lnTo>
                  <a:pt x="1557278" y="304493"/>
                </a:lnTo>
                <a:lnTo>
                  <a:pt x="1597719" y="275734"/>
                </a:lnTo>
                <a:lnTo>
                  <a:pt x="1612126" y="264649"/>
                </a:lnTo>
                <a:lnTo>
                  <a:pt x="1248518" y="24313"/>
                </a:lnTo>
                <a:lnTo>
                  <a:pt x="1240874" y="21821"/>
                </a:lnTo>
                <a:lnTo>
                  <a:pt x="822248" y="0"/>
                </a:lnTo>
                <a:close/>
              </a:path>
            </a:pathLst>
          </a:custGeom>
          <a:solidFill>
            <a:srgbClr val="4C9A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5470719" y="5563055"/>
            <a:ext cx="1547495" cy="1470025"/>
          </a:xfrm>
          <a:custGeom>
            <a:avLst/>
            <a:gdLst/>
            <a:ahLst/>
            <a:cxnLst/>
            <a:rect l="l" t="t" r="r" b="b"/>
            <a:pathLst>
              <a:path w="1547494" h="1470025">
                <a:moveTo>
                  <a:pt x="775906" y="0"/>
                </a:moveTo>
                <a:lnTo>
                  <a:pt x="38128" y="208758"/>
                </a:lnTo>
                <a:lnTo>
                  <a:pt x="29519" y="273167"/>
                </a:lnTo>
                <a:lnTo>
                  <a:pt x="24780" y="320729"/>
                </a:lnTo>
                <a:lnTo>
                  <a:pt x="19990" y="375993"/>
                </a:lnTo>
                <a:lnTo>
                  <a:pt x="15327" y="437056"/>
                </a:lnTo>
                <a:lnTo>
                  <a:pt x="10969" y="502016"/>
                </a:lnTo>
                <a:lnTo>
                  <a:pt x="7095" y="568972"/>
                </a:lnTo>
                <a:lnTo>
                  <a:pt x="3882" y="636019"/>
                </a:lnTo>
                <a:lnTo>
                  <a:pt x="1510" y="701257"/>
                </a:lnTo>
                <a:lnTo>
                  <a:pt x="156" y="762782"/>
                </a:lnTo>
                <a:lnTo>
                  <a:pt x="0" y="818692"/>
                </a:lnTo>
                <a:lnTo>
                  <a:pt x="1218" y="867085"/>
                </a:lnTo>
                <a:lnTo>
                  <a:pt x="3991" y="906058"/>
                </a:lnTo>
                <a:lnTo>
                  <a:pt x="18396" y="960326"/>
                </a:lnTo>
                <a:lnTo>
                  <a:pt x="59338" y="1031576"/>
                </a:lnTo>
                <a:lnTo>
                  <a:pt x="88295" y="1073747"/>
                </a:lnTo>
                <a:lnTo>
                  <a:pt x="121520" y="1118641"/>
                </a:lnTo>
                <a:lnTo>
                  <a:pt x="157971" y="1165027"/>
                </a:lnTo>
                <a:lnTo>
                  <a:pt x="196604" y="1211673"/>
                </a:lnTo>
                <a:lnTo>
                  <a:pt x="236379" y="1257350"/>
                </a:lnTo>
                <a:lnTo>
                  <a:pt x="276253" y="1300825"/>
                </a:lnTo>
                <a:lnTo>
                  <a:pt x="315184" y="1340869"/>
                </a:lnTo>
                <a:lnTo>
                  <a:pt x="352129" y="1376249"/>
                </a:lnTo>
                <a:lnTo>
                  <a:pt x="386046" y="1405735"/>
                </a:lnTo>
                <a:lnTo>
                  <a:pt x="440628" y="1442102"/>
                </a:lnTo>
                <a:lnTo>
                  <a:pt x="508109" y="1457601"/>
                </a:lnTo>
                <a:lnTo>
                  <a:pt x="556856" y="1462946"/>
                </a:lnTo>
                <a:lnTo>
                  <a:pt x="612863" y="1466700"/>
                </a:lnTo>
                <a:lnTo>
                  <a:pt x="674068" y="1468870"/>
                </a:lnTo>
                <a:lnTo>
                  <a:pt x="738411" y="1469465"/>
                </a:lnTo>
                <a:lnTo>
                  <a:pt x="803833" y="1468494"/>
                </a:lnTo>
                <a:lnTo>
                  <a:pt x="868273" y="1465965"/>
                </a:lnTo>
                <a:lnTo>
                  <a:pt x="929671" y="1461887"/>
                </a:lnTo>
                <a:lnTo>
                  <a:pt x="985967" y="1456268"/>
                </a:lnTo>
                <a:lnTo>
                  <a:pt x="1035102" y="1449116"/>
                </a:lnTo>
                <a:lnTo>
                  <a:pt x="1075014" y="1440440"/>
                </a:lnTo>
                <a:lnTo>
                  <a:pt x="1128913" y="1414419"/>
                </a:lnTo>
                <a:lnTo>
                  <a:pt x="1160295" y="1389292"/>
                </a:lnTo>
                <a:lnTo>
                  <a:pt x="1196476" y="1356375"/>
                </a:lnTo>
                <a:lnTo>
                  <a:pt x="1236140" y="1317175"/>
                </a:lnTo>
                <a:lnTo>
                  <a:pt x="1277970" y="1273196"/>
                </a:lnTo>
                <a:lnTo>
                  <a:pt x="1320650" y="1225945"/>
                </a:lnTo>
                <a:lnTo>
                  <a:pt x="1362863" y="1176929"/>
                </a:lnTo>
                <a:lnTo>
                  <a:pt x="1403294" y="1127653"/>
                </a:lnTo>
                <a:lnTo>
                  <a:pt x="1440625" y="1079623"/>
                </a:lnTo>
                <a:lnTo>
                  <a:pt x="1473542" y="1034345"/>
                </a:lnTo>
                <a:lnTo>
                  <a:pt x="1500727" y="993326"/>
                </a:lnTo>
                <a:lnTo>
                  <a:pt x="1520864" y="958071"/>
                </a:lnTo>
                <a:lnTo>
                  <a:pt x="1538213" y="905491"/>
                </a:lnTo>
                <a:lnTo>
                  <a:pt x="1545208" y="836803"/>
                </a:lnTo>
                <a:lnTo>
                  <a:pt x="1546860" y="793997"/>
                </a:lnTo>
                <a:lnTo>
                  <a:pt x="1547439" y="746409"/>
                </a:lnTo>
                <a:lnTo>
                  <a:pt x="1547061" y="694681"/>
                </a:lnTo>
                <a:lnTo>
                  <a:pt x="1545843" y="639458"/>
                </a:lnTo>
                <a:lnTo>
                  <a:pt x="1543903" y="581383"/>
                </a:lnTo>
                <a:lnTo>
                  <a:pt x="1541356" y="521099"/>
                </a:lnTo>
                <a:lnTo>
                  <a:pt x="1538321" y="459251"/>
                </a:lnTo>
                <a:lnTo>
                  <a:pt x="1534914" y="396481"/>
                </a:lnTo>
                <a:lnTo>
                  <a:pt x="1531252" y="333434"/>
                </a:lnTo>
                <a:lnTo>
                  <a:pt x="1527453" y="270753"/>
                </a:lnTo>
                <a:lnTo>
                  <a:pt x="1523632" y="209082"/>
                </a:lnTo>
                <a:lnTo>
                  <a:pt x="775906" y="0"/>
                </a:lnTo>
                <a:close/>
              </a:path>
            </a:pathLst>
          </a:custGeom>
          <a:solidFill>
            <a:srgbClr val="0C1F4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5861296" y="6671440"/>
            <a:ext cx="772018" cy="601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5564342" y="6091856"/>
            <a:ext cx="289729" cy="28977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6636666" y="6091856"/>
            <a:ext cx="289729" cy="28977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5593242" y="5913759"/>
            <a:ext cx="154305" cy="613410"/>
          </a:xfrm>
          <a:custGeom>
            <a:avLst/>
            <a:gdLst/>
            <a:ahLst/>
            <a:cxnLst/>
            <a:rect l="l" t="t" r="r" b="b"/>
            <a:pathLst>
              <a:path w="154305" h="613409">
                <a:moveTo>
                  <a:pt x="68458" y="0"/>
                </a:moveTo>
                <a:lnTo>
                  <a:pt x="19731" y="28834"/>
                </a:lnTo>
                <a:lnTo>
                  <a:pt x="1655" y="85593"/>
                </a:lnTo>
                <a:lnTo>
                  <a:pt x="0" y="109334"/>
                </a:lnTo>
                <a:lnTo>
                  <a:pt x="960" y="138311"/>
                </a:lnTo>
                <a:lnTo>
                  <a:pt x="5641" y="163586"/>
                </a:lnTo>
                <a:lnTo>
                  <a:pt x="12501" y="186485"/>
                </a:lnTo>
                <a:lnTo>
                  <a:pt x="19999" y="208336"/>
                </a:lnTo>
                <a:lnTo>
                  <a:pt x="25144" y="224713"/>
                </a:lnTo>
                <a:lnTo>
                  <a:pt x="34356" y="259209"/>
                </a:lnTo>
                <a:lnTo>
                  <a:pt x="44579" y="308172"/>
                </a:lnTo>
                <a:lnTo>
                  <a:pt x="52761" y="367949"/>
                </a:lnTo>
                <a:lnTo>
                  <a:pt x="55847" y="434886"/>
                </a:lnTo>
                <a:lnTo>
                  <a:pt x="50783" y="505332"/>
                </a:lnTo>
                <a:lnTo>
                  <a:pt x="42942" y="544702"/>
                </a:lnTo>
                <a:lnTo>
                  <a:pt x="34776" y="575911"/>
                </a:lnTo>
                <a:lnTo>
                  <a:pt x="30949" y="598254"/>
                </a:lnTo>
                <a:lnTo>
                  <a:pt x="36124" y="611025"/>
                </a:lnTo>
                <a:lnTo>
                  <a:pt x="49803" y="613158"/>
                </a:lnTo>
                <a:lnTo>
                  <a:pt x="68283" y="606787"/>
                </a:lnTo>
                <a:lnTo>
                  <a:pt x="106803" y="576649"/>
                </a:lnTo>
                <a:lnTo>
                  <a:pt x="131658" y="520622"/>
                </a:lnTo>
                <a:lnTo>
                  <a:pt x="135768" y="477498"/>
                </a:lnTo>
                <a:lnTo>
                  <a:pt x="138178" y="416760"/>
                </a:lnTo>
                <a:lnTo>
                  <a:pt x="141775" y="332751"/>
                </a:lnTo>
                <a:lnTo>
                  <a:pt x="143709" y="299715"/>
                </a:lnTo>
                <a:lnTo>
                  <a:pt x="145231" y="279077"/>
                </a:lnTo>
                <a:lnTo>
                  <a:pt x="146752" y="257905"/>
                </a:lnTo>
                <a:lnTo>
                  <a:pt x="150739" y="177000"/>
                </a:lnTo>
                <a:lnTo>
                  <a:pt x="152312" y="129650"/>
                </a:lnTo>
                <a:lnTo>
                  <a:pt x="153354" y="81227"/>
                </a:lnTo>
                <a:lnTo>
                  <a:pt x="153817" y="31744"/>
                </a:lnTo>
                <a:lnTo>
                  <a:pt x="126123" y="12625"/>
                </a:lnTo>
                <a:lnTo>
                  <a:pt x="96947" y="1849"/>
                </a:lnTo>
                <a:lnTo>
                  <a:pt x="68458" y="0"/>
                </a:lnTo>
                <a:close/>
              </a:path>
            </a:pathLst>
          </a:custGeom>
          <a:solidFill>
            <a:srgbClr val="0C1F4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6704727" y="5913759"/>
            <a:ext cx="154305" cy="613410"/>
          </a:xfrm>
          <a:custGeom>
            <a:avLst/>
            <a:gdLst/>
            <a:ahLst/>
            <a:cxnLst/>
            <a:rect l="l" t="t" r="r" b="b"/>
            <a:pathLst>
              <a:path w="154305" h="613409">
                <a:moveTo>
                  <a:pt x="68369" y="0"/>
                </a:moveTo>
                <a:lnTo>
                  <a:pt x="19672" y="28834"/>
                </a:lnTo>
                <a:lnTo>
                  <a:pt x="1609" y="85593"/>
                </a:lnTo>
                <a:lnTo>
                  <a:pt x="0" y="109334"/>
                </a:lnTo>
                <a:lnTo>
                  <a:pt x="945" y="138311"/>
                </a:lnTo>
                <a:lnTo>
                  <a:pt x="5601" y="163586"/>
                </a:lnTo>
                <a:lnTo>
                  <a:pt x="12457" y="186485"/>
                </a:lnTo>
                <a:lnTo>
                  <a:pt x="19999" y="208336"/>
                </a:lnTo>
                <a:lnTo>
                  <a:pt x="25144" y="224713"/>
                </a:lnTo>
                <a:lnTo>
                  <a:pt x="34356" y="259209"/>
                </a:lnTo>
                <a:lnTo>
                  <a:pt x="44579" y="308172"/>
                </a:lnTo>
                <a:lnTo>
                  <a:pt x="52761" y="367949"/>
                </a:lnTo>
                <a:lnTo>
                  <a:pt x="55847" y="434886"/>
                </a:lnTo>
                <a:lnTo>
                  <a:pt x="50783" y="505332"/>
                </a:lnTo>
                <a:lnTo>
                  <a:pt x="42896" y="544702"/>
                </a:lnTo>
                <a:lnTo>
                  <a:pt x="34724" y="575911"/>
                </a:lnTo>
                <a:lnTo>
                  <a:pt x="30890" y="598254"/>
                </a:lnTo>
                <a:lnTo>
                  <a:pt x="36019" y="611025"/>
                </a:lnTo>
                <a:lnTo>
                  <a:pt x="49759" y="613158"/>
                </a:lnTo>
                <a:lnTo>
                  <a:pt x="68270" y="606787"/>
                </a:lnTo>
                <a:lnTo>
                  <a:pt x="106803" y="576649"/>
                </a:lnTo>
                <a:lnTo>
                  <a:pt x="131613" y="520622"/>
                </a:lnTo>
                <a:lnTo>
                  <a:pt x="135737" y="477498"/>
                </a:lnTo>
                <a:lnTo>
                  <a:pt x="138168" y="416760"/>
                </a:lnTo>
                <a:lnTo>
                  <a:pt x="141775" y="332751"/>
                </a:lnTo>
                <a:lnTo>
                  <a:pt x="143709" y="299715"/>
                </a:lnTo>
                <a:lnTo>
                  <a:pt x="145231" y="279077"/>
                </a:lnTo>
                <a:lnTo>
                  <a:pt x="146752" y="257905"/>
                </a:lnTo>
                <a:lnTo>
                  <a:pt x="150739" y="177000"/>
                </a:lnTo>
                <a:lnTo>
                  <a:pt x="152312" y="129650"/>
                </a:lnTo>
                <a:lnTo>
                  <a:pt x="153354" y="81227"/>
                </a:lnTo>
                <a:lnTo>
                  <a:pt x="153817" y="31744"/>
                </a:lnTo>
                <a:lnTo>
                  <a:pt x="126107" y="12625"/>
                </a:lnTo>
                <a:lnTo>
                  <a:pt x="96894" y="1849"/>
                </a:lnTo>
                <a:lnTo>
                  <a:pt x="68369" y="0"/>
                </a:lnTo>
                <a:close/>
              </a:path>
            </a:pathLst>
          </a:custGeom>
          <a:solidFill>
            <a:srgbClr val="0C1F4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5661016" y="5450556"/>
            <a:ext cx="1172845" cy="1400175"/>
          </a:xfrm>
          <a:custGeom>
            <a:avLst/>
            <a:gdLst/>
            <a:ahLst/>
            <a:cxnLst/>
            <a:rect l="l" t="t" r="r" b="b"/>
            <a:pathLst>
              <a:path w="1172844" h="1400175">
                <a:moveTo>
                  <a:pt x="586237" y="0"/>
                </a:moveTo>
                <a:lnTo>
                  <a:pt x="542200" y="2162"/>
                </a:lnTo>
                <a:lnTo>
                  <a:pt x="499200" y="8504"/>
                </a:lnTo>
                <a:lnTo>
                  <a:pt x="457327" y="18814"/>
                </a:lnTo>
                <a:lnTo>
                  <a:pt x="416672" y="32881"/>
                </a:lnTo>
                <a:lnTo>
                  <a:pt x="377329" y="50491"/>
                </a:lnTo>
                <a:lnTo>
                  <a:pt x="339392" y="71432"/>
                </a:lnTo>
                <a:lnTo>
                  <a:pt x="302954" y="95493"/>
                </a:lnTo>
                <a:lnTo>
                  <a:pt x="268110" y="122462"/>
                </a:lnTo>
                <a:lnTo>
                  <a:pt x="234952" y="152125"/>
                </a:lnTo>
                <a:lnTo>
                  <a:pt x="203575" y="184272"/>
                </a:lnTo>
                <a:lnTo>
                  <a:pt x="174072" y="218689"/>
                </a:lnTo>
                <a:lnTo>
                  <a:pt x="146536" y="255166"/>
                </a:lnTo>
                <a:lnTo>
                  <a:pt x="121062" y="293489"/>
                </a:lnTo>
                <a:lnTo>
                  <a:pt x="97743" y="333446"/>
                </a:lnTo>
                <a:lnTo>
                  <a:pt x="76672" y="374826"/>
                </a:lnTo>
                <a:lnTo>
                  <a:pt x="57944" y="417416"/>
                </a:lnTo>
                <a:lnTo>
                  <a:pt x="41651" y="461004"/>
                </a:lnTo>
                <a:lnTo>
                  <a:pt x="27888" y="505377"/>
                </a:lnTo>
                <a:lnTo>
                  <a:pt x="16748" y="550325"/>
                </a:lnTo>
                <a:lnTo>
                  <a:pt x="8324" y="595634"/>
                </a:lnTo>
                <a:lnTo>
                  <a:pt x="2710" y="641093"/>
                </a:lnTo>
                <a:lnTo>
                  <a:pt x="0" y="686489"/>
                </a:lnTo>
                <a:lnTo>
                  <a:pt x="286" y="731611"/>
                </a:lnTo>
                <a:lnTo>
                  <a:pt x="4134" y="776331"/>
                </a:lnTo>
                <a:lnTo>
                  <a:pt x="11926" y="821418"/>
                </a:lnTo>
                <a:lnTo>
                  <a:pt x="23420" y="866610"/>
                </a:lnTo>
                <a:lnTo>
                  <a:pt x="38373" y="911646"/>
                </a:lnTo>
                <a:lnTo>
                  <a:pt x="56542" y="956264"/>
                </a:lnTo>
                <a:lnTo>
                  <a:pt x="77685" y="1000202"/>
                </a:lnTo>
                <a:lnTo>
                  <a:pt x="101559" y="1043200"/>
                </a:lnTo>
                <a:lnTo>
                  <a:pt x="127921" y="1084996"/>
                </a:lnTo>
                <a:lnTo>
                  <a:pt x="156529" y="1125329"/>
                </a:lnTo>
                <a:lnTo>
                  <a:pt x="187139" y="1163938"/>
                </a:lnTo>
                <a:lnTo>
                  <a:pt x="219510" y="1200560"/>
                </a:lnTo>
                <a:lnTo>
                  <a:pt x="253399" y="1234935"/>
                </a:lnTo>
                <a:lnTo>
                  <a:pt x="288563" y="1266801"/>
                </a:lnTo>
                <a:lnTo>
                  <a:pt x="324759" y="1295897"/>
                </a:lnTo>
                <a:lnTo>
                  <a:pt x="361745" y="1321961"/>
                </a:lnTo>
                <a:lnTo>
                  <a:pt x="399278" y="1344733"/>
                </a:lnTo>
                <a:lnTo>
                  <a:pt x="437115" y="1363951"/>
                </a:lnTo>
                <a:lnTo>
                  <a:pt x="475014" y="1379353"/>
                </a:lnTo>
                <a:lnTo>
                  <a:pt x="512733" y="1390677"/>
                </a:lnTo>
                <a:lnTo>
                  <a:pt x="586655" y="1400051"/>
                </a:lnTo>
                <a:lnTo>
                  <a:pt x="622831" y="1397662"/>
                </a:lnTo>
                <a:lnTo>
                  <a:pt x="697168" y="1379335"/>
                </a:lnTo>
                <a:lnTo>
                  <a:pt x="734832" y="1363921"/>
                </a:lnTo>
                <a:lnTo>
                  <a:pt x="772495" y="1344690"/>
                </a:lnTo>
                <a:lnTo>
                  <a:pt x="809909" y="1321903"/>
                </a:lnTo>
                <a:lnTo>
                  <a:pt x="846826" y="1295822"/>
                </a:lnTo>
                <a:lnTo>
                  <a:pt x="882996" y="1266710"/>
                </a:lnTo>
                <a:lnTo>
                  <a:pt x="918173" y="1234829"/>
                </a:lnTo>
                <a:lnTo>
                  <a:pt x="952106" y="1200440"/>
                </a:lnTo>
                <a:lnTo>
                  <a:pt x="984548" y="1163806"/>
                </a:lnTo>
                <a:lnTo>
                  <a:pt x="1015250" y="1125189"/>
                </a:lnTo>
                <a:lnTo>
                  <a:pt x="1043964" y="1084850"/>
                </a:lnTo>
                <a:lnTo>
                  <a:pt x="1070441" y="1043051"/>
                </a:lnTo>
                <a:lnTo>
                  <a:pt x="1094434" y="1000056"/>
                </a:lnTo>
                <a:lnTo>
                  <a:pt x="1115693" y="956125"/>
                </a:lnTo>
                <a:lnTo>
                  <a:pt x="1133970" y="911520"/>
                </a:lnTo>
                <a:lnTo>
                  <a:pt x="1149017" y="866505"/>
                </a:lnTo>
                <a:lnTo>
                  <a:pt x="1160585" y="821340"/>
                </a:lnTo>
                <a:lnTo>
                  <a:pt x="1168426" y="776288"/>
                </a:lnTo>
                <a:lnTo>
                  <a:pt x="1172292" y="731611"/>
                </a:lnTo>
                <a:lnTo>
                  <a:pt x="1172565" y="686482"/>
                </a:lnTo>
                <a:lnTo>
                  <a:pt x="1169843" y="641079"/>
                </a:lnTo>
                <a:lnTo>
                  <a:pt x="1164217" y="595615"/>
                </a:lnTo>
                <a:lnTo>
                  <a:pt x="1155782" y="550302"/>
                </a:lnTo>
                <a:lnTo>
                  <a:pt x="1144632" y="505351"/>
                </a:lnTo>
                <a:lnTo>
                  <a:pt x="1130861" y="460975"/>
                </a:lnTo>
                <a:lnTo>
                  <a:pt x="1114561" y="417386"/>
                </a:lnTo>
                <a:lnTo>
                  <a:pt x="1095826" y="374795"/>
                </a:lnTo>
                <a:lnTo>
                  <a:pt x="1074750" y="333416"/>
                </a:lnTo>
                <a:lnTo>
                  <a:pt x="1051427" y="293459"/>
                </a:lnTo>
                <a:lnTo>
                  <a:pt x="1025949" y="255137"/>
                </a:lnTo>
                <a:lnTo>
                  <a:pt x="998411" y="218663"/>
                </a:lnTo>
                <a:lnTo>
                  <a:pt x="968906" y="184247"/>
                </a:lnTo>
                <a:lnTo>
                  <a:pt x="937526" y="152103"/>
                </a:lnTo>
                <a:lnTo>
                  <a:pt x="904367" y="122442"/>
                </a:lnTo>
                <a:lnTo>
                  <a:pt x="869521" y="95476"/>
                </a:lnTo>
                <a:lnTo>
                  <a:pt x="833081" y="71418"/>
                </a:lnTo>
                <a:lnTo>
                  <a:pt x="795142" y="50479"/>
                </a:lnTo>
                <a:lnTo>
                  <a:pt x="755796" y="32872"/>
                </a:lnTo>
                <a:lnTo>
                  <a:pt x="715137" y="18808"/>
                </a:lnTo>
                <a:lnTo>
                  <a:pt x="673257" y="8500"/>
                </a:lnTo>
                <a:lnTo>
                  <a:pt x="630243" y="2160"/>
                </a:lnTo>
                <a:lnTo>
                  <a:pt x="586237" y="0"/>
                </a:lnTo>
                <a:close/>
              </a:path>
            </a:pathLst>
          </a:custGeom>
          <a:solidFill>
            <a:srgbClr val="FFE1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5606958" y="6300687"/>
            <a:ext cx="33020" cy="33020"/>
          </a:xfrm>
          <a:custGeom>
            <a:avLst/>
            <a:gdLst/>
            <a:ahLst/>
            <a:cxnLst/>
            <a:rect l="l" t="t" r="r" b="b"/>
            <a:pathLst>
              <a:path w="33019" h="33020">
                <a:moveTo>
                  <a:pt x="25653" y="0"/>
                </a:moveTo>
                <a:lnTo>
                  <a:pt x="7434" y="0"/>
                </a:lnTo>
                <a:lnTo>
                  <a:pt x="0" y="7371"/>
                </a:lnTo>
                <a:lnTo>
                  <a:pt x="0" y="25590"/>
                </a:lnTo>
                <a:lnTo>
                  <a:pt x="7434" y="32972"/>
                </a:lnTo>
                <a:lnTo>
                  <a:pt x="25653" y="32972"/>
                </a:lnTo>
                <a:lnTo>
                  <a:pt x="32983" y="25590"/>
                </a:lnTo>
                <a:lnTo>
                  <a:pt x="32983" y="7371"/>
                </a:lnTo>
                <a:lnTo>
                  <a:pt x="25653" y="0"/>
                </a:lnTo>
                <a:close/>
              </a:path>
            </a:pathLst>
          </a:custGeom>
          <a:solidFill>
            <a:srgbClr val="0065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6858335" y="6300687"/>
            <a:ext cx="33020" cy="33020"/>
          </a:xfrm>
          <a:custGeom>
            <a:avLst/>
            <a:gdLst/>
            <a:ahLst/>
            <a:cxnLst/>
            <a:rect l="l" t="t" r="r" b="b"/>
            <a:pathLst>
              <a:path w="33019" h="33020">
                <a:moveTo>
                  <a:pt x="25548" y="0"/>
                </a:moveTo>
                <a:lnTo>
                  <a:pt x="7329" y="0"/>
                </a:lnTo>
                <a:lnTo>
                  <a:pt x="0" y="7371"/>
                </a:lnTo>
                <a:lnTo>
                  <a:pt x="0" y="25590"/>
                </a:lnTo>
                <a:lnTo>
                  <a:pt x="7329" y="32972"/>
                </a:lnTo>
                <a:lnTo>
                  <a:pt x="25548" y="32972"/>
                </a:lnTo>
                <a:lnTo>
                  <a:pt x="32983" y="25590"/>
                </a:lnTo>
                <a:lnTo>
                  <a:pt x="32983" y="7371"/>
                </a:lnTo>
                <a:lnTo>
                  <a:pt x="25548" y="0"/>
                </a:lnTo>
                <a:close/>
              </a:path>
            </a:pathLst>
          </a:custGeom>
          <a:solidFill>
            <a:srgbClr val="0065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6284320" y="5927233"/>
            <a:ext cx="519230" cy="52432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5690831" y="5927233"/>
            <a:ext cx="696104" cy="52432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6352800" y="5919913"/>
            <a:ext cx="364490" cy="95885"/>
          </a:xfrm>
          <a:custGeom>
            <a:avLst/>
            <a:gdLst/>
            <a:ahLst/>
            <a:cxnLst/>
            <a:rect l="l" t="t" r="r" b="b"/>
            <a:pathLst>
              <a:path w="364490" h="95885">
                <a:moveTo>
                  <a:pt x="186381" y="0"/>
                </a:moveTo>
                <a:lnTo>
                  <a:pt x="135663" y="4951"/>
                </a:lnTo>
                <a:lnTo>
                  <a:pt x="86908" y="19852"/>
                </a:lnTo>
                <a:lnTo>
                  <a:pt x="42315" y="44332"/>
                </a:lnTo>
                <a:lnTo>
                  <a:pt x="3769" y="77317"/>
                </a:lnTo>
                <a:lnTo>
                  <a:pt x="0" y="87484"/>
                </a:lnTo>
                <a:lnTo>
                  <a:pt x="4217" y="91976"/>
                </a:lnTo>
                <a:lnTo>
                  <a:pt x="7643" y="95662"/>
                </a:lnTo>
                <a:lnTo>
                  <a:pt x="14240" y="95871"/>
                </a:lnTo>
                <a:lnTo>
                  <a:pt x="18324" y="91976"/>
                </a:lnTo>
                <a:lnTo>
                  <a:pt x="55037" y="63314"/>
                </a:lnTo>
                <a:lnTo>
                  <a:pt x="96122" y="41967"/>
                </a:lnTo>
                <a:lnTo>
                  <a:pt x="140349" y="28687"/>
                </a:lnTo>
                <a:lnTo>
                  <a:pt x="186381" y="24062"/>
                </a:lnTo>
                <a:lnTo>
                  <a:pt x="291826" y="24062"/>
                </a:lnTo>
                <a:lnTo>
                  <a:pt x="285331" y="20899"/>
                </a:lnTo>
                <a:lnTo>
                  <a:pt x="261521" y="12065"/>
                </a:lnTo>
                <a:lnTo>
                  <a:pt x="236916" y="5604"/>
                </a:lnTo>
                <a:lnTo>
                  <a:pt x="211781" y="1566"/>
                </a:lnTo>
                <a:lnTo>
                  <a:pt x="186381" y="0"/>
                </a:lnTo>
                <a:close/>
              </a:path>
              <a:path w="364490" h="95885">
                <a:moveTo>
                  <a:pt x="291826" y="24062"/>
                </a:moveTo>
                <a:lnTo>
                  <a:pt x="186381" y="24062"/>
                </a:lnTo>
                <a:lnTo>
                  <a:pt x="209532" y="24917"/>
                </a:lnTo>
                <a:lnTo>
                  <a:pt x="232506" y="28030"/>
                </a:lnTo>
                <a:lnTo>
                  <a:pt x="277059" y="40920"/>
                </a:lnTo>
                <a:lnTo>
                  <a:pt x="318642" y="61796"/>
                </a:lnTo>
                <a:lnTo>
                  <a:pt x="360512" y="87075"/>
                </a:lnTo>
                <a:lnTo>
                  <a:pt x="361664" y="87117"/>
                </a:lnTo>
                <a:lnTo>
                  <a:pt x="363967" y="85735"/>
                </a:lnTo>
                <a:lnTo>
                  <a:pt x="364386" y="84007"/>
                </a:lnTo>
                <a:lnTo>
                  <a:pt x="363549" y="82688"/>
                </a:lnTo>
                <a:lnTo>
                  <a:pt x="348176" y="62673"/>
                </a:lnTo>
                <a:lnTo>
                  <a:pt x="329387" y="45849"/>
                </a:lnTo>
                <a:lnTo>
                  <a:pt x="308125" y="31997"/>
                </a:lnTo>
                <a:lnTo>
                  <a:pt x="291826" y="24062"/>
                </a:lnTo>
                <a:close/>
              </a:path>
            </a:pathLst>
          </a:custGeom>
          <a:solidFill>
            <a:srgbClr val="2538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5784022" y="5919924"/>
            <a:ext cx="364490" cy="95885"/>
          </a:xfrm>
          <a:custGeom>
            <a:avLst/>
            <a:gdLst/>
            <a:ahLst/>
            <a:cxnLst/>
            <a:rect l="l" t="t" r="r" b="b"/>
            <a:pathLst>
              <a:path w="364490" h="95885">
                <a:moveTo>
                  <a:pt x="285864" y="24051"/>
                </a:moveTo>
                <a:lnTo>
                  <a:pt x="177690" y="24051"/>
                </a:lnTo>
                <a:lnTo>
                  <a:pt x="200820" y="25306"/>
                </a:lnTo>
                <a:lnTo>
                  <a:pt x="223723" y="28677"/>
                </a:lnTo>
                <a:lnTo>
                  <a:pt x="267949" y="41956"/>
                </a:lnTo>
                <a:lnTo>
                  <a:pt x="309035" y="63304"/>
                </a:lnTo>
                <a:lnTo>
                  <a:pt x="345643" y="91923"/>
                </a:lnTo>
                <a:lnTo>
                  <a:pt x="349727" y="95682"/>
                </a:lnTo>
                <a:lnTo>
                  <a:pt x="355905" y="95703"/>
                </a:lnTo>
                <a:lnTo>
                  <a:pt x="359884" y="91923"/>
                </a:lnTo>
                <a:lnTo>
                  <a:pt x="364072" y="87986"/>
                </a:lnTo>
                <a:lnTo>
                  <a:pt x="321757" y="44325"/>
                </a:lnTo>
                <a:lnTo>
                  <a:pt x="300093" y="30935"/>
                </a:lnTo>
                <a:lnTo>
                  <a:pt x="285864" y="24051"/>
                </a:lnTo>
                <a:close/>
              </a:path>
              <a:path w="364490" h="95885">
                <a:moveTo>
                  <a:pt x="177690" y="0"/>
                </a:moveTo>
                <a:lnTo>
                  <a:pt x="127155" y="5599"/>
                </a:lnTo>
                <a:lnTo>
                  <a:pt x="78741" y="20889"/>
                </a:lnTo>
                <a:lnTo>
                  <a:pt x="34684" y="45838"/>
                </a:lnTo>
                <a:lnTo>
                  <a:pt x="523" y="82678"/>
                </a:lnTo>
                <a:lnTo>
                  <a:pt x="0" y="83547"/>
                </a:lnTo>
                <a:lnTo>
                  <a:pt x="0" y="84698"/>
                </a:lnTo>
                <a:lnTo>
                  <a:pt x="523" y="85630"/>
                </a:lnTo>
                <a:lnTo>
                  <a:pt x="1361" y="86950"/>
                </a:lnTo>
                <a:lnTo>
                  <a:pt x="3141" y="87358"/>
                </a:lnTo>
                <a:lnTo>
                  <a:pt x="4397" y="86541"/>
                </a:lnTo>
                <a:lnTo>
                  <a:pt x="25125" y="73931"/>
                </a:lnTo>
                <a:lnTo>
                  <a:pt x="65873" y="50610"/>
                </a:lnTo>
                <a:lnTo>
                  <a:pt x="109000" y="33367"/>
                </a:lnTo>
                <a:lnTo>
                  <a:pt x="154584" y="24908"/>
                </a:lnTo>
                <a:lnTo>
                  <a:pt x="177690" y="24051"/>
                </a:lnTo>
                <a:lnTo>
                  <a:pt x="285864" y="24051"/>
                </a:lnTo>
                <a:lnTo>
                  <a:pt x="277164" y="19842"/>
                </a:lnTo>
                <a:lnTo>
                  <a:pt x="253154" y="11212"/>
                </a:lnTo>
                <a:lnTo>
                  <a:pt x="228409" y="4946"/>
                </a:lnTo>
                <a:lnTo>
                  <a:pt x="203172" y="1167"/>
                </a:lnTo>
                <a:lnTo>
                  <a:pt x="177690" y="0"/>
                </a:lnTo>
                <a:close/>
              </a:path>
            </a:pathLst>
          </a:custGeom>
          <a:solidFill>
            <a:srgbClr val="2538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6178251" y="6066265"/>
            <a:ext cx="35560" cy="191135"/>
          </a:xfrm>
          <a:custGeom>
            <a:avLst/>
            <a:gdLst/>
            <a:ahLst/>
            <a:cxnLst/>
            <a:rect l="l" t="t" r="r" b="b"/>
            <a:pathLst>
              <a:path w="35559" h="191135">
                <a:moveTo>
                  <a:pt x="11832" y="0"/>
                </a:moveTo>
                <a:lnTo>
                  <a:pt x="2931" y="1937"/>
                </a:lnTo>
                <a:lnTo>
                  <a:pt x="0" y="6586"/>
                </a:lnTo>
                <a:lnTo>
                  <a:pt x="942" y="11308"/>
                </a:lnTo>
                <a:lnTo>
                  <a:pt x="3136" y="21764"/>
                </a:lnTo>
                <a:lnTo>
                  <a:pt x="5143" y="32207"/>
                </a:lnTo>
                <a:lnTo>
                  <a:pt x="10785" y="74115"/>
                </a:lnTo>
                <a:lnTo>
                  <a:pt x="12124" y="105893"/>
                </a:lnTo>
                <a:lnTo>
                  <a:pt x="11989" y="116292"/>
                </a:lnTo>
                <a:lnTo>
                  <a:pt x="8821" y="158546"/>
                </a:lnTo>
                <a:lnTo>
                  <a:pt x="5340" y="183921"/>
                </a:lnTo>
                <a:lnTo>
                  <a:pt x="7748" y="188015"/>
                </a:lnTo>
                <a:lnTo>
                  <a:pt x="16439" y="190863"/>
                </a:lnTo>
                <a:lnTo>
                  <a:pt x="21360" y="188371"/>
                </a:lnTo>
                <a:lnTo>
                  <a:pt x="22826" y="183784"/>
                </a:lnTo>
                <a:lnTo>
                  <a:pt x="32878" y="139796"/>
                </a:lnTo>
                <a:lnTo>
                  <a:pt x="35496" y="94541"/>
                </a:lnTo>
                <a:lnTo>
                  <a:pt x="34902" y="83195"/>
                </a:lnTo>
                <a:lnTo>
                  <a:pt x="28030" y="38369"/>
                </a:lnTo>
                <a:lnTo>
                  <a:pt x="16020" y="2293"/>
                </a:lnTo>
                <a:lnTo>
                  <a:pt x="11832" y="0"/>
                </a:lnTo>
                <a:close/>
              </a:path>
            </a:pathLst>
          </a:custGeom>
          <a:solidFill>
            <a:srgbClr val="F0BE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6156052" y="6335652"/>
            <a:ext cx="160020" cy="35560"/>
          </a:xfrm>
          <a:custGeom>
            <a:avLst/>
            <a:gdLst/>
            <a:ahLst/>
            <a:cxnLst/>
            <a:rect l="l" t="t" r="r" b="b"/>
            <a:pathLst>
              <a:path w="160019" h="35560">
                <a:moveTo>
                  <a:pt x="105454" y="24408"/>
                </a:moveTo>
                <a:lnTo>
                  <a:pt x="27067" y="24408"/>
                </a:lnTo>
                <a:lnTo>
                  <a:pt x="34658" y="24463"/>
                </a:lnTo>
                <a:lnTo>
                  <a:pt x="41778" y="25609"/>
                </a:lnTo>
                <a:lnTo>
                  <a:pt x="43977" y="26133"/>
                </a:lnTo>
                <a:lnTo>
                  <a:pt x="45653" y="26803"/>
                </a:lnTo>
                <a:lnTo>
                  <a:pt x="47851" y="27965"/>
                </a:lnTo>
                <a:lnTo>
                  <a:pt x="53506" y="31033"/>
                </a:lnTo>
                <a:lnTo>
                  <a:pt x="65861" y="35065"/>
                </a:lnTo>
                <a:lnTo>
                  <a:pt x="73715" y="35421"/>
                </a:lnTo>
                <a:lnTo>
                  <a:pt x="90363" y="31986"/>
                </a:lnTo>
                <a:lnTo>
                  <a:pt x="96541" y="28405"/>
                </a:lnTo>
                <a:lnTo>
                  <a:pt x="105454" y="24408"/>
                </a:lnTo>
                <a:close/>
              </a:path>
              <a:path w="160019" h="35560">
                <a:moveTo>
                  <a:pt x="34670" y="2902"/>
                </a:moveTo>
                <a:lnTo>
                  <a:pt x="0" y="18594"/>
                </a:lnTo>
                <a:lnTo>
                  <a:pt x="2303" y="26238"/>
                </a:lnTo>
                <a:lnTo>
                  <a:pt x="6701" y="28635"/>
                </a:lnTo>
                <a:lnTo>
                  <a:pt x="11099" y="27337"/>
                </a:lnTo>
                <a:lnTo>
                  <a:pt x="19161" y="25386"/>
                </a:lnTo>
                <a:lnTo>
                  <a:pt x="27067" y="24408"/>
                </a:lnTo>
                <a:lnTo>
                  <a:pt x="105454" y="24408"/>
                </a:lnTo>
                <a:lnTo>
                  <a:pt x="106698" y="23850"/>
                </a:lnTo>
                <a:lnTo>
                  <a:pt x="111200" y="22164"/>
                </a:lnTo>
                <a:lnTo>
                  <a:pt x="116331" y="21316"/>
                </a:lnTo>
                <a:lnTo>
                  <a:pt x="124111" y="20403"/>
                </a:lnTo>
                <a:lnTo>
                  <a:pt x="157331" y="20403"/>
                </a:lnTo>
                <a:lnTo>
                  <a:pt x="157796" y="19473"/>
                </a:lnTo>
                <a:lnTo>
                  <a:pt x="159890" y="15610"/>
                </a:lnTo>
                <a:lnTo>
                  <a:pt x="158639" y="11526"/>
                </a:lnTo>
                <a:lnTo>
                  <a:pt x="73505" y="11526"/>
                </a:lnTo>
                <a:lnTo>
                  <a:pt x="68689" y="11076"/>
                </a:lnTo>
                <a:lnTo>
                  <a:pt x="63139" y="9526"/>
                </a:lnTo>
                <a:lnTo>
                  <a:pt x="61149" y="8468"/>
                </a:lnTo>
                <a:lnTo>
                  <a:pt x="57694" y="6940"/>
                </a:lnTo>
                <a:lnTo>
                  <a:pt x="54343" y="5411"/>
                </a:lnTo>
                <a:lnTo>
                  <a:pt x="50050" y="4018"/>
                </a:lnTo>
                <a:lnTo>
                  <a:pt x="46071" y="3442"/>
                </a:lnTo>
                <a:lnTo>
                  <a:pt x="34670" y="2902"/>
                </a:lnTo>
                <a:close/>
              </a:path>
              <a:path w="160019" h="35560">
                <a:moveTo>
                  <a:pt x="157331" y="20403"/>
                </a:moveTo>
                <a:lnTo>
                  <a:pt x="124111" y="20403"/>
                </a:lnTo>
                <a:lnTo>
                  <a:pt x="132155" y="20509"/>
                </a:lnTo>
                <a:lnTo>
                  <a:pt x="140376" y="21539"/>
                </a:lnTo>
                <a:lnTo>
                  <a:pt x="148686" y="23400"/>
                </a:lnTo>
                <a:lnTo>
                  <a:pt x="152246" y="24395"/>
                </a:lnTo>
                <a:lnTo>
                  <a:pt x="156120" y="22824"/>
                </a:lnTo>
                <a:lnTo>
                  <a:pt x="157331" y="20403"/>
                </a:lnTo>
                <a:close/>
              </a:path>
              <a:path w="160019" h="35560">
                <a:moveTo>
                  <a:pt x="124600" y="0"/>
                </a:moveTo>
                <a:lnTo>
                  <a:pt x="113713" y="50"/>
                </a:lnTo>
                <a:lnTo>
                  <a:pt x="106488" y="563"/>
                </a:lnTo>
                <a:lnTo>
                  <a:pt x="99054" y="2531"/>
                </a:lnTo>
                <a:lnTo>
                  <a:pt x="93951" y="4615"/>
                </a:lnTo>
                <a:lnTo>
                  <a:pt x="86280" y="7683"/>
                </a:lnTo>
                <a:lnTo>
                  <a:pt x="81358" y="9997"/>
                </a:lnTo>
                <a:lnTo>
                  <a:pt x="77379" y="10720"/>
                </a:lnTo>
                <a:lnTo>
                  <a:pt x="73505" y="11526"/>
                </a:lnTo>
                <a:lnTo>
                  <a:pt x="158639" y="11526"/>
                </a:lnTo>
                <a:lnTo>
                  <a:pt x="158424" y="10824"/>
                </a:lnTo>
                <a:lnTo>
                  <a:pt x="154550" y="8793"/>
                </a:lnTo>
                <a:lnTo>
                  <a:pt x="145195" y="4615"/>
                </a:lnTo>
                <a:lnTo>
                  <a:pt x="135152" y="1602"/>
                </a:lnTo>
                <a:lnTo>
                  <a:pt x="124600" y="0"/>
                </a:lnTo>
                <a:close/>
              </a:path>
            </a:pathLst>
          </a:custGeom>
          <a:solidFill>
            <a:srgbClr val="F0BE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6039825" y="6507874"/>
            <a:ext cx="450215" cy="90805"/>
          </a:xfrm>
          <a:custGeom>
            <a:avLst/>
            <a:gdLst/>
            <a:ahLst/>
            <a:cxnLst/>
            <a:rect l="l" t="t" r="r" b="b"/>
            <a:pathLst>
              <a:path w="450215" h="90804">
                <a:moveTo>
                  <a:pt x="153313" y="0"/>
                </a:moveTo>
                <a:lnTo>
                  <a:pt x="123661" y="2128"/>
                </a:lnTo>
                <a:lnTo>
                  <a:pt x="90946" y="6923"/>
                </a:lnTo>
                <a:lnTo>
                  <a:pt x="52773" y="13057"/>
                </a:lnTo>
                <a:lnTo>
                  <a:pt x="30548" y="16269"/>
                </a:lnTo>
                <a:lnTo>
                  <a:pt x="0" y="20157"/>
                </a:lnTo>
                <a:lnTo>
                  <a:pt x="11539" y="28988"/>
                </a:lnTo>
                <a:lnTo>
                  <a:pt x="40449" y="46698"/>
                </a:lnTo>
                <a:lnTo>
                  <a:pt x="86080" y="67031"/>
                </a:lnTo>
                <a:lnTo>
                  <a:pt x="147785" y="83731"/>
                </a:lnTo>
                <a:lnTo>
                  <a:pt x="224914" y="90542"/>
                </a:lnTo>
                <a:lnTo>
                  <a:pt x="301992" y="83731"/>
                </a:lnTo>
                <a:lnTo>
                  <a:pt x="363666" y="67031"/>
                </a:lnTo>
                <a:lnTo>
                  <a:pt x="409281" y="46698"/>
                </a:lnTo>
                <a:lnTo>
                  <a:pt x="438185" y="28988"/>
                </a:lnTo>
                <a:lnTo>
                  <a:pt x="449724" y="20157"/>
                </a:lnTo>
                <a:lnTo>
                  <a:pt x="434297" y="18597"/>
                </a:lnTo>
                <a:lnTo>
                  <a:pt x="420628" y="17011"/>
                </a:lnTo>
                <a:lnTo>
                  <a:pt x="408863" y="15490"/>
                </a:lnTo>
                <a:lnTo>
                  <a:pt x="399150" y="14125"/>
                </a:lnTo>
                <a:lnTo>
                  <a:pt x="352507" y="6605"/>
                </a:lnTo>
                <a:lnTo>
                  <a:pt x="224822" y="6605"/>
                </a:lnTo>
                <a:lnTo>
                  <a:pt x="207442" y="5723"/>
                </a:lnTo>
                <a:lnTo>
                  <a:pt x="190465" y="3079"/>
                </a:lnTo>
                <a:lnTo>
                  <a:pt x="186788" y="2314"/>
                </a:lnTo>
                <a:lnTo>
                  <a:pt x="185439" y="2314"/>
                </a:lnTo>
                <a:lnTo>
                  <a:pt x="182298" y="1864"/>
                </a:lnTo>
                <a:lnTo>
                  <a:pt x="153313" y="0"/>
                </a:lnTo>
                <a:close/>
              </a:path>
              <a:path w="450215" h="90804">
                <a:moveTo>
                  <a:pt x="263238" y="2241"/>
                </a:moveTo>
                <a:lnTo>
                  <a:pt x="259259" y="3079"/>
                </a:lnTo>
                <a:lnTo>
                  <a:pt x="242222" y="5723"/>
                </a:lnTo>
                <a:lnTo>
                  <a:pt x="224822" y="6605"/>
                </a:lnTo>
                <a:lnTo>
                  <a:pt x="352507" y="6605"/>
                </a:lnTo>
                <a:lnTo>
                  <a:pt x="328065" y="2737"/>
                </a:lnTo>
                <a:lnTo>
                  <a:pt x="323241" y="2325"/>
                </a:lnTo>
                <a:lnTo>
                  <a:pt x="264062" y="2314"/>
                </a:lnTo>
                <a:lnTo>
                  <a:pt x="263238" y="2241"/>
                </a:lnTo>
                <a:close/>
              </a:path>
              <a:path w="450215" h="90804">
                <a:moveTo>
                  <a:pt x="297623" y="135"/>
                </a:moveTo>
                <a:lnTo>
                  <a:pt x="267426" y="1864"/>
                </a:lnTo>
                <a:lnTo>
                  <a:pt x="264180" y="2325"/>
                </a:lnTo>
                <a:lnTo>
                  <a:pt x="323241" y="2325"/>
                </a:lnTo>
                <a:lnTo>
                  <a:pt x="297623" y="135"/>
                </a:lnTo>
                <a:close/>
              </a:path>
              <a:path w="450215" h="90804">
                <a:moveTo>
                  <a:pt x="186486" y="2251"/>
                </a:moveTo>
                <a:lnTo>
                  <a:pt x="185439" y="2314"/>
                </a:lnTo>
                <a:lnTo>
                  <a:pt x="186788" y="2314"/>
                </a:lnTo>
                <a:lnTo>
                  <a:pt x="186486" y="2251"/>
                </a:lnTo>
                <a:close/>
              </a:path>
            </a:pathLst>
          </a:custGeom>
          <a:solidFill>
            <a:srgbClr val="F0BE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6005585" y="6508963"/>
            <a:ext cx="510540" cy="57785"/>
          </a:xfrm>
          <a:custGeom>
            <a:avLst/>
            <a:gdLst/>
            <a:ahLst/>
            <a:cxnLst/>
            <a:rect l="l" t="t" r="r" b="b"/>
            <a:pathLst>
              <a:path w="510540" h="57784">
                <a:moveTo>
                  <a:pt x="5130" y="1633"/>
                </a:moveTo>
                <a:lnTo>
                  <a:pt x="2198" y="3047"/>
                </a:lnTo>
                <a:lnTo>
                  <a:pt x="1151" y="5748"/>
                </a:lnTo>
                <a:lnTo>
                  <a:pt x="0" y="8617"/>
                </a:lnTo>
                <a:lnTo>
                  <a:pt x="65102" y="32797"/>
                </a:lnTo>
                <a:lnTo>
                  <a:pt x="127640" y="46553"/>
                </a:lnTo>
                <a:lnTo>
                  <a:pt x="175259" y="53207"/>
                </a:lnTo>
                <a:lnTo>
                  <a:pt x="223239" y="56667"/>
                </a:lnTo>
                <a:lnTo>
                  <a:pt x="255280" y="57369"/>
                </a:lnTo>
                <a:lnTo>
                  <a:pt x="287327" y="56632"/>
                </a:lnTo>
                <a:lnTo>
                  <a:pt x="351226" y="50988"/>
                </a:lnTo>
                <a:lnTo>
                  <a:pt x="414292" y="39745"/>
                </a:lnTo>
                <a:lnTo>
                  <a:pt x="426645" y="36616"/>
                </a:lnTo>
                <a:lnTo>
                  <a:pt x="255175" y="36616"/>
                </a:lnTo>
                <a:lnTo>
                  <a:pt x="223924" y="36368"/>
                </a:lnTo>
                <a:lnTo>
                  <a:pt x="161541" y="32072"/>
                </a:lnTo>
                <a:lnTo>
                  <a:pt x="99529" y="23554"/>
                </a:lnTo>
                <a:lnTo>
                  <a:pt x="38202" y="10566"/>
                </a:lnTo>
                <a:lnTo>
                  <a:pt x="7853" y="2408"/>
                </a:lnTo>
                <a:lnTo>
                  <a:pt x="5130" y="1633"/>
                </a:lnTo>
                <a:close/>
              </a:path>
              <a:path w="510540" h="57784">
                <a:moveTo>
                  <a:pt x="505220" y="0"/>
                </a:moveTo>
                <a:lnTo>
                  <a:pt x="456789" y="12877"/>
                </a:lnTo>
                <a:lnTo>
                  <a:pt x="410785" y="22509"/>
                </a:lnTo>
                <a:lnTo>
                  <a:pt x="348868" y="31435"/>
                </a:lnTo>
                <a:lnTo>
                  <a:pt x="286485" y="36012"/>
                </a:lnTo>
                <a:lnTo>
                  <a:pt x="255175" y="36616"/>
                </a:lnTo>
                <a:lnTo>
                  <a:pt x="426645" y="36616"/>
                </a:lnTo>
                <a:lnTo>
                  <a:pt x="475936" y="22465"/>
                </a:lnTo>
                <a:lnTo>
                  <a:pt x="510036" y="7392"/>
                </a:lnTo>
                <a:lnTo>
                  <a:pt x="509199" y="4638"/>
                </a:lnTo>
                <a:lnTo>
                  <a:pt x="508361" y="1685"/>
                </a:lnTo>
                <a:lnTo>
                  <a:pt x="505220" y="0"/>
                </a:lnTo>
                <a:close/>
              </a:path>
            </a:pathLst>
          </a:custGeom>
          <a:solidFill>
            <a:srgbClr val="CB8C8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5864124" y="6022078"/>
            <a:ext cx="227965" cy="49530"/>
          </a:xfrm>
          <a:custGeom>
            <a:avLst/>
            <a:gdLst/>
            <a:ahLst/>
            <a:cxnLst/>
            <a:rect l="l" t="t" r="r" b="b"/>
            <a:pathLst>
              <a:path w="227965" h="49529">
                <a:moveTo>
                  <a:pt x="203336" y="20177"/>
                </a:moveTo>
                <a:lnTo>
                  <a:pt x="111829" y="20177"/>
                </a:lnTo>
                <a:lnTo>
                  <a:pt x="124932" y="20711"/>
                </a:lnTo>
                <a:lnTo>
                  <a:pt x="137967" y="22013"/>
                </a:lnTo>
                <a:lnTo>
                  <a:pt x="176079" y="31112"/>
                </a:lnTo>
                <a:lnTo>
                  <a:pt x="212140" y="47077"/>
                </a:lnTo>
                <a:lnTo>
                  <a:pt x="216537" y="49443"/>
                </a:lnTo>
                <a:lnTo>
                  <a:pt x="222087" y="48166"/>
                </a:lnTo>
                <a:lnTo>
                  <a:pt x="224914" y="43946"/>
                </a:lnTo>
                <a:lnTo>
                  <a:pt x="227846" y="39485"/>
                </a:lnTo>
                <a:lnTo>
                  <a:pt x="226589" y="33485"/>
                </a:lnTo>
                <a:lnTo>
                  <a:pt x="222192" y="30543"/>
                </a:lnTo>
                <a:lnTo>
                  <a:pt x="203336" y="20177"/>
                </a:lnTo>
                <a:close/>
              </a:path>
              <a:path w="227965" h="49529">
                <a:moveTo>
                  <a:pt x="111514" y="0"/>
                </a:moveTo>
                <a:lnTo>
                  <a:pt x="54579" y="10422"/>
                </a:lnTo>
                <a:lnTo>
                  <a:pt x="3455" y="36386"/>
                </a:lnTo>
                <a:lnTo>
                  <a:pt x="0" y="41883"/>
                </a:lnTo>
                <a:lnTo>
                  <a:pt x="1675" y="44752"/>
                </a:lnTo>
                <a:lnTo>
                  <a:pt x="3350" y="47820"/>
                </a:lnTo>
                <a:lnTo>
                  <a:pt x="7224" y="48899"/>
                </a:lnTo>
                <a:lnTo>
                  <a:pt x="10366" y="47160"/>
                </a:lnTo>
                <a:lnTo>
                  <a:pt x="22253" y="40972"/>
                </a:lnTo>
                <a:lnTo>
                  <a:pt x="59684" y="27088"/>
                </a:lnTo>
                <a:lnTo>
                  <a:pt x="98704" y="20532"/>
                </a:lnTo>
                <a:lnTo>
                  <a:pt x="111829" y="20177"/>
                </a:lnTo>
                <a:lnTo>
                  <a:pt x="203336" y="20177"/>
                </a:lnTo>
                <a:lnTo>
                  <a:pt x="196711" y="16535"/>
                </a:lnTo>
                <a:lnTo>
                  <a:pt x="169288" y="6664"/>
                </a:lnTo>
                <a:lnTo>
                  <a:pt x="140646" y="1097"/>
                </a:lnTo>
                <a:lnTo>
                  <a:pt x="111514" y="0"/>
                </a:lnTo>
                <a:close/>
              </a:path>
            </a:pathLst>
          </a:custGeom>
          <a:solidFill>
            <a:srgbClr val="172B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6429552" y="6022078"/>
            <a:ext cx="227741" cy="9578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5948938" y="6050789"/>
            <a:ext cx="67310" cy="67310"/>
          </a:xfrm>
          <a:custGeom>
            <a:avLst/>
            <a:gdLst/>
            <a:ahLst/>
            <a:cxnLst/>
            <a:rect l="l" t="t" r="r" b="b"/>
            <a:pathLst>
              <a:path w="67309" h="67310">
                <a:moveTo>
                  <a:pt x="33611" y="0"/>
                </a:moveTo>
                <a:lnTo>
                  <a:pt x="20540" y="2635"/>
                </a:lnTo>
                <a:lnTo>
                  <a:pt x="9855" y="9822"/>
                </a:lnTo>
                <a:lnTo>
                  <a:pt x="2645" y="20483"/>
                </a:lnTo>
                <a:lnTo>
                  <a:pt x="0" y="33538"/>
                </a:lnTo>
                <a:lnTo>
                  <a:pt x="2645" y="46592"/>
                </a:lnTo>
                <a:lnTo>
                  <a:pt x="9855" y="57253"/>
                </a:lnTo>
                <a:lnTo>
                  <a:pt x="20540" y="64440"/>
                </a:lnTo>
                <a:lnTo>
                  <a:pt x="33611" y="67076"/>
                </a:lnTo>
                <a:lnTo>
                  <a:pt x="46621" y="64440"/>
                </a:lnTo>
                <a:lnTo>
                  <a:pt x="57275" y="57253"/>
                </a:lnTo>
                <a:lnTo>
                  <a:pt x="64474" y="46592"/>
                </a:lnTo>
                <a:lnTo>
                  <a:pt x="67118" y="33538"/>
                </a:lnTo>
                <a:lnTo>
                  <a:pt x="64474" y="20483"/>
                </a:lnTo>
                <a:lnTo>
                  <a:pt x="57275" y="9822"/>
                </a:lnTo>
                <a:lnTo>
                  <a:pt x="46621" y="2635"/>
                </a:lnTo>
                <a:lnTo>
                  <a:pt x="33611" y="0"/>
                </a:lnTo>
                <a:close/>
              </a:path>
            </a:pathLst>
          </a:custGeom>
          <a:solidFill>
            <a:srgbClr val="172B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5496700" y="5067491"/>
            <a:ext cx="1504315" cy="821055"/>
          </a:xfrm>
          <a:custGeom>
            <a:avLst/>
            <a:gdLst/>
            <a:ahLst/>
            <a:cxnLst/>
            <a:rect l="l" t="t" r="r" b="b"/>
            <a:pathLst>
              <a:path w="1504315" h="821054">
                <a:moveTo>
                  <a:pt x="762172" y="0"/>
                </a:moveTo>
                <a:lnTo>
                  <a:pt x="717713" y="467"/>
                </a:lnTo>
                <a:lnTo>
                  <a:pt x="673235" y="3582"/>
                </a:lnTo>
                <a:lnTo>
                  <a:pt x="628862" y="9367"/>
                </a:lnTo>
                <a:lnTo>
                  <a:pt x="584715" y="17846"/>
                </a:lnTo>
                <a:lnTo>
                  <a:pt x="540916" y="29045"/>
                </a:lnTo>
                <a:lnTo>
                  <a:pt x="497587" y="42986"/>
                </a:lnTo>
                <a:lnTo>
                  <a:pt x="454849" y="59694"/>
                </a:lnTo>
                <a:lnTo>
                  <a:pt x="412824" y="79194"/>
                </a:lnTo>
                <a:lnTo>
                  <a:pt x="371635" y="101509"/>
                </a:lnTo>
                <a:lnTo>
                  <a:pt x="331403" y="126664"/>
                </a:lnTo>
                <a:lnTo>
                  <a:pt x="294478" y="154141"/>
                </a:lnTo>
                <a:lnTo>
                  <a:pt x="259618" y="185496"/>
                </a:lnTo>
                <a:lnTo>
                  <a:pt x="226844" y="220325"/>
                </a:lnTo>
                <a:lnTo>
                  <a:pt x="196176" y="258225"/>
                </a:lnTo>
                <a:lnTo>
                  <a:pt x="167636" y="298793"/>
                </a:lnTo>
                <a:lnTo>
                  <a:pt x="141243" y="341627"/>
                </a:lnTo>
                <a:lnTo>
                  <a:pt x="117019" y="386324"/>
                </a:lnTo>
                <a:lnTo>
                  <a:pt x="94984" y="432482"/>
                </a:lnTo>
                <a:lnTo>
                  <a:pt x="75158" y="479696"/>
                </a:lnTo>
                <a:lnTo>
                  <a:pt x="57564" y="527565"/>
                </a:lnTo>
                <a:lnTo>
                  <a:pt x="42221" y="575685"/>
                </a:lnTo>
                <a:lnTo>
                  <a:pt x="29149" y="623654"/>
                </a:lnTo>
                <a:lnTo>
                  <a:pt x="18371" y="671069"/>
                </a:lnTo>
                <a:lnTo>
                  <a:pt x="9906" y="717527"/>
                </a:lnTo>
                <a:lnTo>
                  <a:pt x="3775" y="762626"/>
                </a:lnTo>
                <a:lnTo>
                  <a:pt x="0" y="805962"/>
                </a:lnTo>
                <a:lnTo>
                  <a:pt x="52607" y="810937"/>
                </a:lnTo>
                <a:lnTo>
                  <a:pt x="103875" y="815165"/>
                </a:lnTo>
                <a:lnTo>
                  <a:pt x="153785" y="818399"/>
                </a:lnTo>
                <a:lnTo>
                  <a:pt x="202315" y="820386"/>
                </a:lnTo>
                <a:lnTo>
                  <a:pt x="249445" y="820879"/>
                </a:lnTo>
                <a:lnTo>
                  <a:pt x="295153" y="819627"/>
                </a:lnTo>
                <a:lnTo>
                  <a:pt x="339419" y="816380"/>
                </a:lnTo>
                <a:lnTo>
                  <a:pt x="382222" y="810888"/>
                </a:lnTo>
                <a:lnTo>
                  <a:pt x="423541" y="802902"/>
                </a:lnTo>
                <a:lnTo>
                  <a:pt x="463356" y="792172"/>
                </a:lnTo>
                <a:lnTo>
                  <a:pt x="501645" y="778448"/>
                </a:lnTo>
                <a:lnTo>
                  <a:pt x="538388" y="761481"/>
                </a:lnTo>
                <a:lnTo>
                  <a:pt x="573565" y="741020"/>
                </a:lnTo>
                <a:lnTo>
                  <a:pt x="607153" y="716815"/>
                </a:lnTo>
                <a:lnTo>
                  <a:pt x="639133" y="688618"/>
                </a:lnTo>
                <a:lnTo>
                  <a:pt x="669484" y="656178"/>
                </a:lnTo>
                <a:lnTo>
                  <a:pt x="698185" y="619245"/>
                </a:lnTo>
                <a:lnTo>
                  <a:pt x="725214" y="577570"/>
                </a:lnTo>
                <a:lnTo>
                  <a:pt x="750553" y="530903"/>
                </a:lnTo>
                <a:lnTo>
                  <a:pt x="1458325" y="530903"/>
                </a:lnTo>
                <a:lnTo>
                  <a:pt x="1433352" y="456708"/>
                </a:lnTo>
                <a:lnTo>
                  <a:pt x="1414426" y="411249"/>
                </a:lnTo>
                <a:lnTo>
                  <a:pt x="1393822" y="369576"/>
                </a:lnTo>
                <a:lnTo>
                  <a:pt x="1371685" y="332720"/>
                </a:lnTo>
                <a:lnTo>
                  <a:pt x="1344081" y="294129"/>
                </a:lnTo>
                <a:lnTo>
                  <a:pt x="1314510" y="257799"/>
                </a:lnTo>
                <a:lnTo>
                  <a:pt x="1283093" y="223752"/>
                </a:lnTo>
                <a:lnTo>
                  <a:pt x="1249952" y="192014"/>
                </a:lnTo>
                <a:lnTo>
                  <a:pt x="1215209" y="162608"/>
                </a:lnTo>
                <a:lnTo>
                  <a:pt x="1178987" y="135560"/>
                </a:lnTo>
                <a:lnTo>
                  <a:pt x="1141406" y="110892"/>
                </a:lnTo>
                <a:lnTo>
                  <a:pt x="1102589" y="88628"/>
                </a:lnTo>
                <a:lnTo>
                  <a:pt x="1062658" y="68794"/>
                </a:lnTo>
                <a:lnTo>
                  <a:pt x="1021734" y="51414"/>
                </a:lnTo>
                <a:lnTo>
                  <a:pt x="979940" y="36510"/>
                </a:lnTo>
                <a:lnTo>
                  <a:pt x="937396" y="24109"/>
                </a:lnTo>
                <a:lnTo>
                  <a:pt x="894226" y="14232"/>
                </a:lnTo>
                <a:lnTo>
                  <a:pt x="850551" y="6906"/>
                </a:lnTo>
                <a:lnTo>
                  <a:pt x="806492" y="2154"/>
                </a:lnTo>
                <a:lnTo>
                  <a:pt x="762172" y="0"/>
                </a:lnTo>
                <a:close/>
              </a:path>
              <a:path w="1504315" h="821054">
                <a:moveTo>
                  <a:pt x="1458325" y="530903"/>
                </a:moveTo>
                <a:lnTo>
                  <a:pt x="750553" y="530903"/>
                </a:lnTo>
                <a:lnTo>
                  <a:pt x="766358" y="575497"/>
                </a:lnTo>
                <a:lnTo>
                  <a:pt x="784810" y="615324"/>
                </a:lnTo>
                <a:lnTo>
                  <a:pt x="805908" y="650635"/>
                </a:lnTo>
                <a:lnTo>
                  <a:pt x="829653" y="681678"/>
                </a:lnTo>
                <a:lnTo>
                  <a:pt x="885088" y="731967"/>
                </a:lnTo>
                <a:lnTo>
                  <a:pt x="951119" y="768191"/>
                </a:lnTo>
                <a:lnTo>
                  <a:pt x="988110" y="781654"/>
                </a:lnTo>
                <a:lnTo>
                  <a:pt x="1027752" y="792352"/>
                </a:lnTo>
                <a:lnTo>
                  <a:pt x="1070046" y="800534"/>
                </a:lnTo>
                <a:lnTo>
                  <a:pt x="1114992" y="806452"/>
                </a:lnTo>
                <a:lnTo>
                  <a:pt x="1162591" y="810354"/>
                </a:lnTo>
                <a:lnTo>
                  <a:pt x="1212843" y="812491"/>
                </a:lnTo>
                <a:lnTo>
                  <a:pt x="1265750" y="813113"/>
                </a:lnTo>
                <a:lnTo>
                  <a:pt x="1321312" y="812471"/>
                </a:lnTo>
                <a:lnTo>
                  <a:pt x="1379529" y="810815"/>
                </a:lnTo>
                <a:lnTo>
                  <a:pt x="1503933" y="805460"/>
                </a:lnTo>
                <a:lnTo>
                  <a:pt x="1502899" y="781654"/>
                </a:lnTo>
                <a:lnTo>
                  <a:pt x="1502048" y="757596"/>
                </a:lnTo>
                <a:lnTo>
                  <a:pt x="1497650" y="704636"/>
                </a:lnTo>
                <a:lnTo>
                  <a:pt x="1489326" y="655741"/>
                </a:lnTo>
                <a:lnTo>
                  <a:pt x="1478587" y="605468"/>
                </a:lnTo>
                <a:lnTo>
                  <a:pt x="1465580" y="554850"/>
                </a:lnTo>
                <a:lnTo>
                  <a:pt x="1458325" y="530903"/>
                </a:lnTo>
                <a:close/>
              </a:path>
            </a:pathLst>
          </a:custGeom>
          <a:solidFill>
            <a:srgbClr val="0C1F4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635867" y="4896636"/>
            <a:ext cx="2680970" cy="2680970"/>
          </a:xfrm>
          <a:custGeom>
            <a:avLst/>
            <a:gdLst/>
            <a:ahLst/>
            <a:cxnLst/>
            <a:rect l="l" t="t" r="r" b="b"/>
            <a:pathLst>
              <a:path w="2680970" h="2680970">
                <a:moveTo>
                  <a:pt x="1340273" y="0"/>
                </a:moveTo>
                <a:lnTo>
                  <a:pt x="1292202" y="846"/>
                </a:lnTo>
                <a:lnTo>
                  <a:pt x="1244557" y="3365"/>
                </a:lnTo>
                <a:lnTo>
                  <a:pt x="1197365" y="7529"/>
                </a:lnTo>
                <a:lnTo>
                  <a:pt x="1150657" y="13309"/>
                </a:lnTo>
                <a:lnTo>
                  <a:pt x="1104459" y="20678"/>
                </a:lnTo>
                <a:lnTo>
                  <a:pt x="1058800" y="29606"/>
                </a:lnTo>
                <a:lnTo>
                  <a:pt x="1013708" y="40066"/>
                </a:lnTo>
                <a:lnTo>
                  <a:pt x="969213" y="52029"/>
                </a:lnTo>
                <a:lnTo>
                  <a:pt x="925341" y="65466"/>
                </a:lnTo>
                <a:lnTo>
                  <a:pt x="882123" y="80350"/>
                </a:lnTo>
                <a:lnTo>
                  <a:pt x="839585" y="96652"/>
                </a:lnTo>
                <a:lnTo>
                  <a:pt x="797756" y="114343"/>
                </a:lnTo>
                <a:lnTo>
                  <a:pt x="756665" y="133396"/>
                </a:lnTo>
                <a:lnTo>
                  <a:pt x="716340" y="153782"/>
                </a:lnTo>
                <a:lnTo>
                  <a:pt x="676809" y="175472"/>
                </a:lnTo>
                <a:lnTo>
                  <a:pt x="638101" y="198439"/>
                </a:lnTo>
                <a:lnTo>
                  <a:pt x="600243" y="222653"/>
                </a:lnTo>
                <a:lnTo>
                  <a:pt x="563265" y="248087"/>
                </a:lnTo>
                <a:lnTo>
                  <a:pt x="527195" y="274712"/>
                </a:lnTo>
                <a:lnTo>
                  <a:pt x="492061" y="302500"/>
                </a:lnTo>
                <a:lnTo>
                  <a:pt x="457891" y="331423"/>
                </a:lnTo>
                <a:lnTo>
                  <a:pt x="424714" y="361452"/>
                </a:lnTo>
                <a:lnTo>
                  <a:pt x="392558" y="392558"/>
                </a:lnTo>
                <a:lnTo>
                  <a:pt x="361452" y="424714"/>
                </a:lnTo>
                <a:lnTo>
                  <a:pt x="331423" y="457891"/>
                </a:lnTo>
                <a:lnTo>
                  <a:pt x="302500" y="492061"/>
                </a:lnTo>
                <a:lnTo>
                  <a:pt x="274712" y="527195"/>
                </a:lnTo>
                <a:lnTo>
                  <a:pt x="248087" y="563265"/>
                </a:lnTo>
                <a:lnTo>
                  <a:pt x="222653" y="600243"/>
                </a:lnTo>
                <a:lnTo>
                  <a:pt x="198439" y="638101"/>
                </a:lnTo>
                <a:lnTo>
                  <a:pt x="175472" y="676809"/>
                </a:lnTo>
                <a:lnTo>
                  <a:pt x="153782" y="716340"/>
                </a:lnTo>
                <a:lnTo>
                  <a:pt x="133396" y="756665"/>
                </a:lnTo>
                <a:lnTo>
                  <a:pt x="114343" y="797756"/>
                </a:lnTo>
                <a:lnTo>
                  <a:pt x="96652" y="839585"/>
                </a:lnTo>
                <a:lnTo>
                  <a:pt x="80350" y="882123"/>
                </a:lnTo>
                <a:lnTo>
                  <a:pt x="65466" y="925341"/>
                </a:lnTo>
                <a:lnTo>
                  <a:pt x="52029" y="969213"/>
                </a:lnTo>
                <a:lnTo>
                  <a:pt x="40066" y="1013708"/>
                </a:lnTo>
                <a:lnTo>
                  <a:pt x="29606" y="1058800"/>
                </a:lnTo>
                <a:lnTo>
                  <a:pt x="20678" y="1104459"/>
                </a:lnTo>
                <a:lnTo>
                  <a:pt x="13309" y="1150657"/>
                </a:lnTo>
                <a:lnTo>
                  <a:pt x="7529" y="1197365"/>
                </a:lnTo>
                <a:lnTo>
                  <a:pt x="3365" y="1244557"/>
                </a:lnTo>
                <a:lnTo>
                  <a:pt x="846" y="1292202"/>
                </a:lnTo>
                <a:lnTo>
                  <a:pt x="0" y="1340273"/>
                </a:lnTo>
                <a:lnTo>
                  <a:pt x="846" y="1388344"/>
                </a:lnTo>
                <a:lnTo>
                  <a:pt x="3365" y="1435989"/>
                </a:lnTo>
                <a:lnTo>
                  <a:pt x="7529" y="1483180"/>
                </a:lnTo>
                <a:lnTo>
                  <a:pt x="13309" y="1529889"/>
                </a:lnTo>
                <a:lnTo>
                  <a:pt x="20678" y="1576087"/>
                </a:lnTo>
                <a:lnTo>
                  <a:pt x="29606" y="1621746"/>
                </a:lnTo>
                <a:lnTo>
                  <a:pt x="40066" y="1666837"/>
                </a:lnTo>
                <a:lnTo>
                  <a:pt x="52029" y="1711333"/>
                </a:lnTo>
                <a:lnTo>
                  <a:pt x="65466" y="1755204"/>
                </a:lnTo>
                <a:lnTo>
                  <a:pt x="80350" y="1798423"/>
                </a:lnTo>
                <a:lnTo>
                  <a:pt x="96652" y="1840961"/>
                </a:lnTo>
                <a:lnTo>
                  <a:pt x="114343" y="1882790"/>
                </a:lnTo>
                <a:lnTo>
                  <a:pt x="133396" y="1923881"/>
                </a:lnTo>
                <a:lnTo>
                  <a:pt x="153782" y="1964206"/>
                </a:lnTo>
                <a:lnTo>
                  <a:pt x="175472" y="2003737"/>
                </a:lnTo>
                <a:lnTo>
                  <a:pt x="198439" y="2042445"/>
                </a:lnTo>
                <a:lnTo>
                  <a:pt x="222653" y="2080302"/>
                </a:lnTo>
                <a:lnTo>
                  <a:pt x="248087" y="2117280"/>
                </a:lnTo>
                <a:lnTo>
                  <a:pt x="274712" y="2153350"/>
                </a:lnTo>
                <a:lnTo>
                  <a:pt x="302500" y="2188485"/>
                </a:lnTo>
                <a:lnTo>
                  <a:pt x="331423" y="2222654"/>
                </a:lnTo>
                <a:lnTo>
                  <a:pt x="361452" y="2255831"/>
                </a:lnTo>
                <a:lnTo>
                  <a:pt x="392558" y="2287987"/>
                </a:lnTo>
                <a:lnTo>
                  <a:pt x="424714" y="2319094"/>
                </a:lnTo>
                <a:lnTo>
                  <a:pt x="457891" y="2349123"/>
                </a:lnTo>
                <a:lnTo>
                  <a:pt x="492061" y="2378045"/>
                </a:lnTo>
                <a:lnTo>
                  <a:pt x="527195" y="2405833"/>
                </a:lnTo>
                <a:lnTo>
                  <a:pt x="563265" y="2432459"/>
                </a:lnTo>
                <a:lnTo>
                  <a:pt x="600243" y="2457893"/>
                </a:lnTo>
                <a:lnTo>
                  <a:pt x="638101" y="2482107"/>
                </a:lnTo>
                <a:lnTo>
                  <a:pt x="676809" y="2505074"/>
                </a:lnTo>
                <a:lnTo>
                  <a:pt x="716340" y="2526764"/>
                </a:lnTo>
                <a:lnTo>
                  <a:pt x="756665" y="2547150"/>
                </a:lnTo>
                <a:lnTo>
                  <a:pt x="797756" y="2566202"/>
                </a:lnTo>
                <a:lnTo>
                  <a:pt x="839585" y="2583894"/>
                </a:lnTo>
                <a:lnTo>
                  <a:pt x="882123" y="2600196"/>
                </a:lnTo>
                <a:lnTo>
                  <a:pt x="925341" y="2615080"/>
                </a:lnTo>
                <a:lnTo>
                  <a:pt x="969213" y="2628517"/>
                </a:lnTo>
                <a:lnTo>
                  <a:pt x="1013708" y="2640480"/>
                </a:lnTo>
                <a:lnTo>
                  <a:pt x="1058800" y="2650940"/>
                </a:lnTo>
                <a:lnTo>
                  <a:pt x="1104459" y="2659868"/>
                </a:lnTo>
                <a:lnTo>
                  <a:pt x="1150657" y="2667236"/>
                </a:lnTo>
                <a:lnTo>
                  <a:pt x="1197365" y="2673017"/>
                </a:lnTo>
                <a:lnTo>
                  <a:pt x="1244557" y="2677181"/>
                </a:lnTo>
                <a:lnTo>
                  <a:pt x="1292202" y="2679700"/>
                </a:lnTo>
                <a:lnTo>
                  <a:pt x="1340273" y="2680546"/>
                </a:lnTo>
                <a:lnTo>
                  <a:pt x="1388344" y="2679700"/>
                </a:lnTo>
                <a:lnTo>
                  <a:pt x="1435989" y="2677181"/>
                </a:lnTo>
                <a:lnTo>
                  <a:pt x="1483180" y="2673017"/>
                </a:lnTo>
                <a:lnTo>
                  <a:pt x="1529889" y="2667236"/>
                </a:lnTo>
                <a:lnTo>
                  <a:pt x="1576087" y="2659868"/>
                </a:lnTo>
                <a:lnTo>
                  <a:pt x="1621746" y="2650940"/>
                </a:lnTo>
                <a:lnTo>
                  <a:pt x="1666837" y="2640480"/>
                </a:lnTo>
                <a:lnTo>
                  <a:pt x="1711333" y="2628517"/>
                </a:lnTo>
                <a:lnTo>
                  <a:pt x="1755204" y="2615080"/>
                </a:lnTo>
                <a:lnTo>
                  <a:pt x="1798423" y="2600196"/>
                </a:lnTo>
                <a:lnTo>
                  <a:pt x="1840961" y="2583894"/>
                </a:lnTo>
                <a:lnTo>
                  <a:pt x="1882790" y="2566202"/>
                </a:lnTo>
                <a:lnTo>
                  <a:pt x="1923881" y="2547150"/>
                </a:lnTo>
                <a:lnTo>
                  <a:pt x="1964206" y="2526764"/>
                </a:lnTo>
                <a:lnTo>
                  <a:pt x="2003737" y="2505074"/>
                </a:lnTo>
                <a:lnTo>
                  <a:pt x="2042445" y="2482107"/>
                </a:lnTo>
                <a:lnTo>
                  <a:pt x="2080302" y="2457893"/>
                </a:lnTo>
                <a:lnTo>
                  <a:pt x="2117280" y="2432459"/>
                </a:lnTo>
                <a:lnTo>
                  <a:pt x="2153350" y="2405833"/>
                </a:lnTo>
                <a:lnTo>
                  <a:pt x="2188485" y="2378045"/>
                </a:lnTo>
                <a:lnTo>
                  <a:pt x="2222654" y="2349123"/>
                </a:lnTo>
                <a:lnTo>
                  <a:pt x="2255831" y="2319094"/>
                </a:lnTo>
                <a:lnTo>
                  <a:pt x="2287987" y="2287987"/>
                </a:lnTo>
                <a:lnTo>
                  <a:pt x="2319094" y="2255831"/>
                </a:lnTo>
                <a:lnTo>
                  <a:pt x="2349123" y="2222654"/>
                </a:lnTo>
                <a:lnTo>
                  <a:pt x="2378045" y="2188485"/>
                </a:lnTo>
                <a:lnTo>
                  <a:pt x="2405833" y="2153350"/>
                </a:lnTo>
                <a:lnTo>
                  <a:pt x="2432459" y="2117280"/>
                </a:lnTo>
                <a:lnTo>
                  <a:pt x="2457893" y="2080302"/>
                </a:lnTo>
                <a:lnTo>
                  <a:pt x="2482107" y="2042445"/>
                </a:lnTo>
                <a:lnTo>
                  <a:pt x="2505074" y="2003737"/>
                </a:lnTo>
                <a:lnTo>
                  <a:pt x="2526764" y="1964206"/>
                </a:lnTo>
                <a:lnTo>
                  <a:pt x="2547150" y="1923881"/>
                </a:lnTo>
                <a:lnTo>
                  <a:pt x="2566202" y="1882790"/>
                </a:lnTo>
                <a:lnTo>
                  <a:pt x="2583894" y="1840961"/>
                </a:lnTo>
                <a:lnTo>
                  <a:pt x="2600196" y="1798423"/>
                </a:lnTo>
                <a:lnTo>
                  <a:pt x="2615080" y="1755204"/>
                </a:lnTo>
                <a:lnTo>
                  <a:pt x="2628517" y="1711333"/>
                </a:lnTo>
                <a:lnTo>
                  <a:pt x="2640480" y="1666837"/>
                </a:lnTo>
                <a:lnTo>
                  <a:pt x="2650940" y="1621746"/>
                </a:lnTo>
                <a:lnTo>
                  <a:pt x="2659868" y="1576087"/>
                </a:lnTo>
                <a:lnTo>
                  <a:pt x="2667236" y="1529889"/>
                </a:lnTo>
                <a:lnTo>
                  <a:pt x="2673017" y="1483180"/>
                </a:lnTo>
                <a:lnTo>
                  <a:pt x="2677181" y="1435989"/>
                </a:lnTo>
                <a:lnTo>
                  <a:pt x="2679700" y="1388344"/>
                </a:lnTo>
                <a:lnTo>
                  <a:pt x="2680546" y="1340273"/>
                </a:lnTo>
                <a:lnTo>
                  <a:pt x="2679700" y="1292202"/>
                </a:lnTo>
                <a:lnTo>
                  <a:pt x="2677181" y="1244557"/>
                </a:lnTo>
                <a:lnTo>
                  <a:pt x="2673017" y="1197365"/>
                </a:lnTo>
                <a:lnTo>
                  <a:pt x="2667236" y="1150657"/>
                </a:lnTo>
                <a:lnTo>
                  <a:pt x="2659868" y="1104459"/>
                </a:lnTo>
                <a:lnTo>
                  <a:pt x="2650940" y="1058800"/>
                </a:lnTo>
                <a:lnTo>
                  <a:pt x="2640480" y="1013708"/>
                </a:lnTo>
                <a:lnTo>
                  <a:pt x="2628517" y="969213"/>
                </a:lnTo>
                <a:lnTo>
                  <a:pt x="2615080" y="925341"/>
                </a:lnTo>
                <a:lnTo>
                  <a:pt x="2600196" y="882123"/>
                </a:lnTo>
                <a:lnTo>
                  <a:pt x="2583894" y="839585"/>
                </a:lnTo>
                <a:lnTo>
                  <a:pt x="2566202" y="797756"/>
                </a:lnTo>
                <a:lnTo>
                  <a:pt x="2547150" y="756665"/>
                </a:lnTo>
                <a:lnTo>
                  <a:pt x="2526764" y="716340"/>
                </a:lnTo>
                <a:lnTo>
                  <a:pt x="2505074" y="676809"/>
                </a:lnTo>
                <a:lnTo>
                  <a:pt x="2482107" y="638101"/>
                </a:lnTo>
                <a:lnTo>
                  <a:pt x="2457893" y="600243"/>
                </a:lnTo>
                <a:lnTo>
                  <a:pt x="2432459" y="563265"/>
                </a:lnTo>
                <a:lnTo>
                  <a:pt x="2405833" y="527195"/>
                </a:lnTo>
                <a:lnTo>
                  <a:pt x="2378045" y="492061"/>
                </a:lnTo>
                <a:lnTo>
                  <a:pt x="2349123" y="457891"/>
                </a:lnTo>
                <a:lnTo>
                  <a:pt x="2319094" y="424714"/>
                </a:lnTo>
                <a:lnTo>
                  <a:pt x="2287987" y="392558"/>
                </a:lnTo>
                <a:lnTo>
                  <a:pt x="2255831" y="361452"/>
                </a:lnTo>
                <a:lnTo>
                  <a:pt x="2222654" y="331423"/>
                </a:lnTo>
                <a:lnTo>
                  <a:pt x="2188485" y="302500"/>
                </a:lnTo>
                <a:lnTo>
                  <a:pt x="2153350" y="274712"/>
                </a:lnTo>
                <a:lnTo>
                  <a:pt x="2117280" y="248087"/>
                </a:lnTo>
                <a:lnTo>
                  <a:pt x="2080302" y="222653"/>
                </a:lnTo>
                <a:lnTo>
                  <a:pt x="2042445" y="198439"/>
                </a:lnTo>
                <a:lnTo>
                  <a:pt x="2003737" y="175472"/>
                </a:lnTo>
                <a:lnTo>
                  <a:pt x="1964206" y="153782"/>
                </a:lnTo>
                <a:lnTo>
                  <a:pt x="1923881" y="133396"/>
                </a:lnTo>
                <a:lnTo>
                  <a:pt x="1882790" y="114343"/>
                </a:lnTo>
                <a:lnTo>
                  <a:pt x="1840961" y="96652"/>
                </a:lnTo>
                <a:lnTo>
                  <a:pt x="1798423" y="80350"/>
                </a:lnTo>
                <a:lnTo>
                  <a:pt x="1755204" y="65466"/>
                </a:lnTo>
                <a:lnTo>
                  <a:pt x="1711333" y="52029"/>
                </a:lnTo>
                <a:lnTo>
                  <a:pt x="1666837" y="40066"/>
                </a:lnTo>
                <a:lnTo>
                  <a:pt x="1621746" y="29606"/>
                </a:lnTo>
                <a:lnTo>
                  <a:pt x="1576087" y="20678"/>
                </a:lnTo>
                <a:lnTo>
                  <a:pt x="1529889" y="13309"/>
                </a:lnTo>
                <a:lnTo>
                  <a:pt x="1483180" y="7529"/>
                </a:lnTo>
                <a:lnTo>
                  <a:pt x="1435989" y="3365"/>
                </a:lnTo>
                <a:lnTo>
                  <a:pt x="1388344" y="846"/>
                </a:lnTo>
                <a:lnTo>
                  <a:pt x="1340273" y="0"/>
                </a:lnTo>
                <a:close/>
              </a:path>
            </a:pathLst>
          </a:custGeom>
          <a:solidFill>
            <a:srgbClr val="34456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3180185" y="6888564"/>
            <a:ext cx="1591909" cy="68861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564476" y="6888564"/>
            <a:ext cx="412115" cy="394970"/>
          </a:xfrm>
          <a:custGeom>
            <a:avLst/>
            <a:gdLst/>
            <a:ahLst/>
            <a:cxnLst/>
            <a:rect l="l" t="t" r="r" b="b"/>
            <a:pathLst>
              <a:path w="412114" h="394970">
                <a:moveTo>
                  <a:pt x="411643" y="0"/>
                </a:moveTo>
                <a:lnTo>
                  <a:pt x="197650" y="0"/>
                </a:lnTo>
                <a:lnTo>
                  <a:pt x="146976" y="2074"/>
                </a:lnTo>
                <a:lnTo>
                  <a:pt x="97448" y="8190"/>
                </a:lnTo>
                <a:lnTo>
                  <a:pt x="49230" y="18184"/>
                </a:lnTo>
                <a:lnTo>
                  <a:pt x="2484" y="31891"/>
                </a:lnTo>
                <a:lnTo>
                  <a:pt x="0" y="32842"/>
                </a:lnTo>
                <a:lnTo>
                  <a:pt x="7244" y="74310"/>
                </a:lnTo>
                <a:lnTo>
                  <a:pt x="20489" y="119157"/>
                </a:lnTo>
                <a:lnTo>
                  <a:pt x="38491" y="161739"/>
                </a:lnTo>
                <a:lnTo>
                  <a:pt x="60941" y="201745"/>
                </a:lnTo>
                <a:lnTo>
                  <a:pt x="87524" y="238862"/>
                </a:lnTo>
                <a:lnTo>
                  <a:pt x="117931" y="272780"/>
                </a:lnTo>
                <a:lnTo>
                  <a:pt x="151849" y="303187"/>
                </a:lnTo>
                <a:lnTo>
                  <a:pt x="188967" y="329771"/>
                </a:lnTo>
                <a:lnTo>
                  <a:pt x="228972" y="352220"/>
                </a:lnTo>
                <a:lnTo>
                  <a:pt x="271554" y="370223"/>
                </a:lnTo>
                <a:lnTo>
                  <a:pt x="316401" y="383468"/>
                </a:lnTo>
                <a:lnTo>
                  <a:pt x="363201" y="391643"/>
                </a:lnTo>
                <a:lnTo>
                  <a:pt x="411643" y="394438"/>
                </a:lnTo>
                <a:lnTo>
                  <a:pt x="411643" y="0"/>
                </a:lnTo>
                <a:close/>
              </a:path>
            </a:pathLst>
          </a:custGeom>
          <a:solidFill>
            <a:srgbClr val="FF99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437434" y="7271704"/>
            <a:ext cx="92719" cy="9273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588173" y="7271704"/>
            <a:ext cx="92709" cy="9273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450712" y="5858805"/>
            <a:ext cx="419118" cy="41910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3082450" y="5858805"/>
            <a:ext cx="419118" cy="419107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3756231" y="6597495"/>
            <a:ext cx="439819" cy="686795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3756231" y="6597495"/>
            <a:ext cx="440055" cy="295910"/>
          </a:xfrm>
          <a:custGeom>
            <a:avLst/>
            <a:gdLst/>
            <a:ahLst/>
            <a:cxnLst/>
            <a:rect l="l" t="t" r="r" b="b"/>
            <a:pathLst>
              <a:path w="440054" h="295909">
                <a:moveTo>
                  <a:pt x="439819" y="0"/>
                </a:moveTo>
                <a:lnTo>
                  <a:pt x="0" y="0"/>
                </a:lnTo>
                <a:lnTo>
                  <a:pt x="0" y="75568"/>
                </a:lnTo>
                <a:lnTo>
                  <a:pt x="4467" y="119887"/>
                </a:lnTo>
                <a:lnTo>
                  <a:pt x="17281" y="161166"/>
                </a:lnTo>
                <a:lnTo>
                  <a:pt x="37557" y="198521"/>
                </a:lnTo>
                <a:lnTo>
                  <a:pt x="64410" y="231067"/>
                </a:lnTo>
                <a:lnTo>
                  <a:pt x="96956" y="257920"/>
                </a:lnTo>
                <a:lnTo>
                  <a:pt x="134311" y="278196"/>
                </a:lnTo>
                <a:lnTo>
                  <a:pt x="175590" y="291010"/>
                </a:lnTo>
                <a:lnTo>
                  <a:pt x="219909" y="295477"/>
                </a:lnTo>
                <a:lnTo>
                  <a:pt x="264228" y="291010"/>
                </a:lnTo>
                <a:lnTo>
                  <a:pt x="305507" y="278196"/>
                </a:lnTo>
                <a:lnTo>
                  <a:pt x="342862" y="257920"/>
                </a:lnTo>
                <a:lnTo>
                  <a:pt x="375408" y="231067"/>
                </a:lnTo>
                <a:lnTo>
                  <a:pt x="402261" y="198521"/>
                </a:lnTo>
                <a:lnTo>
                  <a:pt x="422537" y="161166"/>
                </a:lnTo>
                <a:lnTo>
                  <a:pt x="435351" y="119887"/>
                </a:lnTo>
                <a:lnTo>
                  <a:pt x="439819" y="75568"/>
                </a:lnTo>
                <a:lnTo>
                  <a:pt x="439819" y="0"/>
                </a:lnTo>
                <a:close/>
              </a:path>
            </a:pathLst>
          </a:custGeom>
          <a:solidFill>
            <a:srgbClr val="FF8B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3758476" y="6597495"/>
            <a:ext cx="435609" cy="198120"/>
          </a:xfrm>
          <a:custGeom>
            <a:avLst/>
            <a:gdLst/>
            <a:ahLst/>
            <a:cxnLst/>
            <a:rect l="l" t="t" r="r" b="b"/>
            <a:pathLst>
              <a:path w="435610" h="198120">
                <a:moveTo>
                  <a:pt x="435328" y="0"/>
                </a:moveTo>
                <a:lnTo>
                  <a:pt x="0" y="0"/>
                </a:lnTo>
                <a:lnTo>
                  <a:pt x="2222" y="22047"/>
                </a:lnTo>
                <a:lnTo>
                  <a:pt x="15036" y="63326"/>
                </a:lnTo>
                <a:lnTo>
                  <a:pt x="35312" y="100681"/>
                </a:lnTo>
                <a:lnTo>
                  <a:pt x="62165" y="133227"/>
                </a:lnTo>
                <a:lnTo>
                  <a:pt x="94711" y="160080"/>
                </a:lnTo>
                <a:lnTo>
                  <a:pt x="132065" y="180356"/>
                </a:lnTo>
                <a:lnTo>
                  <a:pt x="173345" y="193170"/>
                </a:lnTo>
                <a:lnTo>
                  <a:pt x="217664" y="197637"/>
                </a:lnTo>
                <a:lnTo>
                  <a:pt x="261983" y="193170"/>
                </a:lnTo>
                <a:lnTo>
                  <a:pt x="303262" y="180356"/>
                </a:lnTo>
                <a:lnTo>
                  <a:pt x="340617" y="160080"/>
                </a:lnTo>
                <a:lnTo>
                  <a:pt x="373163" y="133227"/>
                </a:lnTo>
                <a:lnTo>
                  <a:pt x="400016" y="100681"/>
                </a:lnTo>
                <a:lnTo>
                  <a:pt x="420292" y="63326"/>
                </a:lnTo>
                <a:lnTo>
                  <a:pt x="433106" y="22047"/>
                </a:lnTo>
                <a:lnTo>
                  <a:pt x="435328" y="0"/>
                </a:lnTo>
                <a:close/>
              </a:path>
            </a:pathLst>
          </a:custGeom>
          <a:solidFill>
            <a:srgbClr val="FF8B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3281324" y="5176062"/>
            <a:ext cx="1389643" cy="156484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3721204" y="5176062"/>
            <a:ext cx="335280" cy="319405"/>
          </a:xfrm>
          <a:custGeom>
            <a:avLst/>
            <a:gdLst/>
            <a:ahLst/>
            <a:cxnLst/>
            <a:rect l="l" t="t" r="r" b="b"/>
            <a:pathLst>
              <a:path w="335279" h="319404">
                <a:moveTo>
                  <a:pt x="258025" y="0"/>
                </a:moveTo>
                <a:lnTo>
                  <a:pt x="254936" y="0"/>
                </a:lnTo>
                <a:lnTo>
                  <a:pt x="207368" y="1607"/>
                </a:lnTo>
                <a:lnTo>
                  <a:pt x="160660" y="6352"/>
                </a:lnTo>
                <a:lnTo>
                  <a:pt x="114915" y="14129"/>
                </a:lnTo>
                <a:lnTo>
                  <a:pt x="70237" y="24835"/>
                </a:lnTo>
                <a:lnTo>
                  <a:pt x="26729" y="38367"/>
                </a:lnTo>
                <a:lnTo>
                  <a:pt x="0" y="48655"/>
                </a:lnTo>
                <a:lnTo>
                  <a:pt x="81035" y="213606"/>
                </a:lnTo>
                <a:lnTo>
                  <a:pt x="110595" y="258814"/>
                </a:lnTo>
                <a:lnTo>
                  <a:pt x="147622" y="292497"/>
                </a:lnTo>
                <a:lnTo>
                  <a:pt x="188968" y="313088"/>
                </a:lnTo>
                <a:lnTo>
                  <a:pt x="231488" y="319023"/>
                </a:lnTo>
                <a:lnTo>
                  <a:pt x="272035" y="308734"/>
                </a:lnTo>
                <a:lnTo>
                  <a:pt x="304957" y="282925"/>
                </a:lnTo>
                <a:lnTo>
                  <a:pt x="326244" y="245643"/>
                </a:lnTo>
                <a:lnTo>
                  <a:pt x="335214" y="200332"/>
                </a:lnTo>
                <a:lnTo>
                  <a:pt x="331183" y="150439"/>
                </a:lnTo>
                <a:lnTo>
                  <a:pt x="313468" y="99410"/>
                </a:lnTo>
                <a:lnTo>
                  <a:pt x="264667" y="86"/>
                </a:lnTo>
                <a:lnTo>
                  <a:pt x="264161" y="62"/>
                </a:lnTo>
                <a:lnTo>
                  <a:pt x="258025" y="0"/>
                </a:lnTo>
                <a:close/>
              </a:path>
            </a:pathLst>
          </a:custGeom>
          <a:solidFill>
            <a:srgbClr val="FFAB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4243179" y="5900113"/>
            <a:ext cx="113336" cy="113347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3595765" y="5897569"/>
            <a:ext cx="113336" cy="113347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3511830" y="5813299"/>
            <a:ext cx="281305" cy="141605"/>
          </a:xfrm>
          <a:custGeom>
            <a:avLst/>
            <a:gdLst/>
            <a:ahLst/>
            <a:cxnLst/>
            <a:rect l="l" t="t" r="r" b="b"/>
            <a:pathLst>
              <a:path w="281304" h="141604">
                <a:moveTo>
                  <a:pt x="0" y="140623"/>
                </a:moveTo>
                <a:lnTo>
                  <a:pt x="7269" y="96092"/>
                </a:lnTo>
                <a:lnTo>
                  <a:pt x="27315" y="57448"/>
                </a:lnTo>
                <a:lnTo>
                  <a:pt x="57819" y="27009"/>
                </a:lnTo>
                <a:lnTo>
                  <a:pt x="96460" y="7087"/>
                </a:lnTo>
                <a:lnTo>
                  <a:pt x="140917" y="0"/>
                </a:lnTo>
                <a:lnTo>
                  <a:pt x="185337" y="7286"/>
                </a:lnTo>
                <a:lnTo>
                  <a:pt x="223887" y="27383"/>
                </a:lnTo>
                <a:lnTo>
                  <a:pt x="254255" y="57962"/>
                </a:lnTo>
                <a:lnTo>
                  <a:pt x="274128" y="96697"/>
                </a:lnTo>
                <a:lnTo>
                  <a:pt x="281195" y="141262"/>
                </a:lnTo>
              </a:path>
            </a:pathLst>
          </a:custGeom>
          <a:ln w="31412">
            <a:solidFill>
              <a:srgbClr val="FFAB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4159244" y="5813299"/>
            <a:ext cx="281305" cy="141605"/>
          </a:xfrm>
          <a:custGeom>
            <a:avLst/>
            <a:gdLst/>
            <a:ahLst/>
            <a:cxnLst/>
            <a:rect l="l" t="t" r="r" b="b"/>
            <a:pathLst>
              <a:path w="281304" h="141604">
                <a:moveTo>
                  <a:pt x="0" y="140623"/>
                </a:moveTo>
                <a:lnTo>
                  <a:pt x="7269" y="96092"/>
                </a:lnTo>
                <a:lnTo>
                  <a:pt x="27315" y="57448"/>
                </a:lnTo>
                <a:lnTo>
                  <a:pt x="57819" y="27009"/>
                </a:lnTo>
                <a:lnTo>
                  <a:pt x="96460" y="7087"/>
                </a:lnTo>
                <a:lnTo>
                  <a:pt x="140917" y="0"/>
                </a:lnTo>
                <a:lnTo>
                  <a:pt x="185337" y="7286"/>
                </a:lnTo>
                <a:lnTo>
                  <a:pt x="223887" y="27383"/>
                </a:lnTo>
                <a:lnTo>
                  <a:pt x="254255" y="57962"/>
                </a:lnTo>
                <a:lnTo>
                  <a:pt x="274128" y="96697"/>
                </a:lnTo>
                <a:lnTo>
                  <a:pt x="281195" y="141262"/>
                </a:lnTo>
              </a:path>
            </a:pathLst>
          </a:custGeom>
          <a:ln w="31412">
            <a:solidFill>
              <a:srgbClr val="FFAB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3846647" y="5076997"/>
            <a:ext cx="259079" cy="419100"/>
          </a:xfrm>
          <a:custGeom>
            <a:avLst/>
            <a:gdLst/>
            <a:ahLst/>
            <a:cxnLst/>
            <a:rect l="l" t="t" r="r" b="b"/>
            <a:pathLst>
              <a:path w="259079" h="419100">
                <a:moveTo>
                  <a:pt x="198287" y="0"/>
                </a:moveTo>
                <a:lnTo>
                  <a:pt x="60699" y="0"/>
                </a:lnTo>
                <a:lnTo>
                  <a:pt x="37070" y="4769"/>
                </a:lnTo>
                <a:lnTo>
                  <a:pt x="17776" y="17775"/>
                </a:lnTo>
                <a:lnTo>
                  <a:pt x="4769" y="37066"/>
                </a:lnTo>
                <a:lnTo>
                  <a:pt x="0" y="60689"/>
                </a:lnTo>
                <a:lnTo>
                  <a:pt x="0" y="249175"/>
                </a:lnTo>
                <a:lnTo>
                  <a:pt x="6600" y="302785"/>
                </a:lnTo>
                <a:lnTo>
                  <a:pt x="24981" y="349344"/>
                </a:lnTo>
                <a:lnTo>
                  <a:pt x="53009" y="386058"/>
                </a:lnTo>
                <a:lnTo>
                  <a:pt x="88554" y="410136"/>
                </a:lnTo>
                <a:lnTo>
                  <a:pt x="129482" y="418783"/>
                </a:lnTo>
                <a:lnTo>
                  <a:pt x="170411" y="410136"/>
                </a:lnTo>
                <a:lnTo>
                  <a:pt x="205955" y="386058"/>
                </a:lnTo>
                <a:lnTo>
                  <a:pt x="233984" y="349344"/>
                </a:lnTo>
                <a:lnTo>
                  <a:pt x="252365" y="302785"/>
                </a:lnTo>
                <a:lnTo>
                  <a:pt x="258965" y="249175"/>
                </a:lnTo>
                <a:lnTo>
                  <a:pt x="258965" y="60689"/>
                </a:lnTo>
                <a:lnTo>
                  <a:pt x="254198" y="37066"/>
                </a:lnTo>
                <a:lnTo>
                  <a:pt x="241195" y="17775"/>
                </a:lnTo>
                <a:lnTo>
                  <a:pt x="221908" y="4769"/>
                </a:lnTo>
                <a:lnTo>
                  <a:pt x="198287" y="0"/>
                </a:lnTo>
                <a:close/>
              </a:path>
            </a:pathLst>
          </a:custGeom>
          <a:solidFill>
            <a:srgbClr val="FF8B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2932360" y="6065197"/>
            <a:ext cx="301625" cy="0"/>
          </a:xfrm>
          <a:custGeom>
            <a:avLst/>
            <a:gdLst/>
            <a:ahLst/>
            <a:cxnLst/>
            <a:rect l="l" t="t" r="r" b="b"/>
            <a:pathLst>
              <a:path w="301625">
                <a:moveTo>
                  <a:pt x="301195" y="0"/>
                </a:moveTo>
                <a:lnTo>
                  <a:pt x="0" y="0"/>
                </a:lnTo>
              </a:path>
            </a:pathLst>
          </a:custGeom>
          <a:ln w="31412">
            <a:solidFill>
              <a:srgbClr val="FFAB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4720850" y="6065197"/>
            <a:ext cx="301625" cy="0"/>
          </a:xfrm>
          <a:custGeom>
            <a:avLst/>
            <a:gdLst/>
            <a:ahLst/>
            <a:cxnLst/>
            <a:rect l="l" t="t" r="r" b="b"/>
            <a:pathLst>
              <a:path w="301625">
                <a:moveTo>
                  <a:pt x="301184" y="0"/>
                </a:moveTo>
                <a:lnTo>
                  <a:pt x="0" y="0"/>
                </a:lnTo>
              </a:path>
            </a:pathLst>
          </a:custGeom>
          <a:ln w="31412">
            <a:solidFill>
              <a:srgbClr val="FFAB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2882048" y="6014874"/>
            <a:ext cx="100635" cy="100646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4971722" y="6014874"/>
            <a:ext cx="100635" cy="100646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3771436" y="6370503"/>
            <a:ext cx="409575" cy="129539"/>
          </a:xfrm>
          <a:custGeom>
            <a:avLst/>
            <a:gdLst/>
            <a:ahLst/>
            <a:cxnLst/>
            <a:rect l="l" t="t" r="r" b="b"/>
            <a:pathLst>
              <a:path w="409575" h="129539">
                <a:moveTo>
                  <a:pt x="49233" y="0"/>
                </a:moveTo>
                <a:lnTo>
                  <a:pt x="31127" y="4544"/>
                </a:lnTo>
                <a:lnTo>
                  <a:pt x="15697" y="15185"/>
                </a:lnTo>
                <a:lnTo>
                  <a:pt x="4689" y="31029"/>
                </a:lnTo>
                <a:lnTo>
                  <a:pt x="0" y="52481"/>
                </a:lnTo>
                <a:lnTo>
                  <a:pt x="4184" y="73219"/>
                </a:lnTo>
                <a:lnTo>
                  <a:pt x="34950" y="101697"/>
                </a:lnTo>
                <a:lnTo>
                  <a:pt x="76488" y="113608"/>
                </a:lnTo>
                <a:lnTo>
                  <a:pt x="118852" y="122203"/>
                </a:lnTo>
                <a:lnTo>
                  <a:pt x="161716" y="127411"/>
                </a:lnTo>
                <a:lnTo>
                  <a:pt x="204756" y="129162"/>
                </a:lnTo>
                <a:lnTo>
                  <a:pt x="206777" y="129162"/>
                </a:lnTo>
                <a:lnTo>
                  <a:pt x="248821" y="127324"/>
                </a:lnTo>
                <a:lnTo>
                  <a:pt x="290712" y="122182"/>
                </a:lnTo>
                <a:lnTo>
                  <a:pt x="332131" y="113803"/>
                </a:lnTo>
                <a:lnTo>
                  <a:pt x="372762" y="102252"/>
                </a:lnTo>
                <a:lnTo>
                  <a:pt x="404749" y="73681"/>
                </a:lnTo>
                <a:lnTo>
                  <a:pt x="409363" y="52802"/>
                </a:lnTo>
                <a:lnTo>
                  <a:pt x="404719" y="30997"/>
                </a:lnTo>
                <a:lnTo>
                  <a:pt x="404468" y="30442"/>
                </a:lnTo>
                <a:lnTo>
                  <a:pt x="400269" y="24453"/>
                </a:lnTo>
                <a:lnTo>
                  <a:pt x="204746" y="24453"/>
                </a:lnTo>
                <a:lnTo>
                  <a:pt x="170157" y="23049"/>
                </a:lnTo>
                <a:lnTo>
                  <a:pt x="135706" y="18875"/>
                </a:lnTo>
                <a:lnTo>
                  <a:pt x="101583" y="11967"/>
                </a:lnTo>
                <a:lnTo>
                  <a:pt x="68268" y="2443"/>
                </a:lnTo>
                <a:lnTo>
                  <a:pt x="49233" y="0"/>
                </a:lnTo>
                <a:close/>
              </a:path>
              <a:path w="409575" h="129539">
                <a:moveTo>
                  <a:pt x="359808" y="20"/>
                </a:moveTo>
                <a:lnTo>
                  <a:pt x="340721" y="2579"/>
                </a:lnTo>
                <a:lnTo>
                  <a:pt x="307738" y="11987"/>
                </a:lnTo>
                <a:lnTo>
                  <a:pt x="274314" y="18778"/>
                </a:lnTo>
                <a:lnTo>
                  <a:pt x="240404" y="22958"/>
                </a:lnTo>
                <a:lnTo>
                  <a:pt x="206369" y="24453"/>
                </a:lnTo>
                <a:lnTo>
                  <a:pt x="400269" y="24453"/>
                </a:lnTo>
                <a:lnTo>
                  <a:pt x="393426" y="14690"/>
                </a:lnTo>
                <a:lnTo>
                  <a:pt x="377958" y="4303"/>
                </a:lnTo>
                <a:lnTo>
                  <a:pt x="359808" y="20"/>
                </a:lnTo>
                <a:close/>
              </a:path>
            </a:pathLst>
          </a:custGeom>
          <a:solidFill>
            <a:srgbClr val="FF8B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 txBox="1">
            <a:spLocks noGrp="1"/>
          </p:cNvSpPr>
          <p:nvPr>
            <p:ph type="title"/>
          </p:nvPr>
        </p:nvSpPr>
        <p:spPr>
          <a:xfrm>
            <a:off x="6898084" y="1495107"/>
            <a:ext cx="6309995" cy="10306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600" spc="-675" dirty="0">
                <a:solidFill>
                  <a:srgbClr val="253858"/>
                </a:solidFill>
              </a:rPr>
              <a:t>Which </a:t>
            </a:r>
            <a:r>
              <a:rPr sz="6600" spc="-695" dirty="0">
                <a:solidFill>
                  <a:srgbClr val="253858"/>
                </a:solidFill>
              </a:rPr>
              <a:t>is</a:t>
            </a:r>
            <a:r>
              <a:rPr sz="6600" spc="-910" dirty="0">
                <a:solidFill>
                  <a:srgbClr val="253858"/>
                </a:solidFill>
              </a:rPr>
              <a:t> </a:t>
            </a:r>
            <a:r>
              <a:rPr sz="6600" spc="-675" dirty="0">
                <a:solidFill>
                  <a:srgbClr val="253858"/>
                </a:solidFill>
              </a:rPr>
              <a:t>better?</a:t>
            </a:r>
            <a:endParaRPr sz="66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052050" y="3766723"/>
            <a:ext cx="0" cy="4188460"/>
          </a:xfrm>
          <a:custGeom>
            <a:avLst/>
            <a:gdLst/>
            <a:ahLst/>
            <a:cxnLst/>
            <a:rect l="l" t="t" r="r" b="b"/>
            <a:pathLst>
              <a:path h="4188459">
                <a:moveTo>
                  <a:pt x="0" y="0"/>
                </a:moveTo>
                <a:lnTo>
                  <a:pt x="0" y="4188354"/>
                </a:lnTo>
              </a:path>
            </a:pathLst>
          </a:custGeom>
          <a:ln w="41883">
            <a:solidFill>
              <a:srgbClr val="C1C7D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348393" y="6023416"/>
            <a:ext cx="2290445" cy="1530985"/>
          </a:xfrm>
          <a:prstGeom prst="rect">
            <a:avLst/>
          </a:prstGeom>
        </p:spPr>
        <p:txBody>
          <a:bodyPr vert="horz" wrap="square" lIns="0" tIns="27051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130"/>
              </a:spcBef>
            </a:pPr>
            <a:r>
              <a:rPr sz="3950" b="1" spc="-290" dirty="0">
                <a:solidFill>
                  <a:srgbClr val="253858"/>
                </a:solidFill>
                <a:latin typeface="Verdana"/>
                <a:cs typeface="Verdana"/>
              </a:rPr>
              <a:t>C</a:t>
            </a:r>
            <a:r>
              <a:rPr sz="3950" b="1" spc="-204" dirty="0">
                <a:solidFill>
                  <a:srgbClr val="253858"/>
                </a:solidFill>
                <a:latin typeface="Verdana"/>
                <a:cs typeface="Verdana"/>
              </a:rPr>
              <a:t>u</a:t>
            </a:r>
            <a:r>
              <a:rPr sz="3950" b="1" spc="-560" dirty="0">
                <a:solidFill>
                  <a:srgbClr val="253858"/>
                </a:solidFill>
                <a:latin typeface="Verdana"/>
                <a:cs typeface="Verdana"/>
              </a:rPr>
              <a:t>s</a:t>
            </a:r>
            <a:r>
              <a:rPr sz="3950" b="1" spc="-375" dirty="0">
                <a:solidFill>
                  <a:srgbClr val="253858"/>
                </a:solidFill>
                <a:latin typeface="Verdana"/>
                <a:cs typeface="Verdana"/>
              </a:rPr>
              <a:t>t</a:t>
            </a:r>
            <a:r>
              <a:rPr sz="3950" b="1" spc="-445" dirty="0">
                <a:solidFill>
                  <a:srgbClr val="253858"/>
                </a:solidFill>
                <a:latin typeface="Verdana"/>
                <a:cs typeface="Verdana"/>
              </a:rPr>
              <a:t>o</a:t>
            </a:r>
            <a:r>
              <a:rPr sz="3950" b="1" spc="-715" dirty="0">
                <a:solidFill>
                  <a:srgbClr val="253858"/>
                </a:solidFill>
                <a:latin typeface="Verdana"/>
                <a:cs typeface="Verdana"/>
              </a:rPr>
              <a:t>m</a:t>
            </a:r>
            <a:r>
              <a:rPr sz="3950" b="1" spc="-475" dirty="0">
                <a:solidFill>
                  <a:srgbClr val="253858"/>
                </a:solidFill>
                <a:latin typeface="Verdana"/>
                <a:cs typeface="Verdana"/>
              </a:rPr>
              <a:t>e</a:t>
            </a:r>
            <a:r>
              <a:rPr sz="3950" b="1" spc="-420" dirty="0">
                <a:solidFill>
                  <a:srgbClr val="253858"/>
                </a:solidFill>
                <a:latin typeface="Verdana"/>
                <a:cs typeface="Verdana"/>
              </a:rPr>
              <a:t>r</a:t>
            </a:r>
            <a:endParaRPr sz="3950">
              <a:latin typeface="Verdana"/>
              <a:cs typeface="Verdana"/>
            </a:endParaRPr>
          </a:p>
          <a:p>
            <a:pPr marL="10795" algn="ctr">
              <a:lnSpc>
                <a:spcPct val="100000"/>
              </a:lnSpc>
              <a:spcBef>
                <a:spcPts val="1535"/>
              </a:spcBef>
            </a:pPr>
            <a:r>
              <a:rPr sz="2950" spc="-254" dirty="0">
                <a:solidFill>
                  <a:srgbClr val="091E42"/>
                </a:solidFill>
                <a:latin typeface="Verdana"/>
                <a:cs typeface="Verdana"/>
              </a:rPr>
              <a:t>Saves</a:t>
            </a:r>
            <a:r>
              <a:rPr sz="2950" spc="-375" dirty="0">
                <a:solidFill>
                  <a:srgbClr val="091E42"/>
                </a:solidFill>
                <a:latin typeface="Verdana"/>
                <a:cs typeface="Verdana"/>
              </a:rPr>
              <a:t> </a:t>
            </a:r>
            <a:r>
              <a:rPr sz="2950" spc="-185" dirty="0">
                <a:solidFill>
                  <a:srgbClr val="091E42"/>
                </a:solidFill>
                <a:latin typeface="Verdana"/>
                <a:cs typeface="Verdana"/>
              </a:rPr>
              <a:t>time</a:t>
            </a:r>
            <a:endParaRPr sz="295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489536" y="6023416"/>
            <a:ext cx="2207260" cy="1530985"/>
          </a:xfrm>
          <a:prstGeom prst="rect">
            <a:avLst/>
          </a:prstGeom>
        </p:spPr>
        <p:txBody>
          <a:bodyPr vert="horz" wrap="square" lIns="0" tIns="270510" rIns="0" bIns="0" rtlCol="0">
            <a:spAutoFit/>
          </a:bodyPr>
          <a:lstStyle/>
          <a:p>
            <a:pPr marL="15240" algn="ctr">
              <a:lnSpc>
                <a:spcPct val="100000"/>
              </a:lnSpc>
              <a:spcBef>
                <a:spcPts val="2130"/>
              </a:spcBef>
            </a:pPr>
            <a:r>
              <a:rPr sz="3950" b="1" spc="-525" dirty="0">
                <a:solidFill>
                  <a:srgbClr val="253858"/>
                </a:solidFill>
                <a:latin typeface="Verdana"/>
                <a:cs typeface="Verdana"/>
              </a:rPr>
              <a:t>Business</a:t>
            </a:r>
            <a:endParaRPr sz="3950">
              <a:latin typeface="Verdana"/>
              <a:cs typeface="Verdana"/>
            </a:endParaRPr>
          </a:p>
          <a:p>
            <a:pPr algn="ctr">
              <a:lnSpc>
                <a:spcPct val="100000"/>
              </a:lnSpc>
              <a:spcBef>
                <a:spcPts val="1535"/>
              </a:spcBef>
            </a:pPr>
            <a:r>
              <a:rPr sz="2950" spc="-254" dirty="0">
                <a:solidFill>
                  <a:srgbClr val="091E42"/>
                </a:solidFill>
                <a:latin typeface="Verdana"/>
                <a:cs typeface="Verdana"/>
              </a:rPr>
              <a:t>Saves</a:t>
            </a:r>
            <a:r>
              <a:rPr sz="2950" spc="-415" dirty="0">
                <a:solidFill>
                  <a:srgbClr val="091E42"/>
                </a:solidFill>
                <a:latin typeface="Verdana"/>
                <a:cs typeface="Verdana"/>
              </a:rPr>
              <a:t> </a:t>
            </a:r>
            <a:r>
              <a:rPr sz="2950" spc="-225" dirty="0">
                <a:solidFill>
                  <a:srgbClr val="091E42"/>
                </a:solidFill>
                <a:latin typeface="Verdana"/>
                <a:cs typeface="Verdana"/>
              </a:rPr>
              <a:t>money</a:t>
            </a:r>
            <a:endParaRPr sz="2950">
              <a:latin typeface="Verdana"/>
              <a:cs typeface="Verdan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699076" y="1495107"/>
            <a:ext cx="2706370" cy="10306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600" spc="-1155" dirty="0">
                <a:solidFill>
                  <a:srgbClr val="253858"/>
                </a:solidFill>
              </a:rPr>
              <a:t>Imp</a:t>
            </a:r>
            <a:r>
              <a:rPr sz="6600" spc="-1025" dirty="0">
                <a:solidFill>
                  <a:srgbClr val="253858"/>
                </a:solidFill>
              </a:rPr>
              <a:t>a</a:t>
            </a:r>
            <a:r>
              <a:rPr sz="6600" spc="-475" dirty="0">
                <a:solidFill>
                  <a:srgbClr val="253858"/>
                </a:solidFill>
              </a:rPr>
              <a:t>ct</a:t>
            </a:r>
            <a:endParaRPr sz="6600"/>
          </a:p>
        </p:txBody>
      </p:sp>
      <p:sp>
        <p:nvSpPr>
          <p:cNvPr id="6" name="object 6"/>
          <p:cNvSpPr/>
          <p:nvPr/>
        </p:nvSpPr>
        <p:spPr>
          <a:xfrm>
            <a:off x="5641084" y="3901724"/>
            <a:ext cx="1723088" cy="17230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69769" y="4030409"/>
            <a:ext cx="1466215" cy="1466215"/>
          </a:xfrm>
          <a:custGeom>
            <a:avLst/>
            <a:gdLst/>
            <a:ahLst/>
            <a:cxnLst/>
            <a:rect l="l" t="t" r="r" b="b"/>
            <a:pathLst>
              <a:path w="1466215" h="1466214">
                <a:moveTo>
                  <a:pt x="753894" y="0"/>
                </a:moveTo>
                <a:lnTo>
                  <a:pt x="706888" y="132"/>
                </a:lnTo>
                <a:lnTo>
                  <a:pt x="660429" y="3254"/>
                </a:lnTo>
                <a:lnTo>
                  <a:pt x="614631" y="9286"/>
                </a:lnTo>
                <a:lnTo>
                  <a:pt x="569604" y="18146"/>
                </a:lnTo>
                <a:lnTo>
                  <a:pt x="525460" y="29754"/>
                </a:lnTo>
                <a:lnTo>
                  <a:pt x="482310" y="44029"/>
                </a:lnTo>
                <a:lnTo>
                  <a:pt x="440267" y="60891"/>
                </a:lnTo>
                <a:lnTo>
                  <a:pt x="399441" y="80259"/>
                </a:lnTo>
                <a:lnTo>
                  <a:pt x="359945" y="102051"/>
                </a:lnTo>
                <a:lnTo>
                  <a:pt x="321889" y="126189"/>
                </a:lnTo>
                <a:lnTo>
                  <a:pt x="285386" y="152590"/>
                </a:lnTo>
                <a:lnTo>
                  <a:pt x="250546" y="181174"/>
                </a:lnTo>
                <a:lnTo>
                  <a:pt x="217482" y="211861"/>
                </a:lnTo>
                <a:lnTo>
                  <a:pt x="186304" y="244569"/>
                </a:lnTo>
                <a:lnTo>
                  <a:pt x="157126" y="279219"/>
                </a:lnTo>
                <a:lnTo>
                  <a:pt x="130057" y="315729"/>
                </a:lnTo>
                <a:lnTo>
                  <a:pt x="105210" y="354018"/>
                </a:lnTo>
                <a:lnTo>
                  <a:pt x="82696" y="394007"/>
                </a:lnTo>
                <a:lnTo>
                  <a:pt x="62627" y="435614"/>
                </a:lnTo>
                <a:lnTo>
                  <a:pt x="45114" y="478759"/>
                </a:lnTo>
                <a:lnTo>
                  <a:pt x="30268" y="523360"/>
                </a:lnTo>
                <a:lnTo>
                  <a:pt x="18203" y="569338"/>
                </a:lnTo>
                <a:lnTo>
                  <a:pt x="9028" y="616611"/>
                </a:lnTo>
                <a:lnTo>
                  <a:pt x="2938" y="664380"/>
                </a:lnTo>
                <a:lnTo>
                  <a:pt x="0" y="711824"/>
                </a:lnTo>
                <a:lnTo>
                  <a:pt x="132" y="758831"/>
                </a:lnTo>
                <a:lnTo>
                  <a:pt x="3254" y="805289"/>
                </a:lnTo>
                <a:lnTo>
                  <a:pt x="9286" y="851088"/>
                </a:lnTo>
                <a:lnTo>
                  <a:pt x="18146" y="896116"/>
                </a:lnTo>
                <a:lnTo>
                  <a:pt x="29754" y="940260"/>
                </a:lnTo>
                <a:lnTo>
                  <a:pt x="44029" y="983410"/>
                </a:lnTo>
                <a:lnTo>
                  <a:pt x="60891" y="1025454"/>
                </a:lnTo>
                <a:lnTo>
                  <a:pt x="80259" y="1066281"/>
                </a:lnTo>
                <a:lnTo>
                  <a:pt x="102051" y="1105778"/>
                </a:lnTo>
                <a:lnTo>
                  <a:pt x="126189" y="1143834"/>
                </a:lnTo>
                <a:lnTo>
                  <a:pt x="152590" y="1180338"/>
                </a:lnTo>
                <a:lnTo>
                  <a:pt x="181174" y="1215178"/>
                </a:lnTo>
                <a:lnTo>
                  <a:pt x="211861" y="1248243"/>
                </a:lnTo>
                <a:lnTo>
                  <a:pt x="244569" y="1279421"/>
                </a:lnTo>
                <a:lnTo>
                  <a:pt x="279219" y="1308600"/>
                </a:lnTo>
                <a:lnTo>
                  <a:pt x="315729" y="1335670"/>
                </a:lnTo>
                <a:lnTo>
                  <a:pt x="354018" y="1360517"/>
                </a:lnTo>
                <a:lnTo>
                  <a:pt x="394007" y="1383031"/>
                </a:lnTo>
                <a:lnTo>
                  <a:pt x="435614" y="1403101"/>
                </a:lnTo>
                <a:lnTo>
                  <a:pt x="478759" y="1420614"/>
                </a:lnTo>
                <a:lnTo>
                  <a:pt x="523360" y="1435460"/>
                </a:lnTo>
                <a:lnTo>
                  <a:pt x="569338" y="1447526"/>
                </a:lnTo>
                <a:lnTo>
                  <a:pt x="616611" y="1456701"/>
                </a:lnTo>
                <a:lnTo>
                  <a:pt x="664381" y="1462789"/>
                </a:lnTo>
                <a:lnTo>
                  <a:pt x="711826" y="1465727"/>
                </a:lnTo>
                <a:lnTo>
                  <a:pt x="758834" y="1465593"/>
                </a:lnTo>
                <a:lnTo>
                  <a:pt x="805293" y="1462470"/>
                </a:lnTo>
                <a:lnTo>
                  <a:pt x="851092" y="1456438"/>
                </a:lnTo>
                <a:lnTo>
                  <a:pt x="896120" y="1447577"/>
                </a:lnTo>
                <a:lnTo>
                  <a:pt x="940265" y="1435968"/>
                </a:lnTo>
                <a:lnTo>
                  <a:pt x="983415" y="1421692"/>
                </a:lnTo>
                <a:lnTo>
                  <a:pt x="1025459" y="1404830"/>
                </a:lnTo>
                <a:lnTo>
                  <a:pt x="1066285" y="1385462"/>
                </a:lnTo>
                <a:lnTo>
                  <a:pt x="1105782" y="1363669"/>
                </a:lnTo>
                <a:lnTo>
                  <a:pt x="1143838" y="1339531"/>
                </a:lnTo>
                <a:lnTo>
                  <a:pt x="1180342" y="1313129"/>
                </a:lnTo>
                <a:lnTo>
                  <a:pt x="1215182" y="1284545"/>
                </a:lnTo>
                <a:lnTo>
                  <a:pt x="1248246" y="1253858"/>
                </a:lnTo>
                <a:lnTo>
                  <a:pt x="1279424" y="1221149"/>
                </a:lnTo>
                <a:lnTo>
                  <a:pt x="1308602" y="1186499"/>
                </a:lnTo>
                <a:lnTo>
                  <a:pt x="1335671" y="1149989"/>
                </a:lnTo>
                <a:lnTo>
                  <a:pt x="1360518" y="1111700"/>
                </a:lnTo>
                <a:lnTo>
                  <a:pt x="1383032" y="1071711"/>
                </a:lnTo>
                <a:lnTo>
                  <a:pt x="1403102" y="1030104"/>
                </a:lnTo>
                <a:lnTo>
                  <a:pt x="1420615" y="986959"/>
                </a:lnTo>
                <a:lnTo>
                  <a:pt x="1435460" y="942358"/>
                </a:lnTo>
                <a:lnTo>
                  <a:pt x="1447526" y="896380"/>
                </a:lnTo>
                <a:lnTo>
                  <a:pt x="1456701" y="849107"/>
                </a:lnTo>
                <a:lnTo>
                  <a:pt x="1462791" y="801338"/>
                </a:lnTo>
                <a:lnTo>
                  <a:pt x="1465729" y="753894"/>
                </a:lnTo>
                <a:lnTo>
                  <a:pt x="1465597" y="706887"/>
                </a:lnTo>
                <a:lnTo>
                  <a:pt x="1462475" y="660429"/>
                </a:lnTo>
                <a:lnTo>
                  <a:pt x="1456443" y="614630"/>
                </a:lnTo>
                <a:lnTo>
                  <a:pt x="1447583" y="569602"/>
                </a:lnTo>
                <a:lnTo>
                  <a:pt x="1435975" y="525458"/>
                </a:lnTo>
                <a:lnTo>
                  <a:pt x="1421699" y="482308"/>
                </a:lnTo>
                <a:lnTo>
                  <a:pt x="1404837" y="440264"/>
                </a:lnTo>
                <a:lnTo>
                  <a:pt x="1385469" y="399438"/>
                </a:lnTo>
                <a:lnTo>
                  <a:pt x="1363676" y="359941"/>
                </a:lnTo>
                <a:lnTo>
                  <a:pt x="1339539" y="321885"/>
                </a:lnTo>
                <a:lnTo>
                  <a:pt x="1313137" y="285381"/>
                </a:lnTo>
                <a:lnTo>
                  <a:pt x="1284552" y="250542"/>
                </a:lnTo>
                <a:lnTo>
                  <a:pt x="1253865" y="217477"/>
                </a:lnTo>
                <a:lnTo>
                  <a:pt x="1221156" y="186300"/>
                </a:lnTo>
                <a:lnTo>
                  <a:pt x="1186506" y="157121"/>
                </a:lnTo>
                <a:lnTo>
                  <a:pt x="1149996" y="130052"/>
                </a:lnTo>
                <a:lnTo>
                  <a:pt x="1111705" y="105206"/>
                </a:lnTo>
                <a:lnTo>
                  <a:pt x="1071716" y="82692"/>
                </a:lnTo>
                <a:lnTo>
                  <a:pt x="1030108" y="62623"/>
                </a:lnTo>
                <a:lnTo>
                  <a:pt x="986963" y="45111"/>
                </a:lnTo>
                <a:lnTo>
                  <a:pt x="942360" y="30266"/>
                </a:lnTo>
                <a:lnTo>
                  <a:pt x="896381" y="18201"/>
                </a:lnTo>
                <a:lnTo>
                  <a:pt x="849107" y="9028"/>
                </a:lnTo>
                <a:lnTo>
                  <a:pt x="801338" y="2938"/>
                </a:lnTo>
                <a:lnTo>
                  <a:pt x="753894" y="0"/>
                </a:lnTo>
                <a:close/>
              </a:path>
            </a:pathLst>
          </a:custGeom>
          <a:solidFill>
            <a:srgbClr val="ECEE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935054" y="4030086"/>
            <a:ext cx="1300615" cy="7656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912837" y="4173454"/>
            <a:ext cx="1179830" cy="1179830"/>
          </a:xfrm>
          <a:custGeom>
            <a:avLst/>
            <a:gdLst/>
            <a:ahLst/>
            <a:cxnLst/>
            <a:rect l="l" t="t" r="r" b="b"/>
            <a:pathLst>
              <a:path w="1179829" h="1179829">
                <a:moveTo>
                  <a:pt x="83891" y="286839"/>
                </a:moveTo>
                <a:lnTo>
                  <a:pt x="80467" y="292525"/>
                </a:lnTo>
                <a:lnTo>
                  <a:pt x="77147" y="298284"/>
                </a:lnTo>
                <a:lnTo>
                  <a:pt x="73922" y="304095"/>
                </a:lnTo>
                <a:lnTo>
                  <a:pt x="180851" y="363528"/>
                </a:lnTo>
                <a:lnTo>
                  <a:pt x="183406" y="358921"/>
                </a:lnTo>
                <a:lnTo>
                  <a:pt x="186044" y="354355"/>
                </a:lnTo>
                <a:lnTo>
                  <a:pt x="188756" y="349842"/>
                </a:lnTo>
                <a:lnTo>
                  <a:pt x="83891" y="286839"/>
                </a:lnTo>
                <a:close/>
              </a:path>
              <a:path w="1179829" h="1179829">
                <a:moveTo>
                  <a:pt x="302847" y="74594"/>
                </a:moveTo>
                <a:lnTo>
                  <a:pt x="297057" y="77830"/>
                </a:lnTo>
                <a:lnTo>
                  <a:pt x="291329" y="81159"/>
                </a:lnTo>
                <a:lnTo>
                  <a:pt x="285654" y="84583"/>
                </a:lnTo>
                <a:lnTo>
                  <a:pt x="348898" y="189292"/>
                </a:lnTo>
                <a:lnTo>
                  <a:pt x="353390" y="186580"/>
                </a:lnTo>
                <a:lnTo>
                  <a:pt x="357935" y="183942"/>
                </a:lnTo>
                <a:lnTo>
                  <a:pt x="362510" y="181376"/>
                </a:lnTo>
                <a:lnTo>
                  <a:pt x="302847" y="74594"/>
                </a:lnTo>
                <a:close/>
              </a:path>
              <a:path w="1179829" h="1179829">
                <a:moveTo>
                  <a:pt x="592859" y="0"/>
                </a:moveTo>
                <a:lnTo>
                  <a:pt x="586409" y="0"/>
                </a:lnTo>
                <a:lnTo>
                  <a:pt x="578839" y="94"/>
                </a:lnTo>
                <a:lnTo>
                  <a:pt x="581111" y="122404"/>
                </a:lnTo>
                <a:lnTo>
                  <a:pt x="587163" y="122320"/>
                </a:lnTo>
                <a:lnTo>
                  <a:pt x="596923" y="122320"/>
                </a:lnTo>
                <a:lnTo>
                  <a:pt x="598723" y="62"/>
                </a:lnTo>
                <a:lnTo>
                  <a:pt x="595791" y="10"/>
                </a:lnTo>
                <a:lnTo>
                  <a:pt x="592859" y="0"/>
                </a:lnTo>
                <a:close/>
              </a:path>
              <a:path w="1179829" h="1179829">
                <a:moveTo>
                  <a:pt x="596923" y="122320"/>
                </a:moveTo>
                <a:lnTo>
                  <a:pt x="592262" y="122320"/>
                </a:lnTo>
                <a:lnTo>
                  <a:pt x="596922" y="122373"/>
                </a:lnTo>
                <a:close/>
              </a:path>
              <a:path w="1179829" h="1179829">
                <a:moveTo>
                  <a:pt x="874987" y="73652"/>
                </a:moveTo>
                <a:lnTo>
                  <a:pt x="815669" y="180643"/>
                </a:lnTo>
                <a:lnTo>
                  <a:pt x="820287" y="183198"/>
                </a:lnTo>
                <a:lnTo>
                  <a:pt x="824842" y="185826"/>
                </a:lnTo>
                <a:lnTo>
                  <a:pt x="829355" y="188538"/>
                </a:lnTo>
                <a:lnTo>
                  <a:pt x="892264" y="83610"/>
                </a:lnTo>
                <a:lnTo>
                  <a:pt x="886557" y="80196"/>
                </a:lnTo>
                <a:lnTo>
                  <a:pt x="880809" y="76877"/>
                </a:lnTo>
                <a:lnTo>
                  <a:pt x="874987" y="73652"/>
                </a:lnTo>
                <a:close/>
              </a:path>
              <a:path w="1179829" h="1179829">
                <a:moveTo>
                  <a:pt x="1094718" y="285174"/>
                </a:moveTo>
                <a:lnTo>
                  <a:pt x="990062" y="348533"/>
                </a:lnTo>
                <a:lnTo>
                  <a:pt x="992784" y="353015"/>
                </a:lnTo>
                <a:lnTo>
                  <a:pt x="995423" y="357549"/>
                </a:lnTo>
                <a:lnTo>
                  <a:pt x="997999" y="362135"/>
                </a:lnTo>
                <a:lnTo>
                  <a:pt x="1104729" y="302346"/>
                </a:lnTo>
                <a:lnTo>
                  <a:pt x="1101483" y="296556"/>
                </a:lnTo>
                <a:lnTo>
                  <a:pt x="1098142" y="290839"/>
                </a:lnTo>
                <a:lnTo>
                  <a:pt x="1094718" y="285174"/>
                </a:lnTo>
                <a:close/>
              </a:path>
              <a:path w="1179829" h="1179829">
                <a:moveTo>
                  <a:pt x="1179480" y="578265"/>
                </a:moveTo>
                <a:lnTo>
                  <a:pt x="1057180" y="580652"/>
                </a:lnTo>
                <a:lnTo>
                  <a:pt x="1057222" y="596463"/>
                </a:lnTo>
                <a:lnTo>
                  <a:pt x="1179554" y="598159"/>
                </a:lnTo>
                <a:lnTo>
                  <a:pt x="1179480" y="578265"/>
                </a:lnTo>
                <a:close/>
              </a:path>
              <a:path w="1179829" h="1179829">
                <a:moveTo>
                  <a:pt x="999193" y="815273"/>
                </a:moveTo>
                <a:lnTo>
                  <a:pt x="996638" y="819891"/>
                </a:lnTo>
                <a:lnTo>
                  <a:pt x="994009" y="824456"/>
                </a:lnTo>
                <a:lnTo>
                  <a:pt x="991308" y="828979"/>
                </a:lnTo>
                <a:lnTo>
                  <a:pt x="1096300" y="891773"/>
                </a:lnTo>
                <a:lnTo>
                  <a:pt x="1099703" y="886077"/>
                </a:lnTo>
                <a:lnTo>
                  <a:pt x="1103011" y="880318"/>
                </a:lnTo>
                <a:lnTo>
                  <a:pt x="1106236" y="874496"/>
                </a:lnTo>
                <a:lnTo>
                  <a:pt x="999193" y="815273"/>
                </a:lnTo>
                <a:close/>
              </a:path>
              <a:path w="1179829" h="1179829">
                <a:moveTo>
                  <a:pt x="831470" y="989854"/>
                </a:moveTo>
                <a:lnTo>
                  <a:pt x="826988" y="992566"/>
                </a:lnTo>
                <a:lnTo>
                  <a:pt x="822454" y="995215"/>
                </a:lnTo>
                <a:lnTo>
                  <a:pt x="817868" y="997791"/>
                </a:lnTo>
                <a:lnTo>
                  <a:pt x="877772" y="1104458"/>
                </a:lnTo>
                <a:lnTo>
                  <a:pt x="883563" y="1101202"/>
                </a:lnTo>
                <a:lnTo>
                  <a:pt x="889280" y="1097861"/>
                </a:lnTo>
                <a:lnTo>
                  <a:pt x="894934" y="1094437"/>
                </a:lnTo>
                <a:lnTo>
                  <a:pt x="831470" y="989854"/>
                </a:lnTo>
                <a:close/>
              </a:path>
              <a:path w="1179829" h="1179829">
                <a:moveTo>
                  <a:pt x="583603" y="1057255"/>
                </a:moveTo>
                <a:lnTo>
                  <a:pt x="582043" y="1179576"/>
                </a:lnTo>
                <a:lnTo>
                  <a:pt x="587111" y="1179629"/>
                </a:lnTo>
                <a:lnTo>
                  <a:pt x="593142" y="1179629"/>
                </a:lnTo>
                <a:lnTo>
                  <a:pt x="601917" y="1179503"/>
                </a:lnTo>
                <a:lnTo>
                  <a:pt x="599416" y="1057297"/>
                </a:lnTo>
                <a:lnTo>
                  <a:pt x="587634" y="1057297"/>
                </a:lnTo>
                <a:lnTo>
                  <a:pt x="583603" y="1057255"/>
                </a:lnTo>
                <a:close/>
              </a:path>
              <a:path w="1179829" h="1179829">
                <a:moveTo>
                  <a:pt x="599414" y="1057203"/>
                </a:moveTo>
                <a:lnTo>
                  <a:pt x="595236" y="1057276"/>
                </a:lnTo>
                <a:lnTo>
                  <a:pt x="592451" y="1057297"/>
                </a:lnTo>
                <a:lnTo>
                  <a:pt x="599416" y="1057297"/>
                </a:lnTo>
                <a:close/>
              </a:path>
              <a:path w="1179829" h="1179829">
                <a:moveTo>
                  <a:pt x="351034" y="991571"/>
                </a:moveTo>
                <a:lnTo>
                  <a:pt x="288335" y="1096615"/>
                </a:lnTo>
                <a:lnTo>
                  <a:pt x="294031" y="1100018"/>
                </a:lnTo>
                <a:lnTo>
                  <a:pt x="299800" y="1103317"/>
                </a:lnTo>
                <a:lnTo>
                  <a:pt x="305622" y="1106531"/>
                </a:lnTo>
                <a:lnTo>
                  <a:pt x="364741" y="999425"/>
                </a:lnTo>
                <a:lnTo>
                  <a:pt x="360123" y="996891"/>
                </a:lnTo>
                <a:lnTo>
                  <a:pt x="355558" y="994262"/>
                </a:lnTo>
                <a:lnTo>
                  <a:pt x="351034" y="991571"/>
                </a:lnTo>
                <a:close/>
              </a:path>
              <a:path w="1179829" h="1179829">
                <a:moveTo>
                  <a:pt x="182045" y="818299"/>
                </a:moveTo>
                <a:lnTo>
                  <a:pt x="75441" y="878297"/>
                </a:lnTo>
                <a:lnTo>
                  <a:pt x="78697" y="884088"/>
                </a:lnTo>
                <a:lnTo>
                  <a:pt x="82037" y="889805"/>
                </a:lnTo>
                <a:lnTo>
                  <a:pt x="85472" y="895449"/>
                </a:lnTo>
                <a:lnTo>
                  <a:pt x="190002" y="831890"/>
                </a:lnTo>
                <a:lnTo>
                  <a:pt x="187280" y="827409"/>
                </a:lnTo>
                <a:lnTo>
                  <a:pt x="184620" y="822875"/>
                </a:lnTo>
                <a:lnTo>
                  <a:pt x="182045" y="818299"/>
                </a:lnTo>
                <a:close/>
              </a:path>
              <a:path w="1179829" h="1179829">
                <a:moveTo>
                  <a:pt x="61" y="580285"/>
                </a:moveTo>
                <a:lnTo>
                  <a:pt x="0" y="595217"/>
                </a:lnTo>
                <a:lnTo>
                  <a:pt x="123" y="602526"/>
                </a:lnTo>
                <a:lnTo>
                  <a:pt x="122423" y="599887"/>
                </a:lnTo>
                <a:lnTo>
                  <a:pt x="122371" y="582212"/>
                </a:lnTo>
                <a:lnTo>
                  <a:pt x="61" y="580285"/>
                </a:lnTo>
                <a:close/>
              </a:path>
            </a:pathLst>
          </a:custGeom>
          <a:solidFill>
            <a:srgbClr val="FF99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500121" y="4445916"/>
            <a:ext cx="0" cy="322580"/>
          </a:xfrm>
          <a:custGeom>
            <a:avLst/>
            <a:gdLst/>
            <a:ahLst/>
            <a:cxnLst/>
            <a:rect l="l" t="t" r="r" b="b"/>
            <a:pathLst>
              <a:path h="322579">
                <a:moveTo>
                  <a:pt x="0" y="0"/>
                </a:moveTo>
                <a:lnTo>
                  <a:pt x="0" y="322126"/>
                </a:lnTo>
              </a:path>
            </a:pathLst>
          </a:custGeom>
          <a:ln w="18292">
            <a:solidFill>
              <a:srgbClr val="0065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291672" y="4763289"/>
            <a:ext cx="216535" cy="340360"/>
          </a:xfrm>
          <a:custGeom>
            <a:avLst/>
            <a:gdLst/>
            <a:ahLst/>
            <a:cxnLst/>
            <a:rect l="l" t="t" r="r" b="b"/>
            <a:pathLst>
              <a:path w="216534" h="340360">
                <a:moveTo>
                  <a:pt x="200632" y="0"/>
                </a:moveTo>
                <a:lnTo>
                  <a:pt x="0" y="330314"/>
                </a:lnTo>
                <a:lnTo>
                  <a:pt x="15633" y="339811"/>
                </a:lnTo>
                <a:lnTo>
                  <a:pt x="216276" y="9497"/>
                </a:lnTo>
                <a:lnTo>
                  <a:pt x="200632" y="0"/>
                </a:lnTo>
                <a:close/>
              </a:path>
            </a:pathLst>
          </a:custGeom>
          <a:solidFill>
            <a:srgbClr val="FF99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431731" y="4699165"/>
            <a:ext cx="136781" cy="13678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3121904" y="3813559"/>
            <a:ext cx="985100" cy="9851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3490688" y="3819182"/>
            <a:ext cx="228600" cy="0"/>
          </a:xfrm>
          <a:custGeom>
            <a:avLst/>
            <a:gdLst/>
            <a:ahLst/>
            <a:cxnLst/>
            <a:rect l="l" t="t" r="r" b="b"/>
            <a:pathLst>
              <a:path w="228600">
                <a:moveTo>
                  <a:pt x="0" y="0"/>
                </a:moveTo>
                <a:lnTo>
                  <a:pt x="228579" y="0"/>
                </a:lnTo>
              </a:path>
            </a:pathLst>
          </a:custGeom>
          <a:ln w="11287">
            <a:solidFill>
              <a:srgbClr val="FF8B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3675500" y="3881698"/>
            <a:ext cx="203200" cy="0"/>
          </a:xfrm>
          <a:custGeom>
            <a:avLst/>
            <a:gdLst/>
            <a:ahLst/>
            <a:cxnLst/>
            <a:rect l="l" t="t" r="r" b="b"/>
            <a:pathLst>
              <a:path w="203200">
                <a:moveTo>
                  <a:pt x="0" y="0"/>
                </a:moveTo>
                <a:lnTo>
                  <a:pt x="202611" y="0"/>
                </a:lnTo>
              </a:path>
            </a:pathLst>
          </a:custGeom>
          <a:ln w="16847">
            <a:solidFill>
              <a:srgbClr val="FF8B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3784397" y="3946995"/>
            <a:ext cx="176530" cy="0"/>
          </a:xfrm>
          <a:custGeom>
            <a:avLst/>
            <a:gdLst/>
            <a:ahLst/>
            <a:cxnLst/>
            <a:rect l="l" t="t" r="r" b="b"/>
            <a:pathLst>
              <a:path w="176530">
                <a:moveTo>
                  <a:pt x="0" y="0"/>
                </a:moveTo>
                <a:lnTo>
                  <a:pt x="175910" y="0"/>
                </a:lnTo>
              </a:path>
            </a:pathLst>
          </a:custGeom>
          <a:ln w="16847">
            <a:solidFill>
              <a:srgbClr val="FF8B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3843348" y="4012286"/>
            <a:ext cx="172720" cy="0"/>
          </a:xfrm>
          <a:custGeom>
            <a:avLst/>
            <a:gdLst/>
            <a:ahLst/>
            <a:cxnLst/>
            <a:rect l="l" t="t" r="r" b="b"/>
            <a:pathLst>
              <a:path w="172719">
                <a:moveTo>
                  <a:pt x="0" y="0"/>
                </a:moveTo>
                <a:lnTo>
                  <a:pt x="172455" y="0"/>
                </a:lnTo>
              </a:path>
            </a:pathLst>
          </a:custGeom>
          <a:ln w="16858">
            <a:solidFill>
              <a:srgbClr val="FF8B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3843348" y="4077582"/>
            <a:ext cx="212090" cy="0"/>
          </a:xfrm>
          <a:custGeom>
            <a:avLst/>
            <a:gdLst/>
            <a:ahLst/>
            <a:cxnLst/>
            <a:rect l="l" t="t" r="r" b="b"/>
            <a:pathLst>
              <a:path w="212090">
                <a:moveTo>
                  <a:pt x="0" y="0"/>
                </a:moveTo>
                <a:lnTo>
                  <a:pt x="211826" y="0"/>
                </a:lnTo>
              </a:path>
            </a:pathLst>
          </a:custGeom>
          <a:ln w="16858">
            <a:solidFill>
              <a:srgbClr val="FF8B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3927638" y="4134449"/>
            <a:ext cx="154940" cy="17145"/>
          </a:xfrm>
          <a:custGeom>
            <a:avLst/>
            <a:gdLst/>
            <a:ahLst/>
            <a:cxnLst/>
            <a:rect l="l" t="t" r="r" b="b"/>
            <a:pathLst>
              <a:path w="154940" h="17145">
                <a:moveTo>
                  <a:pt x="148581" y="0"/>
                </a:moveTo>
                <a:lnTo>
                  <a:pt x="0" y="0"/>
                </a:lnTo>
                <a:lnTo>
                  <a:pt x="0" y="16847"/>
                </a:lnTo>
                <a:lnTo>
                  <a:pt x="154445" y="16847"/>
                </a:lnTo>
                <a:lnTo>
                  <a:pt x="150676" y="5560"/>
                </a:lnTo>
                <a:lnTo>
                  <a:pt x="148581" y="0"/>
                </a:lnTo>
                <a:close/>
              </a:path>
            </a:pathLst>
          </a:custGeom>
          <a:solidFill>
            <a:srgbClr val="FF8B00">
              <a:alpha val="2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3927638" y="4213701"/>
            <a:ext cx="170815" cy="0"/>
          </a:xfrm>
          <a:custGeom>
            <a:avLst/>
            <a:gdLst/>
            <a:ahLst/>
            <a:cxnLst/>
            <a:rect l="l" t="t" r="r" b="b"/>
            <a:pathLst>
              <a:path w="170815">
                <a:moveTo>
                  <a:pt x="0" y="0"/>
                </a:moveTo>
                <a:lnTo>
                  <a:pt x="170661" y="0"/>
                </a:lnTo>
              </a:path>
            </a:pathLst>
          </a:custGeom>
          <a:ln w="6350">
            <a:solidFill>
              <a:srgbClr val="FF8B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3927638" y="4207986"/>
            <a:ext cx="169545" cy="0"/>
          </a:xfrm>
          <a:custGeom>
            <a:avLst/>
            <a:gdLst/>
            <a:ahLst/>
            <a:cxnLst/>
            <a:rect l="l" t="t" r="r" b="b"/>
            <a:pathLst>
              <a:path w="169544">
                <a:moveTo>
                  <a:pt x="0" y="0"/>
                </a:moveTo>
                <a:lnTo>
                  <a:pt x="169543" y="0"/>
                </a:lnTo>
              </a:path>
            </a:pathLst>
          </a:custGeom>
          <a:ln w="5079">
            <a:solidFill>
              <a:srgbClr val="FF8B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3927638" y="4202906"/>
            <a:ext cx="168910" cy="0"/>
          </a:xfrm>
          <a:custGeom>
            <a:avLst/>
            <a:gdLst/>
            <a:ahLst/>
            <a:cxnLst/>
            <a:rect l="l" t="t" r="r" b="b"/>
            <a:pathLst>
              <a:path w="168909">
                <a:moveTo>
                  <a:pt x="0" y="0"/>
                </a:moveTo>
                <a:lnTo>
                  <a:pt x="168453" y="0"/>
                </a:lnTo>
              </a:path>
            </a:pathLst>
          </a:custGeom>
          <a:ln w="5080">
            <a:solidFill>
              <a:srgbClr val="FF8B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3927638" y="4279106"/>
            <a:ext cx="179070" cy="0"/>
          </a:xfrm>
          <a:custGeom>
            <a:avLst/>
            <a:gdLst/>
            <a:ahLst/>
            <a:cxnLst/>
            <a:rect l="l" t="t" r="r" b="b"/>
            <a:pathLst>
              <a:path w="179069">
                <a:moveTo>
                  <a:pt x="0" y="0"/>
                </a:moveTo>
                <a:lnTo>
                  <a:pt x="178688" y="0"/>
                </a:lnTo>
              </a:path>
            </a:pathLst>
          </a:custGeom>
          <a:ln w="5079">
            <a:solidFill>
              <a:srgbClr val="FF8B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3927638" y="4273391"/>
            <a:ext cx="178435" cy="0"/>
          </a:xfrm>
          <a:custGeom>
            <a:avLst/>
            <a:gdLst/>
            <a:ahLst/>
            <a:cxnLst/>
            <a:rect l="l" t="t" r="r" b="b"/>
            <a:pathLst>
              <a:path w="178434">
                <a:moveTo>
                  <a:pt x="0" y="0"/>
                </a:moveTo>
                <a:lnTo>
                  <a:pt x="178262" y="0"/>
                </a:lnTo>
              </a:path>
            </a:pathLst>
          </a:custGeom>
          <a:ln w="6350">
            <a:solidFill>
              <a:srgbClr val="FF8B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3927638" y="4267676"/>
            <a:ext cx="177800" cy="0"/>
          </a:xfrm>
          <a:custGeom>
            <a:avLst/>
            <a:gdLst/>
            <a:ahLst/>
            <a:cxnLst/>
            <a:rect l="l" t="t" r="r" b="b"/>
            <a:pathLst>
              <a:path w="177800">
                <a:moveTo>
                  <a:pt x="0" y="0"/>
                </a:moveTo>
                <a:lnTo>
                  <a:pt x="177783" y="0"/>
                </a:lnTo>
              </a:path>
            </a:pathLst>
          </a:custGeom>
          <a:ln w="5079">
            <a:solidFill>
              <a:srgbClr val="FF8B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3927638" y="4344511"/>
            <a:ext cx="177800" cy="0"/>
          </a:xfrm>
          <a:custGeom>
            <a:avLst/>
            <a:gdLst/>
            <a:ahLst/>
            <a:cxnLst/>
            <a:rect l="l" t="t" r="r" b="b"/>
            <a:pathLst>
              <a:path w="177800">
                <a:moveTo>
                  <a:pt x="0" y="0"/>
                </a:moveTo>
                <a:lnTo>
                  <a:pt x="177785" y="0"/>
                </a:lnTo>
              </a:path>
            </a:pathLst>
          </a:custGeom>
          <a:ln w="6349">
            <a:solidFill>
              <a:srgbClr val="FF8B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3927638" y="4338796"/>
            <a:ext cx="178435" cy="0"/>
          </a:xfrm>
          <a:custGeom>
            <a:avLst/>
            <a:gdLst/>
            <a:ahLst/>
            <a:cxnLst/>
            <a:rect l="l" t="t" r="r" b="b"/>
            <a:pathLst>
              <a:path w="178434">
                <a:moveTo>
                  <a:pt x="0" y="0"/>
                </a:moveTo>
                <a:lnTo>
                  <a:pt x="178265" y="0"/>
                </a:lnTo>
              </a:path>
            </a:pathLst>
          </a:custGeom>
          <a:ln w="5080">
            <a:solidFill>
              <a:srgbClr val="FF8B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3927638" y="4333081"/>
            <a:ext cx="179070" cy="0"/>
          </a:xfrm>
          <a:custGeom>
            <a:avLst/>
            <a:gdLst/>
            <a:ahLst/>
            <a:cxnLst/>
            <a:rect l="l" t="t" r="r" b="b"/>
            <a:pathLst>
              <a:path w="179069">
                <a:moveTo>
                  <a:pt x="0" y="0"/>
                </a:moveTo>
                <a:lnTo>
                  <a:pt x="178690" y="0"/>
                </a:lnTo>
              </a:path>
            </a:pathLst>
          </a:custGeom>
          <a:ln w="6349">
            <a:solidFill>
              <a:srgbClr val="FF8B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3927638" y="4409916"/>
            <a:ext cx="168910" cy="0"/>
          </a:xfrm>
          <a:custGeom>
            <a:avLst/>
            <a:gdLst/>
            <a:ahLst/>
            <a:cxnLst/>
            <a:rect l="l" t="t" r="r" b="b"/>
            <a:pathLst>
              <a:path w="168909">
                <a:moveTo>
                  <a:pt x="0" y="0"/>
                </a:moveTo>
                <a:lnTo>
                  <a:pt x="168321" y="0"/>
                </a:lnTo>
              </a:path>
            </a:pathLst>
          </a:custGeom>
          <a:ln w="5079">
            <a:solidFill>
              <a:srgbClr val="FF8B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3927638" y="4404201"/>
            <a:ext cx="170180" cy="0"/>
          </a:xfrm>
          <a:custGeom>
            <a:avLst/>
            <a:gdLst/>
            <a:ahLst/>
            <a:cxnLst/>
            <a:rect l="l" t="t" r="r" b="b"/>
            <a:pathLst>
              <a:path w="170180">
                <a:moveTo>
                  <a:pt x="0" y="0"/>
                </a:moveTo>
                <a:lnTo>
                  <a:pt x="169554" y="0"/>
                </a:lnTo>
              </a:path>
            </a:pathLst>
          </a:custGeom>
          <a:ln w="6350">
            <a:solidFill>
              <a:srgbClr val="FF8B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3927638" y="4398486"/>
            <a:ext cx="170815" cy="0"/>
          </a:xfrm>
          <a:custGeom>
            <a:avLst/>
            <a:gdLst/>
            <a:ahLst/>
            <a:cxnLst/>
            <a:rect l="l" t="t" r="r" b="b"/>
            <a:pathLst>
              <a:path w="170815">
                <a:moveTo>
                  <a:pt x="0" y="0"/>
                </a:moveTo>
                <a:lnTo>
                  <a:pt x="170671" y="0"/>
                </a:lnTo>
              </a:path>
            </a:pathLst>
          </a:custGeom>
          <a:ln w="5079">
            <a:solidFill>
              <a:srgbClr val="FF8B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3927638" y="4460921"/>
            <a:ext cx="154940" cy="17145"/>
          </a:xfrm>
          <a:custGeom>
            <a:avLst/>
            <a:gdLst/>
            <a:ahLst/>
            <a:cxnLst/>
            <a:rect l="l" t="t" r="r" b="b"/>
            <a:pathLst>
              <a:path w="154940" h="17145">
                <a:moveTo>
                  <a:pt x="154445" y="0"/>
                </a:moveTo>
                <a:lnTo>
                  <a:pt x="0" y="0"/>
                </a:lnTo>
                <a:lnTo>
                  <a:pt x="0" y="16858"/>
                </a:lnTo>
                <a:lnTo>
                  <a:pt x="148581" y="16858"/>
                </a:lnTo>
                <a:lnTo>
                  <a:pt x="150676" y="11298"/>
                </a:lnTo>
                <a:lnTo>
                  <a:pt x="154445" y="0"/>
                </a:lnTo>
                <a:close/>
              </a:path>
            </a:pathLst>
          </a:custGeom>
          <a:solidFill>
            <a:srgbClr val="FF8B00">
              <a:alpha val="2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3843348" y="4534642"/>
            <a:ext cx="212090" cy="0"/>
          </a:xfrm>
          <a:custGeom>
            <a:avLst/>
            <a:gdLst/>
            <a:ahLst/>
            <a:cxnLst/>
            <a:rect l="l" t="t" r="r" b="b"/>
            <a:pathLst>
              <a:path w="212090">
                <a:moveTo>
                  <a:pt x="0" y="0"/>
                </a:moveTo>
                <a:lnTo>
                  <a:pt x="211826" y="0"/>
                </a:lnTo>
              </a:path>
            </a:pathLst>
          </a:custGeom>
          <a:ln w="16847">
            <a:solidFill>
              <a:srgbClr val="FF8B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3792879" y="4599943"/>
            <a:ext cx="223520" cy="0"/>
          </a:xfrm>
          <a:custGeom>
            <a:avLst/>
            <a:gdLst/>
            <a:ahLst/>
            <a:cxnLst/>
            <a:rect l="l" t="t" r="r" b="b"/>
            <a:pathLst>
              <a:path w="223519">
                <a:moveTo>
                  <a:pt x="0" y="0"/>
                </a:moveTo>
                <a:lnTo>
                  <a:pt x="222925" y="0"/>
                </a:lnTo>
              </a:path>
            </a:pathLst>
          </a:custGeom>
          <a:ln w="16858">
            <a:solidFill>
              <a:srgbClr val="FF8B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3792879" y="4656811"/>
            <a:ext cx="167640" cy="17145"/>
          </a:xfrm>
          <a:custGeom>
            <a:avLst/>
            <a:gdLst/>
            <a:ahLst/>
            <a:cxnLst/>
            <a:rect l="l" t="t" r="r" b="b"/>
            <a:pathLst>
              <a:path w="167640" h="17145">
                <a:moveTo>
                  <a:pt x="167429" y="0"/>
                </a:moveTo>
                <a:lnTo>
                  <a:pt x="0" y="0"/>
                </a:lnTo>
                <a:lnTo>
                  <a:pt x="0" y="16847"/>
                </a:lnTo>
                <a:lnTo>
                  <a:pt x="149419" y="16847"/>
                </a:lnTo>
                <a:lnTo>
                  <a:pt x="155492" y="11381"/>
                </a:lnTo>
                <a:lnTo>
                  <a:pt x="161565" y="5769"/>
                </a:lnTo>
                <a:lnTo>
                  <a:pt x="167429" y="0"/>
                </a:lnTo>
                <a:close/>
              </a:path>
            </a:pathLst>
          </a:custGeom>
          <a:solidFill>
            <a:srgbClr val="FF8B00">
              <a:alpha val="2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3708588" y="4730536"/>
            <a:ext cx="169545" cy="0"/>
          </a:xfrm>
          <a:custGeom>
            <a:avLst/>
            <a:gdLst/>
            <a:ahLst/>
            <a:cxnLst/>
            <a:rect l="l" t="t" r="r" b="b"/>
            <a:pathLst>
              <a:path w="169544">
                <a:moveTo>
                  <a:pt x="0" y="0"/>
                </a:moveTo>
                <a:lnTo>
                  <a:pt x="169523" y="0"/>
                </a:lnTo>
              </a:path>
            </a:pathLst>
          </a:custGeom>
          <a:ln w="16858">
            <a:solidFill>
              <a:srgbClr val="FF8B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2967563" y="3813559"/>
            <a:ext cx="985100" cy="98513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3013425" y="5286352"/>
            <a:ext cx="1146771" cy="44930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3013425" y="5286352"/>
            <a:ext cx="857885" cy="224790"/>
          </a:xfrm>
          <a:custGeom>
            <a:avLst/>
            <a:gdLst/>
            <a:ahLst/>
            <a:cxnLst/>
            <a:rect l="l" t="t" r="r" b="b"/>
            <a:pathLst>
              <a:path w="857884" h="224789">
                <a:moveTo>
                  <a:pt x="857261" y="0"/>
                </a:moveTo>
                <a:lnTo>
                  <a:pt x="22931" y="0"/>
                </a:lnTo>
                <a:lnTo>
                  <a:pt x="14003" y="1801"/>
                </a:lnTo>
                <a:lnTo>
                  <a:pt x="6714" y="6715"/>
                </a:lnTo>
                <a:lnTo>
                  <a:pt x="1801" y="14007"/>
                </a:lnTo>
                <a:lnTo>
                  <a:pt x="0" y="22941"/>
                </a:lnTo>
                <a:lnTo>
                  <a:pt x="0" y="201690"/>
                </a:lnTo>
                <a:lnTo>
                  <a:pt x="1801" y="210625"/>
                </a:lnTo>
                <a:lnTo>
                  <a:pt x="6714" y="217921"/>
                </a:lnTo>
                <a:lnTo>
                  <a:pt x="14003" y="222839"/>
                </a:lnTo>
                <a:lnTo>
                  <a:pt x="22931" y="224642"/>
                </a:lnTo>
                <a:lnTo>
                  <a:pt x="140328" y="224642"/>
                </a:lnTo>
                <a:lnTo>
                  <a:pt x="225767" y="212990"/>
                </a:lnTo>
                <a:lnTo>
                  <a:pt x="267986" y="203105"/>
                </a:lnTo>
                <a:lnTo>
                  <a:pt x="304598" y="192234"/>
                </a:lnTo>
                <a:lnTo>
                  <a:pt x="356185" y="172940"/>
                </a:lnTo>
                <a:lnTo>
                  <a:pt x="400585" y="152258"/>
                </a:lnTo>
                <a:lnTo>
                  <a:pt x="484798" y="107667"/>
                </a:lnTo>
                <a:lnTo>
                  <a:pt x="533098" y="84226"/>
                </a:lnTo>
                <a:lnTo>
                  <a:pt x="591186" y="60333"/>
                </a:lnTo>
                <a:lnTo>
                  <a:pt x="654251" y="39130"/>
                </a:lnTo>
                <a:lnTo>
                  <a:pt x="713300" y="23335"/>
                </a:lnTo>
                <a:lnTo>
                  <a:pt x="767433" y="12108"/>
                </a:lnTo>
                <a:lnTo>
                  <a:pt x="815752" y="4606"/>
                </a:lnTo>
                <a:lnTo>
                  <a:pt x="857261" y="0"/>
                </a:lnTo>
                <a:close/>
              </a:path>
            </a:pathLst>
          </a:custGeom>
          <a:solidFill>
            <a:srgbClr val="FF8B00">
              <a:alpha val="2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3031105" y="4792252"/>
            <a:ext cx="1096125" cy="48559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3066408" y="5055259"/>
            <a:ext cx="57785" cy="217170"/>
          </a:xfrm>
          <a:custGeom>
            <a:avLst/>
            <a:gdLst/>
            <a:ahLst/>
            <a:cxnLst/>
            <a:rect l="l" t="t" r="r" b="b"/>
            <a:pathLst>
              <a:path w="57784" h="217170">
                <a:moveTo>
                  <a:pt x="0" y="0"/>
                </a:moveTo>
                <a:lnTo>
                  <a:pt x="57729" y="217112"/>
                </a:lnTo>
              </a:path>
            </a:pathLst>
          </a:custGeom>
          <a:ln w="15297">
            <a:solidFill>
              <a:srgbClr val="FF8B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3123789" y="5040024"/>
            <a:ext cx="57785" cy="217170"/>
          </a:xfrm>
          <a:custGeom>
            <a:avLst/>
            <a:gdLst/>
            <a:ahLst/>
            <a:cxnLst/>
            <a:rect l="l" t="t" r="r" b="b"/>
            <a:pathLst>
              <a:path w="57784" h="217170">
                <a:moveTo>
                  <a:pt x="0" y="0"/>
                </a:moveTo>
                <a:lnTo>
                  <a:pt x="57729" y="217112"/>
                </a:lnTo>
              </a:path>
            </a:pathLst>
          </a:custGeom>
          <a:ln w="15297">
            <a:solidFill>
              <a:srgbClr val="FF8B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3181065" y="5024789"/>
            <a:ext cx="57785" cy="217170"/>
          </a:xfrm>
          <a:custGeom>
            <a:avLst/>
            <a:gdLst/>
            <a:ahLst/>
            <a:cxnLst/>
            <a:rect l="l" t="t" r="r" b="b"/>
            <a:pathLst>
              <a:path w="57784" h="217170">
                <a:moveTo>
                  <a:pt x="0" y="0"/>
                </a:moveTo>
                <a:lnTo>
                  <a:pt x="57729" y="217121"/>
                </a:lnTo>
              </a:path>
            </a:pathLst>
          </a:custGeom>
          <a:ln w="15297">
            <a:solidFill>
              <a:srgbClr val="FF8B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3238340" y="5009554"/>
            <a:ext cx="57785" cy="217170"/>
          </a:xfrm>
          <a:custGeom>
            <a:avLst/>
            <a:gdLst/>
            <a:ahLst/>
            <a:cxnLst/>
            <a:rect l="l" t="t" r="r" b="b"/>
            <a:pathLst>
              <a:path w="57784" h="217170">
                <a:moveTo>
                  <a:pt x="0" y="0"/>
                </a:moveTo>
                <a:lnTo>
                  <a:pt x="57729" y="217121"/>
                </a:lnTo>
              </a:path>
            </a:pathLst>
          </a:custGeom>
          <a:ln w="15297">
            <a:solidFill>
              <a:srgbClr val="FF8B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3295616" y="4994329"/>
            <a:ext cx="57785" cy="217170"/>
          </a:xfrm>
          <a:custGeom>
            <a:avLst/>
            <a:gdLst/>
            <a:ahLst/>
            <a:cxnLst/>
            <a:rect l="l" t="t" r="r" b="b"/>
            <a:pathLst>
              <a:path w="57784" h="217170">
                <a:moveTo>
                  <a:pt x="0" y="0"/>
                </a:moveTo>
                <a:lnTo>
                  <a:pt x="57729" y="217121"/>
                </a:lnTo>
              </a:path>
            </a:pathLst>
          </a:custGeom>
          <a:ln w="15297">
            <a:solidFill>
              <a:srgbClr val="FF8B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3352891" y="4979094"/>
            <a:ext cx="57785" cy="217170"/>
          </a:xfrm>
          <a:custGeom>
            <a:avLst/>
            <a:gdLst/>
            <a:ahLst/>
            <a:cxnLst/>
            <a:rect l="l" t="t" r="r" b="b"/>
            <a:pathLst>
              <a:path w="57784" h="217170">
                <a:moveTo>
                  <a:pt x="0" y="0"/>
                </a:moveTo>
                <a:lnTo>
                  <a:pt x="57737" y="217121"/>
                </a:lnTo>
              </a:path>
            </a:pathLst>
          </a:custGeom>
          <a:ln w="15297">
            <a:solidFill>
              <a:srgbClr val="FF8B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3410167" y="4963869"/>
            <a:ext cx="57785" cy="217170"/>
          </a:xfrm>
          <a:custGeom>
            <a:avLst/>
            <a:gdLst/>
            <a:ahLst/>
            <a:cxnLst/>
            <a:rect l="l" t="t" r="r" b="b"/>
            <a:pathLst>
              <a:path w="57784" h="217170">
                <a:moveTo>
                  <a:pt x="0" y="0"/>
                </a:moveTo>
                <a:lnTo>
                  <a:pt x="57729" y="217121"/>
                </a:lnTo>
              </a:path>
            </a:pathLst>
          </a:custGeom>
          <a:ln w="15297">
            <a:solidFill>
              <a:srgbClr val="FF8B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3467443" y="4948634"/>
            <a:ext cx="57785" cy="217170"/>
          </a:xfrm>
          <a:custGeom>
            <a:avLst/>
            <a:gdLst/>
            <a:ahLst/>
            <a:cxnLst/>
            <a:rect l="l" t="t" r="r" b="b"/>
            <a:pathLst>
              <a:path w="57784" h="217170">
                <a:moveTo>
                  <a:pt x="0" y="0"/>
                </a:moveTo>
                <a:lnTo>
                  <a:pt x="57729" y="217112"/>
                </a:lnTo>
              </a:path>
            </a:pathLst>
          </a:custGeom>
          <a:ln w="15297">
            <a:solidFill>
              <a:srgbClr val="FF8B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3524718" y="4933399"/>
            <a:ext cx="57785" cy="217170"/>
          </a:xfrm>
          <a:custGeom>
            <a:avLst/>
            <a:gdLst/>
            <a:ahLst/>
            <a:cxnLst/>
            <a:rect l="l" t="t" r="r" b="b"/>
            <a:pathLst>
              <a:path w="57784" h="217170">
                <a:moveTo>
                  <a:pt x="0" y="0"/>
                </a:moveTo>
                <a:lnTo>
                  <a:pt x="57729" y="217112"/>
                </a:lnTo>
              </a:path>
            </a:pathLst>
          </a:custGeom>
          <a:ln w="15297">
            <a:solidFill>
              <a:srgbClr val="FF8B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3581994" y="4918174"/>
            <a:ext cx="57785" cy="217170"/>
          </a:xfrm>
          <a:custGeom>
            <a:avLst/>
            <a:gdLst/>
            <a:ahLst/>
            <a:cxnLst/>
            <a:rect l="l" t="t" r="r" b="b"/>
            <a:pathLst>
              <a:path w="57784" h="217170">
                <a:moveTo>
                  <a:pt x="0" y="0"/>
                </a:moveTo>
                <a:lnTo>
                  <a:pt x="57729" y="217112"/>
                </a:lnTo>
              </a:path>
            </a:pathLst>
          </a:custGeom>
          <a:ln w="15297">
            <a:solidFill>
              <a:srgbClr val="FF8B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3639271" y="4902939"/>
            <a:ext cx="57785" cy="217170"/>
          </a:xfrm>
          <a:custGeom>
            <a:avLst/>
            <a:gdLst/>
            <a:ahLst/>
            <a:cxnLst/>
            <a:rect l="l" t="t" r="r" b="b"/>
            <a:pathLst>
              <a:path w="57784" h="217170">
                <a:moveTo>
                  <a:pt x="0" y="0"/>
                </a:moveTo>
                <a:lnTo>
                  <a:pt x="57729" y="217112"/>
                </a:lnTo>
              </a:path>
            </a:pathLst>
          </a:custGeom>
          <a:ln w="15297">
            <a:solidFill>
              <a:srgbClr val="FF8B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13696546" y="4887704"/>
            <a:ext cx="57785" cy="217170"/>
          </a:xfrm>
          <a:custGeom>
            <a:avLst/>
            <a:gdLst/>
            <a:ahLst/>
            <a:cxnLst/>
            <a:rect l="l" t="t" r="r" b="b"/>
            <a:pathLst>
              <a:path w="57784" h="217170">
                <a:moveTo>
                  <a:pt x="0" y="0"/>
                </a:moveTo>
                <a:lnTo>
                  <a:pt x="57729" y="217112"/>
                </a:lnTo>
              </a:path>
            </a:pathLst>
          </a:custGeom>
          <a:ln w="15297">
            <a:solidFill>
              <a:srgbClr val="FF8B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3753822" y="4872480"/>
            <a:ext cx="57785" cy="217170"/>
          </a:xfrm>
          <a:custGeom>
            <a:avLst/>
            <a:gdLst/>
            <a:ahLst/>
            <a:cxnLst/>
            <a:rect l="l" t="t" r="r" b="b"/>
            <a:pathLst>
              <a:path w="57784" h="217170">
                <a:moveTo>
                  <a:pt x="0" y="0"/>
                </a:moveTo>
                <a:lnTo>
                  <a:pt x="57729" y="217112"/>
                </a:lnTo>
              </a:path>
            </a:pathLst>
          </a:custGeom>
          <a:ln w="15297">
            <a:solidFill>
              <a:srgbClr val="FF8B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3811098" y="4857244"/>
            <a:ext cx="57785" cy="217170"/>
          </a:xfrm>
          <a:custGeom>
            <a:avLst/>
            <a:gdLst/>
            <a:ahLst/>
            <a:cxnLst/>
            <a:rect l="l" t="t" r="r" b="b"/>
            <a:pathLst>
              <a:path w="57784" h="217170">
                <a:moveTo>
                  <a:pt x="0" y="0"/>
                </a:moveTo>
                <a:lnTo>
                  <a:pt x="57729" y="217112"/>
                </a:lnTo>
              </a:path>
            </a:pathLst>
          </a:custGeom>
          <a:ln w="15297">
            <a:solidFill>
              <a:srgbClr val="FF8B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13868373" y="4842009"/>
            <a:ext cx="57785" cy="217170"/>
          </a:xfrm>
          <a:custGeom>
            <a:avLst/>
            <a:gdLst/>
            <a:ahLst/>
            <a:cxnLst/>
            <a:rect l="l" t="t" r="r" b="b"/>
            <a:pathLst>
              <a:path w="57784" h="217170">
                <a:moveTo>
                  <a:pt x="0" y="0"/>
                </a:moveTo>
                <a:lnTo>
                  <a:pt x="57737" y="217121"/>
                </a:lnTo>
              </a:path>
            </a:pathLst>
          </a:custGeom>
          <a:ln w="15297">
            <a:solidFill>
              <a:srgbClr val="FF8B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13925649" y="4826774"/>
            <a:ext cx="57785" cy="217170"/>
          </a:xfrm>
          <a:custGeom>
            <a:avLst/>
            <a:gdLst/>
            <a:ahLst/>
            <a:cxnLst/>
            <a:rect l="l" t="t" r="r" b="b"/>
            <a:pathLst>
              <a:path w="57784" h="217170">
                <a:moveTo>
                  <a:pt x="0" y="0"/>
                </a:moveTo>
                <a:lnTo>
                  <a:pt x="57729" y="217121"/>
                </a:lnTo>
              </a:path>
            </a:pathLst>
          </a:custGeom>
          <a:ln w="15297">
            <a:solidFill>
              <a:srgbClr val="FF8B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13982924" y="4811549"/>
            <a:ext cx="57785" cy="217170"/>
          </a:xfrm>
          <a:custGeom>
            <a:avLst/>
            <a:gdLst/>
            <a:ahLst/>
            <a:cxnLst/>
            <a:rect l="l" t="t" r="r" b="b"/>
            <a:pathLst>
              <a:path w="57784" h="217170">
                <a:moveTo>
                  <a:pt x="0" y="0"/>
                </a:moveTo>
                <a:lnTo>
                  <a:pt x="57729" y="217121"/>
                </a:lnTo>
              </a:path>
            </a:pathLst>
          </a:custGeom>
          <a:ln w="15297">
            <a:solidFill>
              <a:srgbClr val="FF8B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14040200" y="4796314"/>
            <a:ext cx="57785" cy="217170"/>
          </a:xfrm>
          <a:custGeom>
            <a:avLst/>
            <a:gdLst/>
            <a:ahLst/>
            <a:cxnLst/>
            <a:rect l="l" t="t" r="r" b="b"/>
            <a:pathLst>
              <a:path w="57784" h="217170">
                <a:moveTo>
                  <a:pt x="0" y="0"/>
                </a:moveTo>
                <a:lnTo>
                  <a:pt x="57729" y="217121"/>
                </a:lnTo>
              </a:path>
            </a:pathLst>
          </a:custGeom>
          <a:ln w="15297">
            <a:solidFill>
              <a:srgbClr val="FF8B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13052376" y="5286341"/>
            <a:ext cx="0" cy="224790"/>
          </a:xfrm>
          <a:custGeom>
            <a:avLst/>
            <a:gdLst/>
            <a:ahLst/>
            <a:cxnLst/>
            <a:rect l="l" t="t" r="r" b="b"/>
            <a:pathLst>
              <a:path h="224789">
                <a:moveTo>
                  <a:pt x="0" y="0"/>
                </a:moveTo>
                <a:lnTo>
                  <a:pt x="0" y="224651"/>
                </a:lnTo>
              </a:path>
            </a:pathLst>
          </a:custGeom>
          <a:ln w="15297">
            <a:solidFill>
              <a:srgbClr val="FF8B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13111643" y="5286341"/>
            <a:ext cx="0" cy="224790"/>
          </a:xfrm>
          <a:custGeom>
            <a:avLst/>
            <a:gdLst/>
            <a:ahLst/>
            <a:cxnLst/>
            <a:rect l="l" t="t" r="r" b="b"/>
            <a:pathLst>
              <a:path h="224789">
                <a:moveTo>
                  <a:pt x="0" y="0"/>
                </a:moveTo>
                <a:lnTo>
                  <a:pt x="0" y="224651"/>
                </a:lnTo>
              </a:path>
            </a:pathLst>
          </a:custGeom>
          <a:ln w="15297">
            <a:solidFill>
              <a:srgbClr val="FF8B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13170907" y="5286341"/>
            <a:ext cx="0" cy="224790"/>
          </a:xfrm>
          <a:custGeom>
            <a:avLst/>
            <a:gdLst/>
            <a:ahLst/>
            <a:cxnLst/>
            <a:rect l="l" t="t" r="r" b="b"/>
            <a:pathLst>
              <a:path h="224789">
                <a:moveTo>
                  <a:pt x="0" y="0"/>
                </a:moveTo>
                <a:lnTo>
                  <a:pt x="0" y="224651"/>
                </a:lnTo>
              </a:path>
            </a:pathLst>
          </a:custGeom>
          <a:ln w="15297">
            <a:solidFill>
              <a:srgbClr val="FF8B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13230173" y="5286341"/>
            <a:ext cx="0" cy="224790"/>
          </a:xfrm>
          <a:custGeom>
            <a:avLst/>
            <a:gdLst/>
            <a:ahLst/>
            <a:cxnLst/>
            <a:rect l="l" t="t" r="r" b="b"/>
            <a:pathLst>
              <a:path h="224789">
                <a:moveTo>
                  <a:pt x="0" y="0"/>
                </a:moveTo>
                <a:lnTo>
                  <a:pt x="0" y="224651"/>
                </a:lnTo>
              </a:path>
            </a:pathLst>
          </a:custGeom>
          <a:ln w="15297">
            <a:solidFill>
              <a:srgbClr val="FF8B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13289438" y="5286341"/>
            <a:ext cx="0" cy="224790"/>
          </a:xfrm>
          <a:custGeom>
            <a:avLst/>
            <a:gdLst/>
            <a:ahLst/>
            <a:cxnLst/>
            <a:rect l="l" t="t" r="r" b="b"/>
            <a:pathLst>
              <a:path h="224789">
                <a:moveTo>
                  <a:pt x="0" y="0"/>
                </a:moveTo>
                <a:lnTo>
                  <a:pt x="0" y="224651"/>
                </a:lnTo>
              </a:path>
            </a:pathLst>
          </a:custGeom>
          <a:ln w="15297">
            <a:solidFill>
              <a:srgbClr val="FF8B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13348808" y="5286341"/>
            <a:ext cx="0" cy="224790"/>
          </a:xfrm>
          <a:custGeom>
            <a:avLst/>
            <a:gdLst/>
            <a:ahLst/>
            <a:cxnLst/>
            <a:rect l="l" t="t" r="r" b="b"/>
            <a:pathLst>
              <a:path h="224789">
                <a:moveTo>
                  <a:pt x="0" y="0"/>
                </a:moveTo>
                <a:lnTo>
                  <a:pt x="0" y="224651"/>
                </a:lnTo>
              </a:path>
            </a:pathLst>
          </a:custGeom>
          <a:ln w="15297">
            <a:solidFill>
              <a:srgbClr val="FF8B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13408073" y="5286341"/>
            <a:ext cx="0" cy="224790"/>
          </a:xfrm>
          <a:custGeom>
            <a:avLst/>
            <a:gdLst/>
            <a:ahLst/>
            <a:cxnLst/>
            <a:rect l="l" t="t" r="r" b="b"/>
            <a:pathLst>
              <a:path h="224789">
                <a:moveTo>
                  <a:pt x="0" y="0"/>
                </a:moveTo>
                <a:lnTo>
                  <a:pt x="0" y="224651"/>
                </a:lnTo>
              </a:path>
            </a:pathLst>
          </a:custGeom>
          <a:ln w="15297">
            <a:solidFill>
              <a:srgbClr val="FF8B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13467339" y="5286341"/>
            <a:ext cx="0" cy="224790"/>
          </a:xfrm>
          <a:custGeom>
            <a:avLst/>
            <a:gdLst/>
            <a:ahLst/>
            <a:cxnLst/>
            <a:rect l="l" t="t" r="r" b="b"/>
            <a:pathLst>
              <a:path h="224789">
                <a:moveTo>
                  <a:pt x="0" y="0"/>
                </a:moveTo>
                <a:lnTo>
                  <a:pt x="0" y="224651"/>
                </a:lnTo>
              </a:path>
            </a:pathLst>
          </a:custGeom>
          <a:ln w="15297">
            <a:solidFill>
              <a:srgbClr val="FF8B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13526603" y="5286341"/>
            <a:ext cx="0" cy="224790"/>
          </a:xfrm>
          <a:custGeom>
            <a:avLst/>
            <a:gdLst/>
            <a:ahLst/>
            <a:cxnLst/>
            <a:rect l="l" t="t" r="r" b="b"/>
            <a:pathLst>
              <a:path h="224789">
                <a:moveTo>
                  <a:pt x="0" y="0"/>
                </a:moveTo>
                <a:lnTo>
                  <a:pt x="0" y="224651"/>
                </a:lnTo>
              </a:path>
            </a:pathLst>
          </a:custGeom>
          <a:ln w="15297">
            <a:solidFill>
              <a:srgbClr val="FF8B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13585868" y="5286341"/>
            <a:ext cx="0" cy="224790"/>
          </a:xfrm>
          <a:custGeom>
            <a:avLst/>
            <a:gdLst/>
            <a:ahLst/>
            <a:cxnLst/>
            <a:rect l="l" t="t" r="r" b="b"/>
            <a:pathLst>
              <a:path h="224789">
                <a:moveTo>
                  <a:pt x="0" y="0"/>
                </a:moveTo>
                <a:lnTo>
                  <a:pt x="0" y="224651"/>
                </a:lnTo>
              </a:path>
            </a:pathLst>
          </a:custGeom>
          <a:ln w="15297">
            <a:solidFill>
              <a:srgbClr val="FF8B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13645134" y="5286341"/>
            <a:ext cx="0" cy="224790"/>
          </a:xfrm>
          <a:custGeom>
            <a:avLst/>
            <a:gdLst/>
            <a:ahLst/>
            <a:cxnLst/>
            <a:rect l="l" t="t" r="r" b="b"/>
            <a:pathLst>
              <a:path h="224789">
                <a:moveTo>
                  <a:pt x="0" y="0"/>
                </a:moveTo>
                <a:lnTo>
                  <a:pt x="0" y="224651"/>
                </a:lnTo>
              </a:path>
            </a:pathLst>
          </a:custGeom>
          <a:ln w="15297">
            <a:solidFill>
              <a:srgbClr val="FF8B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13704399" y="5286341"/>
            <a:ext cx="0" cy="224790"/>
          </a:xfrm>
          <a:custGeom>
            <a:avLst/>
            <a:gdLst/>
            <a:ahLst/>
            <a:cxnLst/>
            <a:rect l="l" t="t" r="r" b="b"/>
            <a:pathLst>
              <a:path h="224789">
                <a:moveTo>
                  <a:pt x="0" y="0"/>
                </a:moveTo>
                <a:lnTo>
                  <a:pt x="0" y="224651"/>
                </a:lnTo>
              </a:path>
            </a:pathLst>
          </a:custGeom>
          <a:ln w="15297">
            <a:solidFill>
              <a:srgbClr val="FF8B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13763665" y="5286341"/>
            <a:ext cx="0" cy="224790"/>
          </a:xfrm>
          <a:custGeom>
            <a:avLst/>
            <a:gdLst/>
            <a:ahLst/>
            <a:cxnLst/>
            <a:rect l="l" t="t" r="r" b="b"/>
            <a:pathLst>
              <a:path h="224789">
                <a:moveTo>
                  <a:pt x="0" y="0"/>
                </a:moveTo>
                <a:lnTo>
                  <a:pt x="0" y="224651"/>
                </a:lnTo>
              </a:path>
            </a:pathLst>
          </a:custGeom>
          <a:ln w="15297">
            <a:solidFill>
              <a:srgbClr val="FF8B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13822929" y="5286341"/>
            <a:ext cx="0" cy="224790"/>
          </a:xfrm>
          <a:custGeom>
            <a:avLst/>
            <a:gdLst/>
            <a:ahLst/>
            <a:cxnLst/>
            <a:rect l="l" t="t" r="r" b="b"/>
            <a:pathLst>
              <a:path h="224789">
                <a:moveTo>
                  <a:pt x="0" y="0"/>
                </a:moveTo>
                <a:lnTo>
                  <a:pt x="0" y="224651"/>
                </a:lnTo>
              </a:path>
            </a:pathLst>
          </a:custGeom>
          <a:ln w="15297">
            <a:solidFill>
              <a:srgbClr val="FF8B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13882194" y="5286341"/>
            <a:ext cx="0" cy="224790"/>
          </a:xfrm>
          <a:custGeom>
            <a:avLst/>
            <a:gdLst/>
            <a:ahLst/>
            <a:cxnLst/>
            <a:rect l="l" t="t" r="r" b="b"/>
            <a:pathLst>
              <a:path h="224789">
                <a:moveTo>
                  <a:pt x="0" y="0"/>
                </a:moveTo>
                <a:lnTo>
                  <a:pt x="0" y="224651"/>
                </a:lnTo>
              </a:path>
            </a:pathLst>
          </a:custGeom>
          <a:ln w="15297">
            <a:solidFill>
              <a:srgbClr val="FF8B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13941460" y="5286341"/>
            <a:ext cx="0" cy="224790"/>
          </a:xfrm>
          <a:custGeom>
            <a:avLst/>
            <a:gdLst/>
            <a:ahLst/>
            <a:cxnLst/>
            <a:rect l="l" t="t" r="r" b="b"/>
            <a:pathLst>
              <a:path h="224789">
                <a:moveTo>
                  <a:pt x="0" y="0"/>
                </a:moveTo>
                <a:lnTo>
                  <a:pt x="0" y="224651"/>
                </a:lnTo>
              </a:path>
            </a:pathLst>
          </a:custGeom>
          <a:ln w="15297">
            <a:solidFill>
              <a:srgbClr val="FF8B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14000725" y="5286341"/>
            <a:ext cx="0" cy="224790"/>
          </a:xfrm>
          <a:custGeom>
            <a:avLst/>
            <a:gdLst/>
            <a:ahLst/>
            <a:cxnLst/>
            <a:rect l="l" t="t" r="r" b="b"/>
            <a:pathLst>
              <a:path h="224789">
                <a:moveTo>
                  <a:pt x="0" y="0"/>
                </a:moveTo>
                <a:lnTo>
                  <a:pt x="0" y="224651"/>
                </a:lnTo>
              </a:path>
            </a:pathLst>
          </a:custGeom>
          <a:ln w="15297">
            <a:solidFill>
              <a:srgbClr val="FF8B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14059991" y="5286341"/>
            <a:ext cx="0" cy="224790"/>
          </a:xfrm>
          <a:custGeom>
            <a:avLst/>
            <a:gdLst/>
            <a:ahLst/>
            <a:cxnLst/>
            <a:rect l="l" t="t" r="r" b="b"/>
            <a:pathLst>
              <a:path h="224789">
                <a:moveTo>
                  <a:pt x="0" y="0"/>
                </a:moveTo>
                <a:lnTo>
                  <a:pt x="0" y="224651"/>
                </a:lnTo>
              </a:path>
            </a:pathLst>
          </a:custGeom>
          <a:ln w="15297">
            <a:solidFill>
              <a:srgbClr val="FF8B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13112585" y="5510994"/>
            <a:ext cx="0" cy="224790"/>
          </a:xfrm>
          <a:custGeom>
            <a:avLst/>
            <a:gdLst/>
            <a:ahLst/>
            <a:cxnLst/>
            <a:rect l="l" t="t" r="r" b="b"/>
            <a:pathLst>
              <a:path h="224789">
                <a:moveTo>
                  <a:pt x="0" y="0"/>
                </a:moveTo>
                <a:lnTo>
                  <a:pt x="0" y="224660"/>
                </a:lnTo>
              </a:path>
            </a:pathLst>
          </a:custGeom>
          <a:ln w="15297">
            <a:solidFill>
              <a:srgbClr val="FF8B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13171955" y="5510994"/>
            <a:ext cx="0" cy="224790"/>
          </a:xfrm>
          <a:custGeom>
            <a:avLst/>
            <a:gdLst/>
            <a:ahLst/>
            <a:cxnLst/>
            <a:rect l="l" t="t" r="r" b="b"/>
            <a:pathLst>
              <a:path h="224789">
                <a:moveTo>
                  <a:pt x="0" y="0"/>
                </a:moveTo>
                <a:lnTo>
                  <a:pt x="0" y="224660"/>
                </a:lnTo>
              </a:path>
            </a:pathLst>
          </a:custGeom>
          <a:ln w="15297">
            <a:solidFill>
              <a:srgbClr val="FF8B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13231220" y="5510994"/>
            <a:ext cx="0" cy="224790"/>
          </a:xfrm>
          <a:custGeom>
            <a:avLst/>
            <a:gdLst/>
            <a:ahLst/>
            <a:cxnLst/>
            <a:rect l="l" t="t" r="r" b="b"/>
            <a:pathLst>
              <a:path h="224789">
                <a:moveTo>
                  <a:pt x="0" y="0"/>
                </a:moveTo>
                <a:lnTo>
                  <a:pt x="0" y="224660"/>
                </a:lnTo>
              </a:path>
            </a:pathLst>
          </a:custGeom>
          <a:ln w="15297">
            <a:solidFill>
              <a:srgbClr val="FF8B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13290484" y="5510994"/>
            <a:ext cx="0" cy="224790"/>
          </a:xfrm>
          <a:custGeom>
            <a:avLst/>
            <a:gdLst/>
            <a:ahLst/>
            <a:cxnLst/>
            <a:rect l="l" t="t" r="r" b="b"/>
            <a:pathLst>
              <a:path h="224789">
                <a:moveTo>
                  <a:pt x="0" y="0"/>
                </a:moveTo>
                <a:lnTo>
                  <a:pt x="0" y="224660"/>
                </a:lnTo>
              </a:path>
            </a:pathLst>
          </a:custGeom>
          <a:ln w="15297">
            <a:solidFill>
              <a:srgbClr val="FF8B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13349751" y="5510994"/>
            <a:ext cx="0" cy="224790"/>
          </a:xfrm>
          <a:custGeom>
            <a:avLst/>
            <a:gdLst/>
            <a:ahLst/>
            <a:cxnLst/>
            <a:rect l="l" t="t" r="r" b="b"/>
            <a:pathLst>
              <a:path h="224789">
                <a:moveTo>
                  <a:pt x="0" y="0"/>
                </a:moveTo>
                <a:lnTo>
                  <a:pt x="0" y="224660"/>
                </a:lnTo>
              </a:path>
            </a:pathLst>
          </a:custGeom>
          <a:ln w="15297">
            <a:solidFill>
              <a:srgbClr val="FF8B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13409015" y="5510994"/>
            <a:ext cx="0" cy="224790"/>
          </a:xfrm>
          <a:custGeom>
            <a:avLst/>
            <a:gdLst/>
            <a:ahLst/>
            <a:cxnLst/>
            <a:rect l="l" t="t" r="r" b="b"/>
            <a:pathLst>
              <a:path h="224789">
                <a:moveTo>
                  <a:pt x="0" y="0"/>
                </a:moveTo>
                <a:lnTo>
                  <a:pt x="0" y="224660"/>
                </a:lnTo>
              </a:path>
            </a:pathLst>
          </a:custGeom>
          <a:ln w="15297">
            <a:solidFill>
              <a:srgbClr val="FF8B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13468281" y="5510994"/>
            <a:ext cx="0" cy="224790"/>
          </a:xfrm>
          <a:custGeom>
            <a:avLst/>
            <a:gdLst/>
            <a:ahLst/>
            <a:cxnLst/>
            <a:rect l="l" t="t" r="r" b="b"/>
            <a:pathLst>
              <a:path h="224789">
                <a:moveTo>
                  <a:pt x="0" y="0"/>
                </a:moveTo>
                <a:lnTo>
                  <a:pt x="0" y="224660"/>
                </a:lnTo>
              </a:path>
            </a:pathLst>
          </a:custGeom>
          <a:ln w="15297">
            <a:solidFill>
              <a:srgbClr val="FF8B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13527546" y="5510994"/>
            <a:ext cx="0" cy="224790"/>
          </a:xfrm>
          <a:custGeom>
            <a:avLst/>
            <a:gdLst/>
            <a:ahLst/>
            <a:cxnLst/>
            <a:rect l="l" t="t" r="r" b="b"/>
            <a:pathLst>
              <a:path h="224789">
                <a:moveTo>
                  <a:pt x="0" y="0"/>
                </a:moveTo>
                <a:lnTo>
                  <a:pt x="0" y="224660"/>
                </a:lnTo>
              </a:path>
            </a:pathLst>
          </a:custGeom>
          <a:ln w="15297">
            <a:solidFill>
              <a:srgbClr val="FF8B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13586810" y="5510994"/>
            <a:ext cx="0" cy="224790"/>
          </a:xfrm>
          <a:custGeom>
            <a:avLst/>
            <a:gdLst/>
            <a:ahLst/>
            <a:cxnLst/>
            <a:rect l="l" t="t" r="r" b="b"/>
            <a:pathLst>
              <a:path h="224789">
                <a:moveTo>
                  <a:pt x="0" y="0"/>
                </a:moveTo>
                <a:lnTo>
                  <a:pt x="0" y="224660"/>
                </a:lnTo>
              </a:path>
            </a:pathLst>
          </a:custGeom>
          <a:ln w="15297">
            <a:solidFill>
              <a:srgbClr val="FF8B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13646077" y="5510994"/>
            <a:ext cx="0" cy="224790"/>
          </a:xfrm>
          <a:custGeom>
            <a:avLst/>
            <a:gdLst/>
            <a:ahLst/>
            <a:cxnLst/>
            <a:rect l="l" t="t" r="r" b="b"/>
            <a:pathLst>
              <a:path h="224789">
                <a:moveTo>
                  <a:pt x="0" y="0"/>
                </a:moveTo>
                <a:lnTo>
                  <a:pt x="0" y="224660"/>
                </a:lnTo>
              </a:path>
            </a:pathLst>
          </a:custGeom>
          <a:ln w="15297">
            <a:solidFill>
              <a:srgbClr val="FF8B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13705341" y="5510994"/>
            <a:ext cx="0" cy="224790"/>
          </a:xfrm>
          <a:custGeom>
            <a:avLst/>
            <a:gdLst/>
            <a:ahLst/>
            <a:cxnLst/>
            <a:rect l="l" t="t" r="r" b="b"/>
            <a:pathLst>
              <a:path h="224789">
                <a:moveTo>
                  <a:pt x="0" y="0"/>
                </a:moveTo>
                <a:lnTo>
                  <a:pt x="0" y="224660"/>
                </a:lnTo>
              </a:path>
            </a:pathLst>
          </a:custGeom>
          <a:ln w="15297">
            <a:solidFill>
              <a:srgbClr val="FF8B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13764607" y="5510994"/>
            <a:ext cx="0" cy="224790"/>
          </a:xfrm>
          <a:custGeom>
            <a:avLst/>
            <a:gdLst/>
            <a:ahLst/>
            <a:cxnLst/>
            <a:rect l="l" t="t" r="r" b="b"/>
            <a:pathLst>
              <a:path h="224789">
                <a:moveTo>
                  <a:pt x="0" y="0"/>
                </a:moveTo>
                <a:lnTo>
                  <a:pt x="0" y="224660"/>
                </a:lnTo>
              </a:path>
            </a:pathLst>
          </a:custGeom>
          <a:ln w="15297">
            <a:solidFill>
              <a:srgbClr val="FF8B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13823872" y="5510994"/>
            <a:ext cx="0" cy="224790"/>
          </a:xfrm>
          <a:custGeom>
            <a:avLst/>
            <a:gdLst/>
            <a:ahLst/>
            <a:cxnLst/>
            <a:rect l="l" t="t" r="r" b="b"/>
            <a:pathLst>
              <a:path h="224789">
                <a:moveTo>
                  <a:pt x="0" y="0"/>
                </a:moveTo>
                <a:lnTo>
                  <a:pt x="0" y="224660"/>
                </a:lnTo>
              </a:path>
            </a:pathLst>
          </a:custGeom>
          <a:ln w="15297">
            <a:solidFill>
              <a:srgbClr val="FF8B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13883137" y="5510994"/>
            <a:ext cx="0" cy="224790"/>
          </a:xfrm>
          <a:custGeom>
            <a:avLst/>
            <a:gdLst/>
            <a:ahLst/>
            <a:cxnLst/>
            <a:rect l="l" t="t" r="r" b="b"/>
            <a:pathLst>
              <a:path h="224789">
                <a:moveTo>
                  <a:pt x="0" y="0"/>
                </a:moveTo>
                <a:lnTo>
                  <a:pt x="0" y="224660"/>
                </a:lnTo>
              </a:path>
            </a:pathLst>
          </a:custGeom>
          <a:ln w="15297">
            <a:solidFill>
              <a:srgbClr val="FF8B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13942403" y="5510994"/>
            <a:ext cx="0" cy="224790"/>
          </a:xfrm>
          <a:custGeom>
            <a:avLst/>
            <a:gdLst/>
            <a:ahLst/>
            <a:cxnLst/>
            <a:rect l="l" t="t" r="r" b="b"/>
            <a:pathLst>
              <a:path h="224789">
                <a:moveTo>
                  <a:pt x="0" y="0"/>
                </a:moveTo>
                <a:lnTo>
                  <a:pt x="0" y="224660"/>
                </a:lnTo>
              </a:path>
            </a:pathLst>
          </a:custGeom>
          <a:ln w="15297">
            <a:solidFill>
              <a:srgbClr val="FF8B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14001773" y="5510994"/>
            <a:ext cx="0" cy="224790"/>
          </a:xfrm>
          <a:custGeom>
            <a:avLst/>
            <a:gdLst/>
            <a:ahLst/>
            <a:cxnLst/>
            <a:rect l="l" t="t" r="r" b="b"/>
            <a:pathLst>
              <a:path h="224789">
                <a:moveTo>
                  <a:pt x="0" y="0"/>
                </a:moveTo>
                <a:lnTo>
                  <a:pt x="0" y="224660"/>
                </a:lnTo>
              </a:path>
            </a:pathLst>
          </a:custGeom>
          <a:ln w="15297">
            <a:solidFill>
              <a:srgbClr val="FF8B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14061037" y="5510994"/>
            <a:ext cx="0" cy="224790"/>
          </a:xfrm>
          <a:custGeom>
            <a:avLst/>
            <a:gdLst/>
            <a:ahLst/>
            <a:cxnLst/>
            <a:rect l="l" t="t" r="r" b="b"/>
            <a:pathLst>
              <a:path h="224789">
                <a:moveTo>
                  <a:pt x="0" y="0"/>
                </a:moveTo>
                <a:lnTo>
                  <a:pt x="0" y="224660"/>
                </a:lnTo>
              </a:path>
            </a:pathLst>
          </a:custGeom>
          <a:ln w="15297">
            <a:solidFill>
              <a:srgbClr val="FF8B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14120302" y="5510994"/>
            <a:ext cx="0" cy="224790"/>
          </a:xfrm>
          <a:custGeom>
            <a:avLst/>
            <a:gdLst/>
            <a:ahLst/>
            <a:cxnLst/>
            <a:rect l="l" t="t" r="r" b="b"/>
            <a:pathLst>
              <a:path h="224789">
                <a:moveTo>
                  <a:pt x="0" y="0"/>
                </a:moveTo>
                <a:lnTo>
                  <a:pt x="0" y="224660"/>
                </a:lnTo>
              </a:path>
            </a:pathLst>
          </a:custGeom>
          <a:ln w="15297">
            <a:solidFill>
              <a:srgbClr val="FF8B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0" y="11308556"/>
                </a:moveTo>
                <a:lnTo>
                  <a:pt x="20104099" y="11308556"/>
                </a:lnTo>
                <a:lnTo>
                  <a:pt x="20104099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solidFill>
            <a:srgbClr val="091E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289985" y="8729788"/>
            <a:ext cx="9499511" cy="584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089602" y="6890020"/>
            <a:ext cx="911860" cy="892175"/>
          </a:xfrm>
          <a:custGeom>
            <a:avLst/>
            <a:gdLst/>
            <a:ahLst/>
            <a:cxnLst/>
            <a:rect l="l" t="t" r="r" b="b"/>
            <a:pathLst>
              <a:path w="911859" h="892175">
                <a:moveTo>
                  <a:pt x="908354" y="0"/>
                </a:moveTo>
                <a:lnTo>
                  <a:pt x="839214" y="968"/>
                </a:lnTo>
                <a:lnTo>
                  <a:pt x="668358" y="21568"/>
                </a:lnTo>
                <a:lnTo>
                  <a:pt x="450636" y="88343"/>
                </a:lnTo>
                <a:lnTo>
                  <a:pt x="240898" y="227835"/>
                </a:lnTo>
                <a:lnTo>
                  <a:pt x="96586" y="376740"/>
                </a:lnTo>
                <a:lnTo>
                  <a:pt x="23716" y="495539"/>
                </a:lnTo>
                <a:lnTo>
                  <a:pt x="0" y="646482"/>
                </a:lnTo>
                <a:lnTo>
                  <a:pt x="3146" y="891815"/>
                </a:lnTo>
                <a:lnTo>
                  <a:pt x="72284" y="890851"/>
                </a:lnTo>
                <a:lnTo>
                  <a:pt x="243135" y="870258"/>
                </a:lnTo>
                <a:lnTo>
                  <a:pt x="460856" y="803485"/>
                </a:lnTo>
                <a:lnTo>
                  <a:pt x="670602" y="663979"/>
                </a:lnTo>
                <a:lnTo>
                  <a:pt x="814932" y="515075"/>
                </a:lnTo>
                <a:lnTo>
                  <a:pt x="887808" y="396275"/>
                </a:lnTo>
                <a:lnTo>
                  <a:pt x="911519" y="245333"/>
                </a:lnTo>
                <a:lnTo>
                  <a:pt x="908354" y="0"/>
                </a:lnTo>
                <a:close/>
              </a:path>
            </a:pathLst>
          </a:custGeom>
          <a:solidFill>
            <a:srgbClr val="00836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092755" y="6890040"/>
            <a:ext cx="905510" cy="892175"/>
          </a:xfrm>
          <a:custGeom>
            <a:avLst/>
            <a:gdLst/>
            <a:ahLst/>
            <a:cxnLst/>
            <a:rect l="l" t="t" r="r" b="b"/>
            <a:pathLst>
              <a:path w="905509" h="892175">
                <a:moveTo>
                  <a:pt x="905192" y="0"/>
                </a:moveTo>
                <a:lnTo>
                  <a:pt x="0" y="891795"/>
                </a:lnTo>
              </a:path>
            </a:pathLst>
          </a:custGeom>
          <a:ln w="70956">
            <a:solidFill>
              <a:srgbClr val="48CC8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941335" y="9641465"/>
            <a:ext cx="1418197" cy="35493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5290947" y="9683757"/>
            <a:ext cx="1080061" cy="2703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3206927" y="7842043"/>
            <a:ext cx="1228548" cy="129207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0753599" y="8378905"/>
            <a:ext cx="2203450" cy="859155"/>
          </a:xfrm>
          <a:custGeom>
            <a:avLst/>
            <a:gdLst/>
            <a:ahLst/>
            <a:cxnLst/>
            <a:rect l="l" t="t" r="r" b="b"/>
            <a:pathLst>
              <a:path w="2203450" h="859154">
                <a:moveTo>
                  <a:pt x="1097875" y="0"/>
                </a:moveTo>
                <a:lnTo>
                  <a:pt x="1049325" y="1152"/>
                </a:lnTo>
                <a:lnTo>
                  <a:pt x="1001061" y="4207"/>
                </a:lnTo>
                <a:lnTo>
                  <a:pt x="953131" y="9136"/>
                </a:lnTo>
                <a:lnTo>
                  <a:pt x="905581" y="15914"/>
                </a:lnTo>
                <a:lnTo>
                  <a:pt x="858458" y="24513"/>
                </a:lnTo>
                <a:lnTo>
                  <a:pt x="811810" y="34906"/>
                </a:lnTo>
                <a:lnTo>
                  <a:pt x="765682" y="47065"/>
                </a:lnTo>
                <a:lnTo>
                  <a:pt x="720121" y="60964"/>
                </a:lnTo>
                <a:lnTo>
                  <a:pt x="675174" y="76576"/>
                </a:lnTo>
                <a:lnTo>
                  <a:pt x="630888" y="93874"/>
                </a:lnTo>
                <a:lnTo>
                  <a:pt x="587309" y="112830"/>
                </a:lnTo>
                <a:lnTo>
                  <a:pt x="544485" y="133418"/>
                </a:lnTo>
                <a:lnTo>
                  <a:pt x="502462" y="155610"/>
                </a:lnTo>
                <a:lnTo>
                  <a:pt x="461286" y="179379"/>
                </a:lnTo>
                <a:lnTo>
                  <a:pt x="421005" y="204698"/>
                </a:lnTo>
                <a:lnTo>
                  <a:pt x="381664" y="231541"/>
                </a:lnTo>
                <a:lnTo>
                  <a:pt x="343312" y="259880"/>
                </a:lnTo>
                <a:lnTo>
                  <a:pt x="305994" y="289688"/>
                </a:lnTo>
                <a:lnTo>
                  <a:pt x="269758" y="320938"/>
                </a:lnTo>
                <a:lnTo>
                  <a:pt x="234650" y="353603"/>
                </a:lnTo>
                <a:lnTo>
                  <a:pt x="200716" y="387655"/>
                </a:lnTo>
                <a:lnTo>
                  <a:pt x="168004" y="423069"/>
                </a:lnTo>
                <a:lnTo>
                  <a:pt x="136560" y="459816"/>
                </a:lnTo>
                <a:lnTo>
                  <a:pt x="106431" y="497870"/>
                </a:lnTo>
                <a:lnTo>
                  <a:pt x="77664" y="537203"/>
                </a:lnTo>
                <a:lnTo>
                  <a:pt x="50305" y="577789"/>
                </a:lnTo>
                <a:lnTo>
                  <a:pt x="24401" y="619600"/>
                </a:lnTo>
                <a:lnTo>
                  <a:pt x="0" y="662610"/>
                </a:lnTo>
                <a:lnTo>
                  <a:pt x="34433" y="675048"/>
                </a:lnTo>
                <a:lnTo>
                  <a:pt x="70552" y="687620"/>
                </a:lnTo>
                <a:lnTo>
                  <a:pt x="108334" y="700256"/>
                </a:lnTo>
                <a:lnTo>
                  <a:pt x="147754" y="712885"/>
                </a:lnTo>
                <a:lnTo>
                  <a:pt x="188787" y="725437"/>
                </a:lnTo>
                <a:lnTo>
                  <a:pt x="231410" y="737841"/>
                </a:lnTo>
                <a:lnTo>
                  <a:pt x="275597" y="750028"/>
                </a:lnTo>
                <a:lnTo>
                  <a:pt x="321325" y="761927"/>
                </a:lnTo>
                <a:lnTo>
                  <a:pt x="368569" y="773469"/>
                </a:lnTo>
                <a:lnTo>
                  <a:pt x="417305" y="784581"/>
                </a:lnTo>
                <a:lnTo>
                  <a:pt x="467508" y="795196"/>
                </a:lnTo>
                <a:lnTo>
                  <a:pt x="519154" y="805241"/>
                </a:lnTo>
                <a:lnTo>
                  <a:pt x="572219" y="814647"/>
                </a:lnTo>
                <a:lnTo>
                  <a:pt x="626678" y="823344"/>
                </a:lnTo>
                <a:lnTo>
                  <a:pt x="682507" y="831261"/>
                </a:lnTo>
                <a:lnTo>
                  <a:pt x="739682" y="838328"/>
                </a:lnTo>
                <a:lnTo>
                  <a:pt x="798178" y="844475"/>
                </a:lnTo>
                <a:lnTo>
                  <a:pt x="857972" y="849632"/>
                </a:lnTo>
                <a:lnTo>
                  <a:pt x="919037" y="853728"/>
                </a:lnTo>
                <a:lnTo>
                  <a:pt x="981351" y="856693"/>
                </a:lnTo>
                <a:lnTo>
                  <a:pt x="1044889" y="858457"/>
                </a:lnTo>
                <a:lnTo>
                  <a:pt x="1110366" y="858947"/>
                </a:lnTo>
                <a:lnTo>
                  <a:pt x="1174655" y="858116"/>
                </a:lnTo>
                <a:lnTo>
                  <a:pt x="1237730" y="856036"/>
                </a:lnTo>
                <a:lnTo>
                  <a:pt x="1299563" y="852779"/>
                </a:lnTo>
                <a:lnTo>
                  <a:pt x="1360128" y="848416"/>
                </a:lnTo>
                <a:lnTo>
                  <a:pt x="1419400" y="843019"/>
                </a:lnTo>
                <a:lnTo>
                  <a:pt x="1477351" y="836659"/>
                </a:lnTo>
                <a:lnTo>
                  <a:pt x="1533954" y="829410"/>
                </a:lnTo>
                <a:lnTo>
                  <a:pt x="1589183" y="821341"/>
                </a:lnTo>
                <a:lnTo>
                  <a:pt x="1643013" y="812526"/>
                </a:lnTo>
                <a:lnTo>
                  <a:pt x="1695415" y="803036"/>
                </a:lnTo>
                <a:lnTo>
                  <a:pt x="1746364" y="792942"/>
                </a:lnTo>
                <a:lnTo>
                  <a:pt x="1795833" y="782316"/>
                </a:lnTo>
                <a:lnTo>
                  <a:pt x="1843795" y="771231"/>
                </a:lnTo>
                <a:lnTo>
                  <a:pt x="1890224" y="759758"/>
                </a:lnTo>
                <a:lnTo>
                  <a:pt x="1935094" y="747968"/>
                </a:lnTo>
                <a:lnTo>
                  <a:pt x="1978378" y="735934"/>
                </a:lnTo>
                <a:lnTo>
                  <a:pt x="2020048" y="723726"/>
                </a:lnTo>
                <a:lnTo>
                  <a:pt x="2060080" y="711418"/>
                </a:lnTo>
                <a:lnTo>
                  <a:pt x="2098446" y="699081"/>
                </a:lnTo>
                <a:lnTo>
                  <a:pt x="2135119" y="686785"/>
                </a:lnTo>
                <a:lnTo>
                  <a:pt x="2203283" y="662610"/>
                </a:lnTo>
                <a:lnTo>
                  <a:pt x="2200412" y="657463"/>
                </a:lnTo>
                <a:lnTo>
                  <a:pt x="2176662" y="618517"/>
                </a:lnTo>
                <a:lnTo>
                  <a:pt x="2148143" y="576149"/>
                </a:lnTo>
                <a:lnTo>
                  <a:pt x="2109403" y="523631"/>
                </a:lnTo>
                <a:lnTo>
                  <a:pt x="2060383" y="463511"/>
                </a:lnTo>
                <a:lnTo>
                  <a:pt x="2032000" y="431396"/>
                </a:lnTo>
                <a:lnTo>
                  <a:pt x="2001023" y="398336"/>
                </a:lnTo>
                <a:lnTo>
                  <a:pt x="1967447" y="364650"/>
                </a:lnTo>
                <a:lnTo>
                  <a:pt x="1931263" y="330656"/>
                </a:lnTo>
                <a:lnTo>
                  <a:pt x="1892463" y="296673"/>
                </a:lnTo>
                <a:lnTo>
                  <a:pt x="1851041" y="263019"/>
                </a:lnTo>
                <a:lnTo>
                  <a:pt x="1806989" y="230012"/>
                </a:lnTo>
                <a:lnTo>
                  <a:pt x="1760299" y="197971"/>
                </a:lnTo>
                <a:lnTo>
                  <a:pt x="1710964" y="167215"/>
                </a:lnTo>
                <a:lnTo>
                  <a:pt x="1658976" y="138063"/>
                </a:lnTo>
                <a:lnTo>
                  <a:pt x="1604327" y="110832"/>
                </a:lnTo>
                <a:lnTo>
                  <a:pt x="1547011" y="85841"/>
                </a:lnTo>
                <a:lnTo>
                  <a:pt x="1487019" y="63408"/>
                </a:lnTo>
                <a:lnTo>
                  <a:pt x="1424345" y="43853"/>
                </a:lnTo>
                <a:lnTo>
                  <a:pt x="1358979" y="27494"/>
                </a:lnTo>
                <a:lnTo>
                  <a:pt x="1290916" y="14649"/>
                </a:lnTo>
                <a:lnTo>
                  <a:pt x="1220148" y="5637"/>
                </a:lnTo>
                <a:lnTo>
                  <a:pt x="1146666" y="776"/>
                </a:lnTo>
                <a:lnTo>
                  <a:pt x="1097875" y="0"/>
                </a:lnTo>
                <a:close/>
              </a:path>
            </a:pathLst>
          </a:custGeom>
          <a:solidFill>
            <a:srgbClr val="FF99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1759518" y="8378897"/>
            <a:ext cx="1194893" cy="85786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017033" y="8372130"/>
            <a:ext cx="2203450" cy="859155"/>
          </a:xfrm>
          <a:custGeom>
            <a:avLst/>
            <a:gdLst/>
            <a:ahLst/>
            <a:cxnLst/>
            <a:rect l="l" t="t" r="r" b="b"/>
            <a:pathLst>
              <a:path w="2203450" h="859154">
                <a:moveTo>
                  <a:pt x="1097833" y="0"/>
                </a:moveTo>
                <a:lnTo>
                  <a:pt x="1049282" y="1151"/>
                </a:lnTo>
                <a:lnTo>
                  <a:pt x="1001018" y="4206"/>
                </a:lnTo>
                <a:lnTo>
                  <a:pt x="953088" y="9135"/>
                </a:lnTo>
                <a:lnTo>
                  <a:pt x="905540" y="15913"/>
                </a:lnTo>
                <a:lnTo>
                  <a:pt x="858418" y="24512"/>
                </a:lnTo>
                <a:lnTo>
                  <a:pt x="811771" y="34905"/>
                </a:lnTo>
                <a:lnTo>
                  <a:pt x="765645" y="47065"/>
                </a:lnTo>
                <a:lnTo>
                  <a:pt x="720086" y="60965"/>
                </a:lnTo>
                <a:lnTo>
                  <a:pt x="675141" y="76578"/>
                </a:lnTo>
                <a:lnTo>
                  <a:pt x="630858" y="93876"/>
                </a:lnTo>
                <a:lnTo>
                  <a:pt x="587282" y="112833"/>
                </a:lnTo>
                <a:lnTo>
                  <a:pt x="544460" y="133422"/>
                </a:lnTo>
                <a:lnTo>
                  <a:pt x="502439" y="155615"/>
                </a:lnTo>
                <a:lnTo>
                  <a:pt x="461266" y="179386"/>
                </a:lnTo>
                <a:lnTo>
                  <a:pt x="420988" y="204706"/>
                </a:lnTo>
                <a:lnTo>
                  <a:pt x="381650" y="231550"/>
                </a:lnTo>
                <a:lnTo>
                  <a:pt x="343300" y="259890"/>
                </a:lnTo>
                <a:lnTo>
                  <a:pt x="305985" y="289699"/>
                </a:lnTo>
                <a:lnTo>
                  <a:pt x="269751" y="320949"/>
                </a:lnTo>
                <a:lnTo>
                  <a:pt x="234645" y="353615"/>
                </a:lnTo>
                <a:lnTo>
                  <a:pt x="200713" y="387668"/>
                </a:lnTo>
                <a:lnTo>
                  <a:pt x="168002" y="423082"/>
                </a:lnTo>
                <a:lnTo>
                  <a:pt x="136560" y="459829"/>
                </a:lnTo>
                <a:lnTo>
                  <a:pt x="106432" y="497883"/>
                </a:lnTo>
                <a:lnTo>
                  <a:pt x="77665" y="537216"/>
                </a:lnTo>
                <a:lnTo>
                  <a:pt x="50306" y="577802"/>
                </a:lnTo>
                <a:lnTo>
                  <a:pt x="24402" y="619612"/>
                </a:lnTo>
                <a:lnTo>
                  <a:pt x="0" y="662621"/>
                </a:lnTo>
                <a:lnTo>
                  <a:pt x="34438" y="675059"/>
                </a:lnTo>
                <a:lnTo>
                  <a:pt x="70563" y="687632"/>
                </a:lnTo>
                <a:lnTo>
                  <a:pt x="108349" y="700267"/>
                </a:lnTo>
                <a:lnTo>
                  <a:pt x="147772" y="712896"/>
                </a:lnTo>
                <a:lnTo>
                  <a:pt x="188808" y="725448"/>
                </a:lnTo>
                <a:lnTo>
                  <a:pt x="231432" y="737852"/>
                </a:lnTo>
                <a:lnTo>
                  <a:pt x="275621" y="750039"/>
                </a:lnTo>
                <a:lnTo>
                  <a:pt x="321349" y="761938"/>
                </a:lnTo>
                <a:lnTo>
                  <a:pt x="368592" y="773479"/>
                </a:lnTo>
                <a:lnTo>
                  <a:pt x="417327" y="784592"/>
                </a:lnTo>
                <a:lnTo>
                  <a:pt x="467527" y="795205"/>
                </a:lnTo>
                <a:lnTo>
                  <a:pt x="519171" y="805250"/>
                </a:lnTo>
                <a:lnTo>
                  <a:pt x="572231" y="814656"/>
                </a:lnTo>
                <a:lnTo>
                  <a:pt x="626686" y="823352"/>
                </a:lnTo>
                <a:lnTo>
                  <a:pt x="682509" y="831269"/>
                </a:lnTo>
                <a:lnTo>
                  <a:pt x="739678" y="838335"/>
                </a:lnTo>
                <a:lnTo>
                  <a:pt x="798166" y="844481"/>
                </a:lnTo>
                <a:lnTo>
                  <a:pt x="857951" y="849637"/>
                </a:lnTo>
                <a:lnTo>
                  <a:pt x="919007" y="853732"/>
                </a:lnTo>
                <a:lnTo>
                  <a:pt x="981310" y="856695"/>
                </a:lnTo>
                <a:lnTo>
                  <a:pt x="1044837" y="858458"/>
                </a:lnTo>
                <a:lnTo>
                  <a:pt x="1110325" y="858948"/>
                </a:lnTo>
                <a:lnTo>
                  <a:pt x="1174624" y="858118"/>
                </a:lnTo>
                <a:lnTo>
                  <a:pt x="1237707" y="856038"/>
                </a:lnTo>
                <a:lnTo>
                  <a:pt x="1299547" y="852781"/>
                </a:lnTo>
                <a:lnTo>
                  <a:pt x="1360119" y="848419"/>
                </a:lnTo>
                <a:lnTo>
                  <a:pt x="1419395" y="843023"/>
                </a:lnTo>
                <a:lnTo>
                  <a:pt x="1477349" y="836665"/>
                </a:lnTo>
                <a:lnTo>
                  <a:pt x="1533955" y="829416"/>
                </a:lnTo>
                <a:lnTo>
                  <a:pt x="1589186" y="821349"/>
                </a:lnTo>
                <a:lnTo>
                  <a:pt x="1643016" y="812534"/>
                </a:lnTo>
                <a:lnTo>
                  <a:pt x="1695419" y="803045"/>
                </a:lnTo>
                <a:lnTo>
                  <a:pt x="1746368" y="792952"/>
                </a:lnTo>
                <a:lnTo>
                  <a:pt x="1795836" y="782328"/>
                </a:lnTo>
                <a:lnTo>
                  <a:pt x="1843797" y="771243"/>
                </a:lnTo>
                <a:lnTo>
                  <a:pt x="1890224" y="759771"/>
                </a:lnTo>
                <a:lnTo>
                  <a:pt x="1935092" y="747982"/>
                </a:lnTo>
                <a:lnTo>
                  <a:pt x="1978374" y="735948"/>
                </a:lnTo>
                <a:lnTo>
                  <a:pt x="2020043" y="723741"/>
                </a:lnTo>
                <a:lnTo>
                  <a:pt x="2060073" y="711432"/>
                </a:lnTo>
                <a:lnTo>
                  <a:pt x="2098438" y="699095"/>
                </a:lnTo>
                <a:lnTo>
                  <a:pt x="2135110" y="686799"/>
                </a:lnTo>
                <a:lnTo>
                  <a:pt x="2203273" y="662621"/>
                </a:lnTo>
                <a:lnTo>
                  <a:pt x="2200407" y="657474"/>
                </a:lnTo>
                <a:lnTo>
                  <a:pt x="2176672" y="618528"/>
                </a:lnTo>
                <a:lnTo>
                  <a:pt x="2148157" y="576160"/>
                </a:lnTo>
                <a:lnTo>
                  <a:pt x="2109419" y="523642"/>
                </a:lnTo>
                <a:lnTo>
                  <a:pt x="2060399" y="463521"/>
                </a:lnTo>
                <a:lnTo>
                  <a:pt x="2032014" y="431407"/>
                </a:lnTo>
                <a:lnTo>
                  <a:pt x="2001037" y="398347"/>
                </a:lnTo>
                <a:lnTo>
                  <a:pt x="1967458" y="364661"/>
                </a:lnTo>
                <a:lnTo>
                  <a:pt x="1931272" y="330666"/>
                </a:lnTo>
                <a:lnTo>
                  <a:pt x="1892470" y="296683"/>
                </a:lnTo>
                <a:lnTo>
                  <a:pt x="1851045" y="263028"/>
                </a:lnTo>
                <a:lnTo>
                  <a:pt x="1806989" y="230021"/>
                </a:lnTo>
                <a:lnTo>
                  <a:pt x="1760296" y="197980"/>
                </a:lnTo>
                <a:lnTo>
                  <a:pt x="1710957" y="167224"/>
                </a:lnTo>
                <a:lnTo>
                  <a:pt x="1658965" y="138070"/>
                </a:lnTo>
                <a:lnTo>
                  <a:pt x="1604312" y="110839"/>
                </a:lnTo>
                <a:lnTo>
                  <a:pt x="1546992" y="85847"/>
                </a:lnTo>
                <a:lnTo>
                  <a:pt x="1486996" y="63414"/>
                </a:lnTo>
                <a:lnTo>
                  <a:pt x="1424318" y="43858"/>
                </a:lnTo>
                <a:lnTo>
                  <a:pt x="1358949" y="27498"/>
                </a:lnTo>
                <a:lnTo>
                  <a:pt x="1290882" y="14652"/>
                </a:lnTo>
                <a:lnTo>
                  <a:pt x="1220109" y="5639"/>
                </a:lnTo>
                <a:lnTo>
                  <a:pt x="1146624" y="777"/>
                </a:lnTo>
                <a:lnTo>
                  <a:pt x="1097833" y="0"/>
                </a:lnTo>
                <a:close/>
              </a:path>
            </a:pathLst>
          </a:custGeom>
          <a:solidFill>
            <a:srgbClr val="FFC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9202454" y="8376346"/>
            <a:ext cx="1017841" cy="85354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422997" y="8366129"/>
            <a:ext cx="2203450" cy="859155"/>
          </a:xfrm>
          <a:custGeom>
            <a:avLst/>
            <a:gdLst/>
            <a:ahLst/>
            <a:cxnLst/>
            <a:rect l="l" t="t" r="r" b="b"/>
            <a:pathLst>
              <a:path w="2203450" h="859154">
                <a:moveTo>
                  <a:pt x="1097823" y="0"/>
                </a:moveTo>
                <a:lnTo>
                  <a:pt x="1049273" y="1151"/>
                </a:lnTo>
                <a:lnTo>
                  <a:pt x="1001010" y="4206"/>
                </a:lnTo>
                <a:lnTo>
                  <a:pt x="953082" y="9135"/>
                </a:lnTo>
                <a:lnTo>
                  <a:pt x="905534" y="15913"/>
                </a:lnTo>
                <a:lnTo>
                  <a:pt x="858413" y="24512"/>
                </a:lnTo>
                <a:lnTo>
                  <a:pt x="811766" y="34905"/>
                </a:lnTo>
                <a:lnTo>
                  <a:pt x="765641" y="47065"/>
                </a:lnTo>
                <a:lnTo>
                  <a:pt x="720083" y="60965"/>
                </a:lnTo>
                <a:lnTo>
                  <a:pt x="675138" y="76578"/>
                </a:lnTo>
                <a:lnTo>
                  <a:pt x="630855" y="93876"/>
                </a:lnTo>
                <a:lnTo>
                  <a:pt x="587280" y="112833"/>
                </a:lnTo>
                <a:lnTo>
                  <a:pt x="544458" y="133422"/>
                </a:lnTo>
                <a:lnTo>
                  <a:pt x="502438" y="155615"/>
                </a:lnTo>
                <a:lnTo>
                  <a:pt x="461265" y="179386"/>
                </a:lnTo>
                <a:lnTo>
                  <a:pt x="420987" y="204706"/>
                </a:lnTo>
                <a:lnTo>
                  <a:pt x="381649" y="231550"/>
                </a:lnTo>
                <a:lnTo>
                  <a:pt x="343300" y="259890"/>
                </a:lnTo>
                <a:lnTo>
                  <a:pt x="305985" y="289699"/>
                </a:lnTo>
                <a:lnTo>
                  <a:pt x="269751" y="320949"/>
                </a:lnTo>
                <a:lnTo>
                  <a:pt x="234644" y="353615"/>
                </a:lnTo>
                <a:lnTo>
                  <a:pt x="200713" y="387668"/>
                </a:lnTo>
                <a:lnTo>
                  <a:pt x="168002" y="423082"/>
                </a:lnTo>
                <a:lnTo>
                  <a:pt x="136560" y="459829"/>
                </a:lnTo>
                <a:lnTo>
                  <a:pt x="106432" y="497883"/>
                </a:lnTo>
                <a:lnTo>
                  <a:pt x="77665" y="537216"/>
                </a:lnTo>
                <a:lnTo>
                  <a:pt x="50306" y="577802"/>
                </a:lnTo>
                <a:lnTo>
                  <a:pt x="24402" y="619612"/>
                </a:lnTo>
                <a:lnTo>
                  <a:pt x="0" y="662621"/>
                </a:lnTo>
                <a:lnTo>
                  <a:pt x="34438" y="675057"/>
                </a:lnTo>
                <a:lnTo>
                  <a:pt x="70563" y="687627"/>
                </a:lnTo>
                <a:lnTo>
                  <a:pt x="108349" y="700261"/>
                </a:lnTo>
                <a:lnTo>
                  <a:pt x="147772" y="712888"/>
                </a:lnTo>
                <a:lnTo>
                  <a:pt x="188808" y="725439"/>
                </a:lnTo>
                <a:lnTo>
                  <a:pt x="231433" y="737843"/>
                </a:lnTo>
                <a:lnTo>
                  <a:pt x="275621" y="750030"/>
                </a:lnTo>
                <a:lnTo>
                  <a:pt x="321349" y="761929"/>
                </a:lnTo>
                <a:lnTo>
                  <a:pt x="368593" y="773470"/>
                </a:lnTo>
                <a:lnTo>
                  <a:pt x="417328" y="784583"/>
                </a:lnTo>
                <a:lnTo>
                  <a:pt x="467529" y="795198"/>
                </a:lnTo>
                <a:lnTo>
                  <a:pt x="519172" y="805244"/>
                </a:lnTo>
                <a:lnTo>
                  <a:pt x="572234" y="814650"/>
                </a:lnTo>
                <a:lnTo>
                  <a:pt x="626689" y="823347"/>
                </a:lnTo>
                <a:lnTo>
                  <a:pt x="682513" y="831265"/>
                </a:lnTo>
                <a:lnTo>
                  <a:pt x="739682" y="838332"/>
                </a:lnTo>
                <a:lnTo>
                  <a:pt x="798172" y="844479"/>
                </a:lnTo>
                <a:lnTo>
                  <a:pt x="857957" y="849636"/>
                </a:lnTo>
                <a:lnTo>
                  <a:pt x="919015" y="853731"/>
                </a:lnTo>
                <a:lnTo>
                  <a:pt x="981319" y="856695"/>
                </a:lnTo>
                <a:lnTo>
                  <a:pt x="1044847" y="858458"/>
                </a:lnTo>
                <a:lnTo>
                  <a:pt x="1110332" y="858948"/>
                </a:lnTo>
                <a:lnTo>
                  <a:pt x="1174627" y="858117"/>
                </a:lnTo>
                <a:lnTo>
                  <a:pt x="1237707" y="856037"/>
                </a:lnTo>
                <a:lnTo>
                  <a:pt x="1299544" y="852780"/>
                </a:lnTo>
                <a:lnTo>
                  <a:pt x="1360113" y="848417"/>
                </a:lnTo>
                <a:lnTo>
                  <a:pt x="1419387" y="843020"/>
                </a:lnTo>
                <a:lnTo>
                  <a:pt x="1477339" y="836661"/>
                </a:lnTo>
                <a:lnTo>
                  <a:pt x="1533944" y="829411"/>
                </a:lnTo>
                <a:lnTo>
                  <a:pt x="1589174" y="821343"/>
                </a:lnTo>
                <a:lnTo>
                  <a:pt x="1643003" y="812528"/>
                </a:lnTo>
                <a:lnTo>
                  <a:pt x="1695405" y="803038"/>
                </a:lnTo>
                <a:lnTo>
                  <a:pt x="1746353" y="792944"/>
                </a:lnTo>
                <a:lnTo>
                  <a:pt x="1795821" y="782319"/>
                </a:lnTo>
                <a:lnTo>
                  <a:pt x="1843782" y="771234"/>
                </a:lnTo>
                <a:lnTo>
                  <a:pt x="1890211" y="759762"/>
                </a:lnTo>
                <a:lnTo>
                  <a:pt x="1935079" y="747972"/>
                </a:lnTo>
                <a:lnTo>
                  <a:pt x="1978362" y="735939"/>
                </a:lnTo>
                <a:lnTo>
                  <a:pt x="2020033" y="723732"/>
                </a:lnTo>
                <a:lnTo>
                  <a:pt x="2060064" y="711425"/>
                </a:lnTo>
                <a:lnTo>
                  <a:pt x="2098430" y="699088"/>
                </a:lnTo>
                <a:lnTo>
                  <a:pt x="2135105" y="686794"/>
                </a:lnTo>
                <a:lnTo>
                  <a:pt x="2203273" y="662621"/>
                </a:lnTo>
                <a:lnTo>
                  <a:pt x="2200407" y="657474"/>
                </a:lnTo>
                <a:lnTo>
                  <a:pt x="2176671" y="618528"/>
                </a:lnTo>
                <a:lnTo>
                  <a:pt x="2148154" y="576160"/>
                </a:lnTo>
                <a:lnTo>
                  <a:pt x="2109415" y="523642"/>
                </a:lnTo>
                <a:lnTo>
                  <a:pt x="2060394" y="463521"/>
                </a:lnTo>
                <a:lnTo>
                  <a:pt x="2032008" y="431407"/>
                </a:lnTo>
                <a:lnTo>
                  <a:pt x="2001029" y="398347"/>
                </a:lnTo>
                <a:lnTo>
                  <a:pt x="1967450" y="364661"/>
                </a:lnTo>
                <a:lnTo>
                  <a:pt x="1931263" y="330666"/>
                </a:lnTo>
                <a:lnTo>
                  <a:pt x="1892460" y="296683"/>
                </a:lnTo>
                <a:lnTo>
                  <a:pt x="1851034" y="263028"/>
                </a:lnTo>
                <a:lnTo>
                  <a:pt x="1806978" y="230021"/>
                </a:lnTo>
                <a:lnTo>
                  <a:pt x="1760284" y="197980"/>
                </a:lnTo>
                <a:lnTo>
                  <a:pt x="1710944" y="167224"/>
                </a:lnTo>
                <a:lnTo>
                  <a:pt x="1658952" y="138070"/>
                </a:lnTo>
                <a:lnTo>
                  <a:pt x="1604299" y="110839"/>
                </a:lnTo>
                <a:lnTo>
                  <a:pt x="1546979" y="85847"/>
                </a:lnTo>
                <a:lnTo>
                  <a:pt x="1486983" y="63414"/>
                </a:lnTo>
                <a:lnTo>
                  <a:pt x="1424304" y="43858"/>
                </a:lnTo>
                <a:lnTo>
                  <a:pt x="1358936" y="27498"/>
                </a:lnTo>
                <a:lnTo>
                  <a:pt x="1290869" y="14652"/>
                </a:lnTo>
                <a:lnTo>
                  <a:pt x="1220098" y="5639"/>
                </a:lnTo>
                <a:lnTo>
                  <a:pt x="1146614" y="777"/>
                </a:lnTo>
                <a:lnTo>
                  <a:pt x="1097823" y="0"/>
                </a:lnTo>
                <a:close/>
              </a:path>
            </a:pathLst>
          </a:custGeom>
          <a:solidFill>
            <a:srgbClr val="FFD7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537921" y="8366232"/>
            <a:ext cx="1088348" cy="85817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1855241" y="5393161"/>
            <a:ext cx="0" cy="3230880"/>
          </a:xfrm>
          <a:custGeom>
            <a:avLst/>
            <a:gdLst/>
            <a:ahLst/>
            <a:cxnLst/>
            <a:rect l="l" t="t" r="r" b="b"/>
            <a:pathLst>
              <a:path h="3230879">
                <a:moveTo>
                  <a:pt x="0" y="3230639"/>
                </a:moveTo>
                <a:lnTo>
                  <a:pt x="0" y="0"/>
                </a:lnTo>
              </a:path>
            </a:pathLst>
          </a:custGeom>
          <a:ln w="70956">
            <a:solidFill>
              <a:srgbClr val="48CC8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9118486" y="6038655"/>
            <a:ext cx="0" cy="2406650"/>
          </a:xfrm>
          <a:custGeom>
            <a:avLst/>
            <a:gdLst/>
            <a:ahLst/>
            <a:cxnLst/>
            <a:rect l="l" t="t" r="r" b="b"/>
            <a:pathLst>
              <a:path h="2406650">
                <a:moveTo>
                  <a:pt x="0" y="2406449"/>
                </a:moveTo>
                <a:lnTo>
                  <a:pt x="0" y="0"/>
                </a:lnTo>
              </a:path>
            </a:pathLst>
          </a:custGeom>
          <a:ln w="70956">
            <a:solidFill>
              <a:srgbClr val="48CC8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307499" y="7419593"/>
            <a:ext cx="434340" cy="434340"/>
          </a:xfrm>
          <a:custGeom>
            <a:avLst/>
            <a:gdLst/>
            <a:ahLst/>
            <a:cxnLst/>
            <a:rect l="l" t="t" r="r" b="b"/>
            <a:pathLst>
              <a:path w="434340" h="434340">
                <a:moveTo>
                  <a:pt x="434253" y="217126"/>
                </a:moveTo>
                <a:lnTo>
                  <a:pt x="428518" y="266909"/>
                </a:lnTo>
                <a:lnTo>
                  <a:pt x="412183" y="312610"/>
                </a:lnTo>
                <a:lnTo>
                  <a:pt x="386550" y="352925"/>
                </a:lnTo>
                <a:lnTo>
                  <a:pt x="352925" y="386550"/>
                </a:lnTo>
                <a:lnTo>
                  <a:pt x="312610" y="412183"/>
                </a:lnTo>
                <a:lnTo>
                  <a:pt x="266909" y="428518"/>
                </a:lnTo>
                <a:lnTo>
                  <a:pt x="217126" y="434253"/>
                </a:lnTo>
                <a:lnTo>
                  <a:pt x="167343" y="428518"/>
                </a:lnTo>
                <a:lnTo>
                  <a:pt x="121642" y="412183"/>
                </a:lnTo>
                <a:lnTo>
                  <a:pt x="81327" y="386550"/>
                </a:lnTo>
                <a:lnTo>
                  <a:pt x="47702" y="352925"/>
                </a:lnTo>
                <a:lnTo>
                  <a:pt x="22070" y="312610"/>
                </a:lnTo>
                <a:lnTo>
                  <a:pt x="5734" y="266909"/>
                </a:lnTo>
                <a:lnTo>
                  <a:pt x="0" y="217126"/>
                </a:lnTo>
                <a:lnTo>
                  <a:pt x="5734" y="167343"/>
                </a:lnTo>
                <a:lnTo>
                  <a:pt x="22070" y="121642"/>
                </a:lnTo>
                <a:lnTo>
                  <a:pt x="47702" y="81327"/>
                </a:lnTo>
                <a:lnTo>
                  <a:pt x="81327" y="47702"/>
                </a:lnTo>
                <a:lnTo>
                  <a:pt x="121642" y="22070"/>
                </a:lnTo>
                <a:lnTo>
                  <a:pt x="167343" y="5734"/>
                </a:lnTo>
                <a:lnTo>
                  <a:pt x="217126" y="0"/>
                </a:lnTo>
                <a:lnTo>
                  <a:pt x="266909" y="5734"/>
                </a:lnTo>
                <a:lnTo>
                  <a:pt x="312610" y="22070"/>
                </a:lnTo>
                <a:lnTo>
                  <a:pt x="352925" y="47702"/>
                </a:lnTo>
                <a:lnTo>
                  <a:pt x="386550" y="81327"/>
                </a:lnTo>
                <a:lnTo>
                  <a:pt x="412183" y="121642"/>
                </a:lnTo>
                <a:lnTo>
                  <a:pt x="428518" y="167343"/>
                </a:lnTo>
                <a:lnTo>
                  <a:pt x="434253" y="217126"/>
                </a:lnTo>
                <a:close/>
              </a:path>
            </a:pathLst>
          </a:custGeom>
          <a:ln w="70956">
            <a:solidFill>
              <a:srgbClr val="48CC8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525078" y="7886755"/>
            <a:ext cx="0" cy="561975"/>
          </a:xfrm>
          <a:custGeom>
            <a:avLst/>
            <a:gdLst/>
            <a:ahLst/>
            <a:cxnLst/>
            <a:rect l="l" t="t" r="r" b="b"/>
            <a:pathLst>
              <a:path h="561975">
                <a:moveTo>
                  <a:pt x="0" y="561637"/>
                </a:moveTo>
                <a:lnTo>
                  <a:pt x="0" y="0"/>
                </a:lnTo>
              </a:path>
            </a:pathLst>
          </a:custGeom>
          <a:ln w="70956">
            <a:solidFill>
              <a:srgbClr val="48CC8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988001" y="7980772"/>
            <a:ext cx="538480" cy="527050"/>
          </a:xfrm>
          <a:custGeom>
            <a:avLst/>
            <a:gdLst/>
            <a:ahLst/>
            <a:cxnLst/>
            <a:rect l="l" t="t" r="r" b="b"/>
            <a:pathLst>
              <a:path w="538479" h="527050">
                <a:moveTo>
                  <a:pt x="1857" y="0"/>
                </a:moveTo>
                <a:lnTo>
                  <a:pt x="0" y="144917"/>
                </a:lnTo>
                <a:lnTo>
                  <a:pt x="14010" y="234079"/>
                </a:lnTo>
                <a:lnTo>
                  <a:pt x="57056" y="304256"/>
                </a:lnTo>
                <a:lnTo>
                  <a:pt x="142303" y="392218"/>
                </a:lnTo>
                <a:lnTo>
                  <a:pt x="266193" y="474623"/>
                </a:lnTo>
                <a:lnTo>
                  <a:pt x="394803" y="514070"/>
                </a:lnTo>
                <a:lnTo>
                  <a:pt x="495731" y="526239"/>
                </a:lnTo>
                <a:lnTo>
                  <a:pt x="536574" y="526811"/>
                </a:lnTo>
                <a:lnTo>
                  <a:pt x="538443" y="381882"/>
                </a:lnTo>
                <a:lnTo>
                  <a:pt x="524436" y="292716"/>
                </a:lnTo>
                <a:lnTo>
                  <a:pt x="481383" y="222543"/>
                </a:lnTo>
                <a:lnTo>
                  <a:pt x="396118" y="134592"/>
                </a:lnTo>
                <a:lnTo>
                  <a:pt x="272225" y="52187"/>
                </a:lnTo>
                <a:lnTo>
                  <a:pt x="143619" y="12740"/>
                </a:lnTo>
                <a:lnTo>
                  <a:pt x="42697" y="571"/>
                </a:lnTo>
                <a:lnTo>
                  <a:pt x="1857" y="0"/>
                </a:lnTo>
                <a:close/>
              </a:path>
            </a:pathLst>
          </a:custGeom>
          <a:solidFill>
            <a:srgbClr val="2DB0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989869" y="7980793"/>
            <a:ext cx="535305" cy="527050"/>
          </a:xfrm>
          <a:custGeom>
            <a:avLst/>
            <a:gdLst/>
            <a:ahLst/>
            <a:cxnLst/>
            <a:rect l="l" t="t" r="r" b="b"/>
            <a:pathLst>
              <a:path w="535304" h="527050">
                <a:moveTo>
                  <a:pt x="0" y="0"/>
                </a:moveTo>
                <a:lnTo>
                  <a:pt x="534685" y="526790"/>
                </a:lnTo>
              </a:path>
            </a:pathLst>
          </a:custGeom>
          <a:ln w="70956">
            <a:solidFill>
              <a:srgbClr val="48CC8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522826" y="7980772"/>
            <a:ext cx="538480" cy="527050"/>
          </a:xfrm>
          <a:custGeom>
            <a:avLst/>
            <a:gdLst/>
            <a:ahLst/>
            <a:cxnLst/>
            <a:rect l="l" t="t" r="r" b="b"/>
            <a:pathLst>
              <a:path w="538479" h="527050">
                <a:moveTo>
                  <a:pt x="536581" y="0"/>
                </a:moveTo>
                <a:lnTo>
                  <a:pt x="495741" y="571"/>
                </a:lnTo>
                <a:lnTo>
                  <a:pt x="394820" y="12740"/>
                </a:lnTo>
                <a:lnTo>
                  <a:pt x="266214" y="52187"/>
                </a:lnTo>
                <a:lnTo>
                  <a:pt x="142321" y="134592"/>
                </a:lnTo>
                <a:lnTo>
                  <a:pt x="57056" y="222543"/>
                </a:lnTo>
                <a:lnTo>
                  <a:pt x="14004" y="292716"/>
                </a:lnTo>
                <a:lnTo>
                  <a:pt x="0" y="381882"/>
                </a:lnTo>
                <a:lnTo>
                  <a:pt x="1875" y="526811"/>
                </a:lnTo>
                <a:lnTo>
                  <a:pt x="42713" y="526239"/>
                </a:lnTo>
                <a:lnTo>
                  <a:pt x="143632" y="514070"/>
                </a:lnTo>
                <a:lnTo>
                  <a:pt x="272238" y="474623"/>
                </a:lnTo>
                <a:lnTo>
                  <a:pt x="396135" y="392218"/>
                </a:lnTo>
                <a:lnTo>
                  <a:pt x="481383" y="304256"/>
                </a:lnTo>
                <a:lnTo>
                  <a:pt x="524428" y="234079"/>
                </a:lnTo>
                <a:lnTo>
                  <a:pt x="538439" y="144917"/>
                </a:lnTo>
                <a:lnTo>
                  <a:pt x="536581" y="0"/>
                </a:lnTo>
                <a:close/>
              </a:path>
            </a:pathLst>
          </a:custGeom>
          <a:solidFill>
            <a:srgbClr val="2DB0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524694" y="7980793"/>
            <a:ext cx="535305" cy="527050"/>
          </a:xfrm>
          <a:custGeom>
            <a:avLst/>
            <a:gdLst/>
            <a:ahLst/>
            <a:cxnLst/>
            <a:rect l="l" t="t" r="r" b="b"/>
            <a:pathLst>
              <a:path w="535304" h="527050">
                <a:moveTo>
                  <a:pt x="534702" y="0"/>
                </a:moveTo>
                <a:lnTo>
                  <a:pt x="0" y="526697"/>
                </a:lnTo>
              </a:path>
            </a:pathLst>
          </a:custGeom>
          <a:ln w="70956">
            <a:solidFill>
              <a:srgbClr val="48CC8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0846894" y="3776615"/>
            <a:ext cx="2016760" cy="1917700"/>
          </a:xfrm>
          <a:custGeom>
            <a:avLst/>
            <a:gdLst/>
            <a:ahLst/>
            <a:cxnLst/>
            <a:rect l="l" t="t" r="r" b="b"/>
            <a:pathLst>
              <a:path w="2016759" h="1917700">
                <a:moveTo>
                  <a:pt x="1041037" y="326385"/>
                </a:moveTo>
                <a:lnTo>
                  <a:pt x="1008058" y="326385"/>
                </a:lnTo>
                <a:lnTo>
                  <a:pt x="1022527" y="326537"/>
                </a:lnTo>
                <a:lnTo>
                  <a:pt x="1037036" y="326976"/>
                </a:lnTo>
                <a:lnTo>
                  <a:pt x="1038397" y="327039"/>
                </a:lnTo>
                <a:lnTo>
                  <a:pt x="1041015" y="327113"/>
                </a:lnTo>
                <a:lnTo>
                  <a:pt x="1041037" y="326385"/>
                </a:lnTo>
                <a:close/>
              </a:path>
              <a:path w="2016759" h="1917700">
                <a:moveTo>
                  <a:pt x="1008568" y="0"/>
                </a:moveTo>
                <a:lnTo>
                  <a:pt x="987471" y="197"/>
                </a:lnTo>
                <a:lnTo>
                  <a:pt x="966462" y="808"/>
                </a:lnTo>
                <a:lnTo>
                  <a:pt x="979237" y="326956"/>
                </a:lnTo>
                <a:lnTo>
                  <a:pt x="993628" y="326523"/>
                </a:lnTo>
                <a:lnTo>
                  <a:pt x="1041037" y="326385"/>
                </a:lnTo>
                <a:lnTo>
                  <a:pt x="1045855" y="163987"/>
                </a:lnTo>
                <a:lnTo>
                  <a:pt x="1046146" y="154186"/>
                </a:lnTo>
                <a:lnTo>
                  <a:pt x="1053894" y="1007"/>
                </a:lnTo>
                <a:lnTo>
                  <a:pt x="1051067" y="871"/>
                </a:lnTo>
                <a:lnTo>
                  <a:pt x="1029764" y="222"/>
                </a:lnTo>
                <a:lnTo>
                  <a:pt x="1008568" y="0"/>
                </a:lnTo>
                <a:close/>
              </a:path>
              <a:path w="2016759" h="1917700">
                <a:moveTo>
                  <a:pt x="1046138" y="154460"/>
                </a:moveTo>
                <a:lnTo>
                  <a:pt x="1045832" y="163987"/>
                </a:lnTo>
                <a:lnTo>
                  <a:pt x="1046138" y="154460"/>
                </a:lnTo>
                <a:close/>
              </a:path>
              <a:path w="2016759" h="1917700">
                <a:moveTo>
                  <a:pt x="430039" y="174688"/>
                </a:moveTo>
                <a:lnTo>
                  <a:pt x="412220" y="186821"/>
                </a:lnTo>
                <a:lnTo>
                  <a:pt x="394608" y="199351"/>
                </a:lnTo>
                <a:lnTo>
                  <a:pt x="377251" y="212240"/>
                </a:lnTo>
                <a:lnTo>
                  <a:pt x="360198" y="225451"/>
                </a:lnTo>
                <a:lnTo>
                  <a:pt x="562600" y="481464"/>
                </a:lnTo>
                <a:lnTo>
                  <a:pt x="574352" y="472373"/>
                </a:lnTo>
                <a:lnTo>
                  <a:pt x="586330" y="463485"/>
                </a:lnTo>
                <a:lnTo>
                  <a:pt x="598484" y="454842"/>
                </a:lnTo>
                <a:lnTo>
                  <a:pt x="610766" y="446481"/>
                </a:lnTo>
                <a:lnTo>
                  <a:pt x="430039" y="174688"/>
                </a:lnTo>
                <a:close/>
              </a:path>
              <a:path w="2016759" h="1917700">
                <a:moveTo>
                  <a:pt x="1588538" y="175840"/>
                </a:moveTo>
                <a:lnTo>
                  <a:pt x="1407286" y="447266"/>
                </a:lnTo>
                <a:lnTo>
                  <a:pt x="1419492" y="455607"/>
                </a:lnTo>
                <a:lnTo>
                  <a:pt x="1431579" y="464243"/>
                </a:lnTo>
                <a:lnTo>
                  <a:pt x="1443509" y="473145"/>
                </a:lnTo>
                <a:lnTo>
                  <a:pt x="1455243" y="482281"/>
                </a:lnTo>
                <a:lnTo>
                  <a:pt x="1658378" y="226833"/>
                </a:lnTo>
                <a:lnTo>
                  <a:pt x="1641326" y="213538"/>
                </a:lnTo>
                <a:lnTo>
                  <a:pt x="1623968" y="200575"/>
                </a:lnTo>
                <a:lnTo>
                  <a:pt x="1606356" y="187992"/>
                </a:lnTo>
                <a:lnTo>
                  <a:pt x="1588538" y="175840"/>
                </a:lnTo>
                <a:close/>
              </a:path>
              <a:path w="2016759" h="1917700">
                <a:moveTo>
                  <a:pt x="27957" y="680400"/>
                </a:moveTo>
                <a:lnTo>
                  <a:pt x="20601" y="700751"/>
                </a:lnTo>
                <a:lnTo>
                  <a:pt x="13638" y="721296"/>
                </a:lnTo>
                <a:lnTo>
                  <a:pt x="7107" y="741960"/>
                </a:lnTo>
                <a:lnTo>
                  <a:pt x="1047" y="762670"/>
                </a:lnTo>
                <a:lnTo>
                  <a:pt x="315278" y="851128"/>
                </a:lnTo>
                <a:lnTo>
                  <a:pt x="319438" y="836925"/>
                </a:lnTo>
                <a:lnTo>
                  <a:pt x="323903" y="822760"/>
                </a:lnTo>
                <a:lnTo>
                  <a:pt x="328663" y="808677"/>
                </a:lnTo>
                <a:lnTo>
                  <a:pt x="333707" y="794721"/>
                </a:lnTo>
                <a:lnTo>
                  <a:pt x="27957" y="680400"/>
                </a:lnTo>
                <a:close/>
              </a:path>
              <a:path w="2016759" h="1917700">
                <a:moveTo>
                  <a:pt x="1989363" y="682505"/>
                </a:moveTo>
                <a:lnTo>
                  <a:pt x="1683508" y="796365"/>
                </a:lnTo>
                <a:lnTo>
                  <a:pt x="1688552" y="810311"/>
                </a:lnTo>
                <a:lnTo>
                  <a:pt x="1693312" y="824408"/>
                </a:lnTo>
                <a:lnTo>
                  <a:pt x="1697777" y="838600"/>
                </a:lnTo>
                <a:lnTo>
                  <a:pt x="1701937" y="852835"/>
                </a:lnTo>
                <a:lnTo>
                  <a:pt x="2016273" y="764869"/>
                </a:lnTo>
                <a:lnTo>
                  <a:pt x="2010169" y="744089"/>
                </a:lnTo>
                <a:lnTo>
                  <a:pt x="2003643" y="723388"/>
                </a:lnTo>
                <a:lnTo>
                  <a:pt x="1996704" y="702837"/>
                </a:lnTo>
                <a:lnTo>
                  <a:pt x="1989363" y="682505"/>
                </a:lnTo>
                <a:close/>
              </a:path>
              <a:path w="2016759" h="1917700">
                <a:moveTo>
                  <a:pt x="314440" y="1238781"/>
                </a:moveTo>
                <a:lnTo>
                  <a:pt x="0" y="1326276"/>
                </a:lnTo>
                <a:lnTo>
                  <a:pt x="6027" y="1346996"/>
                </a:lnTo>
                <a:lnTo>
                  <a:pt x="12486" y="1367675"/>
                </a:lnTo>
                <a:lnTo>
                  <a:pt x="19377" y="1388240"/>
                </a:lnTo>
                <a:lnTo>
                  <a:pt x="26700" y="1408619"/>
                </a:lnTo>
                <a:lnTo>
                  <a:pt x="332764" y="1295355"/>
                </a:lnTo>
                <a:lnTo>
                  <a:pt x="327737" y="1281341"/>
                </a:lnTo>
                <a:lnTo>
                  <a:pt x="323013" y="1267210"/>
                </a:lnTo>
                <a:lnTo>
                  <a:pt x="318584" y="1253007"/>
                </a:lnTo>
                <a:lnTo>
                  <a:pt x="314440" y="1238781"/>
                </a:lnTo>
                <a:close/>
              </a:path>
              <a:path w="2016759" h="1917700">
                <a:moveTo>
                  <a:pt x="560506" y="1609723"/>
                </a:moveTo>
                <a:lnTo>
                  <a:pt x="356952" y="1864846"/>
                </a:lnTo>
                <a:lnTo>
                  <a:pt x="374020" y="1878181"/>
                </a:lnTo>
                <a:lnTo>
                  <a:pt x="391401" y="1891174"/>
                </a:lnTo>
                <a:lnTo>
                  <a:pt x="409018" y="1903779"/>
                </a:lnTo>
                <a:lnTo>
                  <a:pt x="426793" y="1915954"/>
                </a:lnTo>
                <a:lnTo>
                  <a:pt x="608463" y="1644790"/>
                </a:lnTo>
                <a:lnTo>
                  <a:pt x="596258" y="1636433"/>
                </a:lnTo>
                <a:lnTo>
                  <a:pt x="584170" y="1627782"/>
                </a:lnTo>
                <a:lnTo>
                  <a:pt x="572240" y="1618868"/>
                </a:lnTo>
                <a:lnTo>
                  <a:pt x="560506" y="1609723"/>
                </a:lnTo>
                <a:close/>
              </a:path>
              <a:path w="2016759" h="1917700">
                <a:moveTo>
                  <a:pt x="1454929" y="1610592"/>
                </a:moveTo>
                <a:lnTo>
                  <a:pt x="1443238" y="1619684"/>
                </a:lnTo>
                <a:lnTo>
                  <a:pt x="1431291" y="1628576"/>
                </a:lnTo>
                <a:lnTo>
                  <a:pt x="1419148" y="1637232"/>
                </a:lnTo>
                <a:lnTo>
                  <a:pt x="1406868" y="1645617"/>
                </a:lnTo>
                <a:lnTo>
                  <a:pt x="1588014" y="1917127"/>
                </a:lnTo>
                <a:lnTo>
                  <a:pt x="1605847" y="1904954"/>
                </a:lnTo>
                <a:lnTo>
                  <a:pt x="1623484" y="1892387"/>
                </a:lnTo>
                <a:lnTo>
                  <a:pt x="1640846" y="1879470"/>
                </a:lnTo>
                <a:lnTo>
                  <a:pt x="1657855" y="1866249"/>
                </a:lnTo>
                <a:lnTo>
                  <a:pt x="1454929" y="1610592"/>
                </a:lnTo>
                <a:close/>
              </a:path>
            </a:pathLst>
          </a:custGeom>
          <a:solidFill>
            <a:srgbClr val="FFC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1285101" y="4252795"/>
            <a:ext cx="1140460" cy="1140460"/>
          </a:xfrm>
          <a:custGeom>
            <a:avLst/>
            <a:gdLst/>
            <a:ahLst/>
            <a:cxnLst/>
            <a:rect l="l" t="t" r="r" b="b"/>
            <a:pathLst>
              <a:path w="1140459" h="1140460">
                <a:moveTo>
                  <a:pt x="0" y="570198"/>
                </a:moveTo>
                <a:lnTo>
                  <a:pt x="1890" y="616962"/>
                </a:lnTo>
                <a:lnTo>
                  <a:pt x="7462" y="662684"/>
                </a:lnTo>
                <a:lnTo>
                  <a:pt x="16570" y="707218"/>
                </a:lnTo>
                <a:lnTo>
                  <a:pt x="29068" y="750418"/>
                </a:lnTo>
                <a:lnTo>
                  <a:pt x="44807" y="792137"/>
                </a:lnTo>
                <a:lnTo>
                  <a:pt x="63642" y="832227"/>
                </a:lnTo>
                <a:lnTo>
                  <a:pt x="85425" y="870543"/>
                </a:lnTo>
                <a:lnTo>
                  <a:pt x="110011" y="906937"/>
                </a:lnTo>
                <a:lnTo>
                  <a:pt x="137251" y="941263"/>
                </a:lnTo>
                <a:lnTo>
                  <a:pt x="167001" y="973374"/>
                </a:lnTo>
                <a:lnTo>
                  <a:pt x="199112" y="1003123"/>
                </a:lnTo>
                <a:lnTo>
                  <a:pt x="233438" y="1030364"/>
                </a:lnTo>
                <a:lnTo>
                  <a:pt x="269832" y="1054949"/>
                </a:lnTo>
                <a:lnTo>
                  <a:pt x="308148" y="1076733"/>
                </a:lnTo>
                <a:lnTo>
                  <a:pt x="348238" y="1095568"/>
                </a:lnTo>
                <a:lnTo>
                  <a:pt x="389957" y="1111307"/>
                </a:lnTo>
                <a:lnTo>
                  <a:pt x="433156" y="1123804"/>
                </a:lnTo>
                <a:lnTo>
                  <a:pt x="477691" y="1132912"/>
                </a:lnTo>
                <a:lnTo>
                  <a:pt x="523413" y="1138485"/>
                </a:lnTo>
                <a:lnTo>
                  <a:pt x="570176" y="1140375"/>
                </a:lnTo>
                <a:lnTo>
                  <a:pt x="616939" y="1138485"/>
                </a:lnTo>
                <a:lnTo>
                  <a:pt x="662662" y="1132912"/>
                </a:lnTo>
                <a:lnTo>
                  <a:pt x="707196" y="1123804"/>
                </a:lnTo>
                <a:lnTo>
                  <a:pt x="750396" y="1111307"/>
                </a:lnTo>
                <a:lnTo>
                  <a:pt x="792114" y="1095568"/>
                </a:lnTo>
                <a:lnTo>
                  <a:pt x="832205" y="1076733"/>
                </a:lnTo>
                <a:lnTo>
                  <a:pt x="870521" y="1054949"/>
                </a:lnTo>
                <a:lnTo>
                  <a:pt x="906915" y="1030364"/>
                </a:lnTo>
                <a:lnTo>
                  <a:pt x="941241" y="1003123"/>
                </a:lnTo>
                <a:lnTo>
                  <a:pt x="973352" y="973374"/>
                </a:lnTo>
                <a:lnTo>
                  <a:pt x="1003101" y="941263"/>
                </a:lnTo>
                <a:lnTo>
                  <a:pt x="1030342" y="906937"/>
                </a:lnTo>
                <a:lnTo>
                  <a:pt x="1054927" y="870543"/>
                </a:lnTo>
                <a:lnTo>
                  <a:pt x="1076711" y="832227"/>
                </a:lnTo>
                <a:lnTo>
                  <a:pt x="1095546" y="792137"/>
                </a:lnTo>
                <a:lnTo>
                  <a:pt x="1111285" y="750418"/>
                </a:lnTo>
                <a:lnTo>
                  <a:pt x="1123782" y="707218"/>
                </a:lnTo>
                <a:lnTo>
                  <a:pt x="1132890" y="662684"/>
                </a:lnTo>
                <a:lnTo>
                  <a:pt x="1138463" y="616962"/>
                </a:lnTo>
                <a:lnTo>
                  <a:pt x="1140353" y="570198"/>
                </a:lnTo>
                <a:lnTo>
                  <a:pt x="1138463" y="523435"/>
                </a:lnTo>
                <a:lnTo>
                  <a:pt x="1132890" y="477712"/>
                </a:lnTo>
                <a:lnTo>
                  <a:pt x="1123782" y="433177"/>
                </a:lnTo>
                <a:lnTo>
                  <a:pt x="1111285" y="389976"/>
                </a:lnTo>
                <a:lnTo>
                  <a:pt x="1095546" y="348257"/>
                </a:lnTo>
                <a:lnTo>
                  <a:pt x="1076711" y="308165"/>
                </a:lnTo>
                <a:lnTo>
                  <a:pt x="1054927" y="269848"/>
                </a:lnTo>
                <a:lnTo>
                  <a:pt x="1030342" y="233452"/>
                </a:lnTo>
                <a:lnTo>
                  <a:pt x="1003101" y="199124"/>
                </a:lnTo>
                <a:lnTo>
                  <a:pt x="973352" y="167012"/>
                </a:lnTo>
                <a:lnTo>
                  <a:pt x="941241" y="137261"/>
                </a:lnTo>
                <a:lnTo>
                  <a:pt x="906915" y="110019"/>
                </a:lnTo>
                <a:lnTo>
                  <a:pt x="870521" y="85431"/>
                </a:lnTo>
                <a:lnTo>
                  <a:pt x="832205" y="63647"/>
                </a:lnTo>
                <a:lnTo>
                  <a:pt x="792114" y="44810"/>
                </a:lnTo>
                <a:lnTo>
                  <a:pt x="750396" y="29070"/>
                </a:lnTo>
                <a:lnTo>
                  <a:pt x="707196" y="16572"/>
                </a:lnTo>
                <a:lnTo>
                  <a:pt x="662662" y="7463"/>
                </a:lnTo>
                <a:lnTo>
                  <a:pt x="616939" y="1890"/>
                </a:lnTo>
                <a:lnTo>
                  <a:pt x="570176" y="0"/>
                </a:lnTo>
                <a:lnTo>
                  <a:pt x="523413" y="1890"/>
                </a:lnTo>
                <a:lnTo>
                  <a:pt x="477691" y="7463"/>
                </a:lnTo>
                <a:lnTo>
                  <a:pt x="433156" y="16572"/>
                </a:lnTo>
                <a:lnTo>
                  <a:pt x="389957" y="29070"/>
                </a:lnTo>
                <a:lnTo>
                  <a:pt x="348238" y="44810"/>
                </a:lnTo>
                <a:lnTo>
                  <a:pt x="308148" y="63647"/>
                </a:lnTo>
                <a:lnTo>
                  <a:pt x="269832" y="85431"/>
                </a:lnTo>
                <a:lnTo>
                  <a:pt x="233438" y="110019"/>
                </a:lnTo>
                <a:lnTo>
                  <a:pt x="199112" y="137261"/>
                </a:lnTo>
                <a:lnTo>
                  <a:pt x="167001" y="167012"/>
                </a:lnTo>
                <a:lnTo>
                  <a:pt x="137251" y="199124"/>
                </a:lnTo>
                <a:lnTo>
                  <a:pt x="110011" y="233452"/>
                </a:lnTo>
                <a:lnTo>
                  <a:pt x="85425" y="269848"/>
                </a:lnTo>
                <a:lnTo>
                  <a:pt x="63642" y="308165"/>
                </a:lnTo>
                <a:lnTo>
                  <a:pt x="44807" y="348257"/>
                </a:lnTo>
                <a:lnTo>
                  <a:pt x="29068" y="389976"/>
                </a:lnTo>
                <a:lnTo>
                  <a:pt x="16570" y="433177"/>
                </a:lnTo>
                <a:lnTo>
                  <a:pt x="7462" y="477712"/>
                </a:lnTo>
                <a:lnTo>
                  <a:pt x="1890" y="523435"/>
                </a:lnTo>
                <a:lnTo>
                  <a:pt x="0" y="570198"/>
                </a:lnTo>
                <a:close/>
              </a:path>
            </a:pathLst>
          </a:custGeom>
          <a:ln w="70956">
            <a:solidFill>
              <a:srgbClr val="48CC8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1426981" y="4394724"/>
            <a:ext cx="856615" cy="856615"/>
          </a:xfrm>
          <a:custGeom>
            <a:avLst/>
            <a:gdLst/>
            <a:ahLst/>
            <a:cxnLst/>
            <a:rect l="l" t="t" r="r" b="b"/>
            <a:pathLst>
              <a:path w="856615" h="856614">
                <a:moveTo>
                  <a:pt x="428259" y="0"/>
                </a:moveTo>
                <a:lnTo>
                  <a:pt x="381665" y="2517"/>
                </a:lnTo>
                <a:lnTo>
                  <a:pt x="336508" y="9894"/>
                </a:lnTo>
                <a:lnTo>
                  <a:pt x="293050" y="21867"/>
                </a:lnTo>
                <a:lnTo>
                  <a:pt x="251555" y="38173"/>
                </a:lnTo>
                <a:lnTo>
                  <a:pt x="212287" y="58550"/>
                </a:lnTo>
                <a:lnTo>
                  <a:pt x="175508" y="82733"/>
                </a:lnTo>
                <a:lnTo>
                  <a:pt x="141483" y="110459"/>
                </a:lnTo>
                <a:lnTo>
                  <a:pt x="110474" y="141466"/>
                </a:lnTo>
                <a:lnTo>
                  <a:pt x="82745" y="175490"/>
                </a:lnTo>
                <a:lnTo>
                  <a:pt x="58559" y="212268"/>
                </a:lnTo>
                <a:lnTo>
                  <a:pt x="38180" y="251537"/>
                </a:lnTo>
                <a:lnTo>
                  <a:pt x="21871" y="293034"/>
                </a:lnTo>
                <a:lnTo>
                  <a:pt x="9896" y="336495"/>
                </a:lnTo>
                <a:lnTo>
                  <a:pt x="2517" y="381658"/>
                </a:lnTo>
                <a:lnTo>
                  <a:pt x="0" y="428259"/>
                </a:lnTo>
                <a:lnTo>
                  <a:pt x="2517" y="474860"/>
                </a:lnTo>
                <a:lnTo>
                  <a:pt x="9896" y="520024"/>
                </a:lnTo>
                <a:lnTo>
                  <a:pt x="21871" y="563487"/>
                </a:lnTo>
                <a:lnTo>
                  <a:pt x="38180" y="604985"/>
                </a:lnTo>
                <a:lnTo>
                  <a:pt x="58559" y="644257"/>
                </a:lnTo>
                <a:lnTo>
                  <a:pt x="82745" y="681038"/>
                </a:lnTo>
                <a:lnTo>
                  <a:pt x="110474" y="715066"/>
                </a:lnTo>
                <a:lnTo>
                  <a:pt x="141483" y="746076"/>
                </a:lnTo>
                <a:lnTo>
                  <a:pt x="175508" y="773805"/>
                </a:lnTo>
                <a:lnTo>
                  <a:pt x="212287" y="797991"/>
                </a:lnTo>
                <a:lnTo>
                  <a:pt x="251555" y="818370"/>
                </a:lnTo>
                <a:lnTo>
                  <a:pt x="293050" y="834679"/>
                </a:lnTo>
                <a:lnTo>
                  <a:pt x="336508" y="846653"/>
                </a:lnTo>
                <a:lnTo>
                  <a:pt x="381665" y="854031"/>
                </a:lnTo>
                <a:lnTo>
                  <a:pt x="428259" y="856549"/>
                </a:lnTo>
                <a:lnTo>
                  <a:pt x="474852" y="854031"/>
                </a:lnTo>
                <a:lnTo>
                  <a:pt x="520009" y="846653"/>
                </a:lnTo>
                <a:lnTo>
                  <a:pt x="563467" y="834679"/>
                </a:lnTo>
                <a:lnTo>
                  <a:pt x="604962" y="818370"/>
                </a:lnTo>
                <a:lnTo>
                  <a:pt x="644230" y="797991"/>
                </a:lnTo>
                <a:lnTo>
                  <a:pt x="681009" y="773805"/>
                </a:lnTo>
                <a:lnTo>
                  <a:pt x="715035" y="746076"/>
                </a:lnTo>
                <a:lnTo>
                  <a:pt x="746044" y="715066"/>
                </a:lnTo>
                <a:lnTo>
                  <a:pt x="773773" y="681038"/>
                </a:lnTo>
                <a:lnTo>
                  <a:pt x="797959" y="644257"/>
                </a:lnTo>
                <a:lnTo>
                  <a:pt x="818338" y="604985"/>
                </a:lnTo>
                <a:lnTo>
                  <a:pt x="834646" y="563487"/>
                </a:lnTo>
                <a:lnTo>
                  <a:pt x="846622" y="520024"/>
                </a:lnTo>
                <a:lnTo>
                  <a:pt x="854000" y="474860"/>
                </a:lnTo>
                <a:lnTo>
                  <a:pt x="856518" y="428259"/>
                </a:lnTo>
                <a:lnTo>
                  <a:pt x="854000" y="381658"/>
                </a:lnTo>
                <a:lnTo>
                  <a:pt x="846622" y="336495"/>
                </a:lnTo>
                <a:lnTo>
                  <a:pt x="834646" y="293034"/>
                </a:lnTo>
                <a:lnTo>
                  <a:pt x="818338" y="251537"/>
                </a:lnTo>
                <a:lnTo>
                  <a:pt x="797959" y="212268"/>
                </a:lnTo>
                <a:lnTo>
                  <a:pt x="773773" y="175490"/>
                </a:lnTo>
                <a:lnTo>
                  <a:pt x="746044" y="141466"/>
                </a:lnTo>
                <a:lnTo>
                  <a:pt x="715035" y="110459"/>
                </a:lnTo>
                <a:lnTo>
                  <a:pt x="681009" y="82733"/>
                </a:lnTo>
                <a:lnTo>
                  <a:pt x="644230" y="58550"/>
                </a:lnTo>
                <a:lnTo>
                  <a:pt x="604962" y="38173"/>
                </a:lnTo>
                <a:lnTo>
                  <a:pt x="563467" y="21867"/>
                </a:lnTo>
                <a:lnTo>
                  <a:pt x="520009" y="9894"/>
                </a:lnTo>
                <a:lnTo>
                  <a:pt x="474852" y="2517"/>
                </a:lnTo>
                <a:lnTo>
                  <a:pt x="428259" y="0"/>
                </a:lnTo>
                <a:close/>
              </a:path>
            </a:pathLst>
          </a:custGeom>
          <a:solidFill>
            <a:srgbClr val="0065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190619" y="6629492"/>
            <a:ext cx="434340" cy="434340"/>
          </a:xfrm>
          <a:custGeom>
            <a:avLst/>
            <a:gdLst/>
            <a:ahLst/>
            <a:cxnLst/>
            <a:rect l="l" t="t" r="r" b="b"/>
            <a:pathLst>
              <a:path w="434340" h="434340">
                <a:moveTo>
                  <a:pt x="0" y="217126"/>
                </a:moveTo>
                <a:lnTo>
                  <a:pt x="5734" y="266909"/>
                </a:lnTo>
                <a:lnTo>
                  <a:pt x="22070" y="312610"/>
                </a:lnTo>
                <a:lnTo>
                  <a:pt x="47702" y="352925"/>
                </a:lnTo>
                <a:lnTo>
                  <a:pt x="81327" y="386550"/>
                </a:lnTo>
                <a:lnTo>
                  <a:pt x="121642" y="412183"/>
                </a:lnTo>
                <a:lnTo>
                  <a:pt x="167343" y="428518"/>
                </a:lnTo>
                <a:lnTo>
                  <a:pt x="217126" y="434253"/>
                </a:lnTo>
                <a:lnTo>
                  <a:pt x="266917" y="428518"/>
                </a:lnTo>
                <a:lnTo>
                  <a:pt x="312624" y="412183"/>
                </a:lnTo>
                <a:lnTo>
                  <a:pt x="352943" y="386550"/>
                </a:lnTo>
                <a:lnTo>
                  <a:pt x="386571" y="352925"/>
                </a:lnTo>
                <a:lnTo>
                  <a:pt x="412204" y="312610"/>
                </a:lnTo>
                <a:lnTo>
                  <a:pt x="428540" y="266909"/>
                </a:lnTo>
                <a:lnTo>
                  <a:pt x="434275" y="217126"/>
                </a:lnTo>
                <a:lnTo>
                  <a:pt x="428540" y="167343"/>
                </a:lnTo>
                <a:lnTo>
                  <a:pt x="412204" y="121642"/>
                </a:lnTo>
                <a:lnTo>
                  <a:pt x="386571" y="81327"/>
                </a:lnTo>
                <a:lnTo>
                  <a:pt x="352943" y="47702"/>
                </a:lnTo>
                <a:lnTo>
                  <a:pt x="312624" y="22070"/>
                </a:lnTo>
                <a:lnTo>
                  <a:pt x="266917" y="5734"/>
                </a:lnTo>
                <a:lnTo>
                  <a:pt x="217126" y="0"/>
                </a:lnTo>
                <a:lnTo>
                  <a:pt x="167343" y="5734"/>
                </a:lnTo>
                <a:lnTo>
                  <a:pt x="121642" y="22070"/>
                </a:lnTo>
                <a:lnTo>
                  <a:pt x="81327" y="47702"/>
                </a:lnTo>
                <a:lnTo>
                  <a:pt x="47702" y="81327"/>
                </a:lnTo>
                <a:lnTo>
                  <a:pt x="22070" y="121642"/>
                </a:lnTo>
                <a:lnTo>
                  <a:pt x="5734" y="167343"/>
                </a:lnTo>
                <a:lnTo>
                  <a:pt x="0" y="217126"/>
                </a:lnTo>
                <a:close/>
              </a:path>
            </a:pathLst>
          </a:custGeom>
          <a:ln w="70956">
            <a:solidFill>
              <a:srgbClr val="48CC8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8901352" y="5600224"/>
            <a:ext cx="434340" cy="434340"/>
          </a:xfrm>
          <a:custGeom>
            <a:avLst/>
            <a:gdLst/>
            <a:ahLst/>
            <a:cxnLst/>
            <a:rect l="l" t="t" r="r" b="b"/>
            <a:pathLst>
              <a:path w="434340" h="434339">
                <a:moveTo>
                  <a:pt x="0" y="217126"/>
                </a:moveTo>
                <a:lnTo>
                  <a:pt x="5734" y="266909"/>
                </a:lnTo>
                <a:lnTo>
                  <a:pt x="22070" y="312610"/>
                </a:lnTo>
                <a:lnTo>
                  <a:pt x="47702" y="352925"/>
                </a:lnTo>
                <a:lnTo>
                  <a:pt x="81327" y="386550"/>
                </a:lnTo>
                <a:lnTo>
                  <a:pt x="121642" y="412183"/>
                </a:lnTo>
                <a:lnTo>
                  <a:pt x="167343" y="428518"/>
                </a:lnTo>
                <a:lnTo>
                  <a:pt x="217126" y="434253"/>
                </a:lnTo>
                <a:lnTo>
                  <a:pt x="266909" y="428518"/>
                </a:lnTo>
                <a:lnTo>
                  <a:pt x="312610" y="412183"/>
                </a:lnTo>
                <a:lnTo>
                  <a:pt x="352925" y="386550"/>
                </a:lnTo>
                <a:lnTo>
                  <a:pt x="386550" y="352925"/>
                </a:lnTo>
                <a:lnTo>
                  <a:pt x="412183" y="312610"/>
                </a:lnTo>
                <a:lnTo>
                  <a:pt x="428518" y="266909"/>
                </a:lnTo>
                <a:lnTo>
                  <a:pt x="434253" y="217126"/>
                </a:lnTo>
                <a:lnTo>
                  <a:pt x="428518" y="167336"/>
                </a:lnTo>
                <a:lnTo>
                  <a:pt x="412183" y="121633"/>
                </a:lnTo>
                <a:lnTo>
                  <a:pt x="386550" y="81318"/>
                </a:lnTo>
                <a:lnTo>
                  <a:pt x="352925" y="47695"/>
                </a:lnTo>
                <a:lnTo>
                  <a:pt x="312610" y="22066"/>
                </a:lnTo>
                <a:lnTo>
                  <a:pt x="266909" y="5733"/>
                </a:lnTo>
                <a:lnTo>
                  <a:pt x="217126" y="0"/>
                </a:lnTo>
                <a:lnTo>
                  <a:pt x="167343" y="5733"/>
                </a:lnTo>
                <a:lnTo>
                  <a:pt x="121642" y="22066"/>
                </a:lnTo>
                <a:lnTo>
                  <a:pt x="81327" y="47695"/>
                </a:lnTo>
                <a:lnTo>
                  <a:pt x="47702" y="81318"/>
                </a:lnTo>
                <a:lnTo>
                  <a:pt x="22070" y="121633"/>
                </a:lnTo>
                <a:lnTo>
                  <a:pt x="5734" y="167336"/>
                </a:lnTo>
                <a:lnTo>
                  <a:pt x="0" y="217126"/>
                </a:lnTo>
                <a:close/>
              </a:path>
            </a:pathLst>
          </a:custGeom>
          <a:ln w="70956">
            <a:solidFill>
              <a:srgbClr val="48CC8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8407754" y="7063753"/>
            <a:ext cx="358775" cy="358775"/>
          </a:xfrm>
          <a:custGeom>
            <a:avLst/>
            <a:gdLst/>
            <a:ahLst/>
            <a:cxnLst/>
            <a:rect l="l" t="t" r="r" b="b"/>
            <a:pathLst>
              <a:path w="358775" h="358775">
                <a:moveTo>
                  <a:pt x="0" y="0"/>
                </a:moveTo>
                <a:lnTo>
                  <a:pt x="3275" y="48682"/>
                </a:lnTo>
                <a:lnTo>
                  <a:pt x="12816" y="95374"/>
                </a:lnTo>
                <a:lnTo>
                  <a:pt x="28194" y="139648"/>
                </a:lnTo>
                <a:lnTo>
                  <a:pt x="48983" y="181077"/>
                </a:lnTo>
                <a:lnTo>
                  <a:pt x="74756" y="219233"/>
                </a:lnTo>
                <a:lnTo>
                  <a:pt x="105083" y="253688"/>
                </a:lnTo>
                <a:lnTo>
                  <a:pt x="139539" y="284016"/>
                </a:lnTo>
                <a:lnTo>
                  <a:pt x="177695" y="309788"/>
                </a:lnTo>
                <a:lnTo>
                  <a:pt x="219124" y="330577"/>
                </a:lnTo>
                <a:lnTo>
                  <a:pt x="263398" y="345956"/>
                </a:lnTo>
                <a:lnTo>
                  <a:pt x="310090" y="355497"/>
                </a:lnTo>
                <a:lnTo>
                  <a:pt x="358772" y="358772"/>
                </a:lnTo>
              </a:path>
            </a:pathLst>
          </a:custGeom>
          <a:ln w="70956">
            <a:solidFill>
              <a:srgbClr val="48CC8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8766509" y="7422508"/>
            <a:ext cx="358775" cy="358775"/>
          </a:xfrm>
          <a:custGeom>
            <a:avLst/>
            <a:gdLst/>
            <a:ahLst/>
            <a:cxnLst/>
            <a:rect l="l" t="t" r="r" b="b"/>
            <a:pathLst>
              <a:path w="358775" h="358775">
                <a:moveTo>
                  <a:pt x="358772" y="358772"/>
                </a:moveTo>
                <a:lnTo>
                  <a:pt x="355497" y="310085"/>
                </a:lnTo>
                <a:lnTo>
                  <a:pt x="345958" y="263390"/>
                </a:lnTo>
                <a:lnTo>
                  <a:pt x="330580" y="219114"/>
                </a:lnTo>
                <a:lnTo>
                  <a:pt x="309793" y="177685"/>
                </a:lnTo>
                <a:lnTo>
                  <a:pt x="284023" y="139529"/>
                </a:lnTo>
                <a:lnTo>
                  <a:pt x="253697" y="105075"/>
                </a:lnTo>
                <a:lnTo>
                  <a:pt x="219242" y="74749"/>
                </a:lnTo>
                <a:lnTo>
                  <a:pt x="181087" y="48979"/>
                </a:lnTo>
                <a:lnTo>
                  <a:pt x="139657" y="28191"/>
                </a:lnTo>
                <a:lnTo>
                  <a:pt x="95382" y="12814"/>
                </a:lnTo>
                <a:lnTo>
                  <a:pt x="48687" y="3274"/>
                </a:lnTo>
                <a:lnTo>
                  <a:pt x="0" y="0"/>
                </a:lnTo>
              </a:path>
            </a:pathLst>
          </a:custGeom>
          <a:ln w="70956">
            <a:solidFill>
              <a:srgbClr val="48CC8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1854822" y="6545614"/>
            <a:ext cx="358775" cy="358775"/>
          </a:xfrm>
          <a:custGeom>
            <a:avLst/>
            <a:gdLst/>
            <a:ahLst/>
            <a:cxnLst/>
            <a:rect l="l" t="t" r="r" b="b"/>
            <a:pathLst>
              <a:path w="358775" h="358775">
                <a:moveTo>
                  <a:pt x="0" y="358772"/>
                </a:moveTo>
                <a:lnTo>
                  <a:pt x="3274" y="310090"/>
                </a:lnTo>
                <a:lnTo>
                  <a:pt x="12814" y="263398"/>
                </a:lnTo>
                <a:lnTo>
                  <a:pt x="28191" y="219124"/>
                </a:lnTo>
                <a:lnTo>
                  <a:pt x="48978" y="177695"/>
                </a:lnTo>
                <a:lnTo>
                  <a:pt x="74747" y="139539"/>
                </a:lnTo>
                <a:lnTo>
                  <a:pt x="105072" y="105083"/>
                </a:lnTo>
                <a:lnTo>
                  <a:pt x="139525" y="74756"/>
                </a:lnTo>
                <a:lnTo>
                  <a:pt x="177678" y="48983"/>
                </a:lnTo>
                <a:lnTo>
                  <a:pt x="219105" y="28194"/>
                </a:lnTo>
                <a:lnTo>
                  <a:pt x="263377" y="12816"/>
                </a:lnTo>
                <a:lnTo>
                  <a:pt x="310068" y="3275"/>
                </a:lnTo>
                <a:lnTo>
                  <a:pt x="358750" y="0"/>
                </a:lnTo>
              </a:path>
            </a:pathLst>
          </a:custGeom>
          <a:ln w="70956">
            <a:solidFill>
              <a:srgbClr val="48CC8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2213514" y="6186858"/>
            <a:ext cx="358775" cy="358775"/>
          </a:xfrm>
          <a:custGeom>
            <a:avLst/>
            <a:gdLst/>
            <a:ahLst/>
            <a:cxnLst/>
            <a:rect l="l" t="t" r="r" b="b"/>
            <a:pathLst>
              <a:path w="358775" h="358775">
                <a:moveTo>
                  <a:pt x="358772" y="0"/>
                </a:moveTo>
                <a:lnTo>
                  <a:pt x="355497" y="48687"/>
                </a:lnTo>
                <a:lnTo>
                  <a:pt x="345958" y="95382"/>
                </a:lnTo>
                <a:lnTo>
                  <a:pt x="330580" y="139657"/>
                </a:lnTo>
                <a:lnTo>
                  <a:pt x="309793" y="181087"/>
                </a:lnTo>
                <a:lnTo>
                  <a:pt x="284023" y="219242"/>
                </a:lnTo>
                <a:lnTo>
                  <a:pt x="253697" y="253697"/>
                </a:lnTo>
                <a:lnTo>
                  <a:pt x="219242" y="284023"/>
                </a:lnTo>
                <a:lnTo>
                  <a:pt x="181087" y="309793"/>
                </a:lnTo>
                <a:lnTo>
                  <a:pt x="139657" y="330580"/>
                </a:lnTo>
                <a:lnTo>
                  <a:pt x="95382" y="345958"/>
                </a:lnTo>
                <a:lnTo>
                  <a:pt x="48687" y="355497"/>
                </a:lnTo>
                <a:lnTo>
                  <a:pt x="0" y="358772"/>
                </a:lnTo>
              </a:path>
            </a:pathLst>
          </a:custGeom>
          <a:ln w="70956">
            <a:solidFill>
              <a:srgbClr val="48CC8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2355200" y="5752597"/>
            <a:ext cx="434340" cy="434340"/>
          </a:xfrm>
          <a:custGeom>
            <a:avLst/>
            <a:gdLst/>
            <a:ahLst/>
            <a:cxnLst/>
            <a:rect l="l" t="t" r="r" b="b"/>
            <a:pathLst>
              <a:path w="434340" h="434339">
                <a:moveTo>
                  <a:pt x="434253" y="217126"/>
                </a:moveTo>
                <a:lnTo>
                  <a:pt x="428518" y="266909"/>
                </a:lnTo>
                <a:lnTo>
                  <a:pt x="412183" y="312610"/>
                </a:lnTo>
                <a:lnTo>
                  <a:pt x="386550" y="352925"/>
                </a:lnTo>
                <a:lnTo>
                  <a:pt x="352925" y="386550"/>
                </a:lnTo>
                <a:lnTo>
                  <a:pt x="312610" y="412183"/>
                </a:lnTo>
                <a:lnTo>
                  <a:pt x="266909" y="428518"/>
                </a:lnTo>
                <a:lnTo>
                  <a:pt x="217126" y="434253"/>
                </a:lnTo>
                <a:lnTo>
                  <a:pt x="167343" y="428518"/>
                </a:lnTo>
                <a:lnTo>
                  <a:pt x="121642" y="412183"/>
                </a:lnTo>
                <a:lnTo>
                  <a:pt x="81327" y="386550"/>
                </a:lnTo>
                <a:lnTo>
                  <a:pt x="47702" y="352925"/>
                </a:lnTo>
                <a:lnTo>
                  <a:pt x="22070" y="312610"/>
                </a:lnTo>
                <a:lnTo>
                  <a:pt x="5734" y="266909"/>
                </a:lnTo>
                <a:lnTo>
                  <a:pt x="0" y="217126"/>
                </a:lnTo>
                <a:lnTo>
                  <a:pt x="5734" y="167343"/>
                </a:lnTo>
                <a:lnTo>
                  <a:pt x="22070" y="121642"/>
                </a:lnTo>
                <a:lnTo>
                  <a:pt x="47702" y="81327"/>
                </a:lnTo>
                <a:lnTo>
                  <a:pt x="81327" y="47702"/>
                </a:lnTo>
                <a:lnTo>
                  <a:pt x="121642" y="22070"/>
                </a:lnTo>
                <a:lnTo>
                  <a:pt x="167343" y="5734"/>
                </a:lnTo>
                <a:lnTo>
                  <a:pt x="217126" y="0"/>
                </a:lnTo>
                <a:lnTo>
                  <a:pt x="266909" y="5734"/>
                </a:lnTo>
                <a:lnTo>
                  <a:pt x="312610" y="22070"/>
                </a:lnTo>
                <a:lnTo>
                  <a:pt x="352925" y="47702"/>
                </a:lnTo>
                <a:lnTo>
                  <a:pt x="386550" y="81327"/>
                </a:lnTo>
                <a:lnTo>
                  <a:pt x="412183" y="121642"/>
                </a:lnTo>
                <a:lnTo>
                  <a:pt x="428518" y="167343"/>
                </a:lnTo>
                <a:lnTo>
                  <a:pt x="434253" y="217126"/>
                </a:lnTo>
                <a:close/>
              </a:path>
            </a:pathLst>
          </a:custGeom>
          <a:ln w="70956">
            <a:solidFill>
              <a:srgbClr val="48CC8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0982142" y="5920332"/>
            <a:ext cx="911860" cy="892175"/>
          </a:xfrm>
          <a:custGeom>
            <a:avLst/>
            <a:gdLst/>
            <a:ahLst/>
            <a:cxnLst/>
            <a:rect l="l" t="t" r="r" b="b"/>
            <a:pathLst>
              <a:path w="911859" h="892175">
                <a:moveTo>
                  <a:pt x="3177" y="0"/>
                </a:moveTo>
                <a:lnTo>
                  <a:pt x="0" y="245333"/>
                </a:lnTo>
                <a:lnTo>
                  <a:pt x="23700" y="396275"/>
                </a:lnTo>
                <a:lnTo>
                  <a:pt x="96561" y="515075"/>
                </a:lnTo>
                <a:lnTo>
                  <a:pt x="240866" y="663979"/>
                </a:lnTo>
                <a:lnTo>
                  <a:pt x="450653" y="803480"/>
                </a:lnTo>
                <a:lnTo>
                  <a:pt x="668392" y="870254"/>
                </a:lnTo>
                <a:lnTo>
                  <a:pt x="839248" y="890850"/>
                </a:lnTo>
                <a:lnTo>
                  <a:pt x="908385" y="891815"/>
                </a:lnTo>
                <a:lnTo>
                  <a:pt x="911502" y="646482"/>
                </a:lnTo>
                <a:lnTo>
                  <a:pt x="887770" y="495539"/>
                </a:lnTo>
                <a:lnTo>
                  <a:pt x="814898" y="376740"/>
                </a:lnTo>
                <a:lnTo>
                  <a:pt x="670591" y="227835"/>
                </a:lnTo>
                <a:lnTo>
                  <a:pt x="460864" y="88343"/>
                </a:lnTo>
                <a:lnTo>
                  <a:pt x="243156" y="21568"/>
                </a:lnTo>
                <a:lnTo>
                  <a:pt x="72312" y="968"/>
                </a:lnTo>
                <a:lnTo>
                  <a:pt x="3177" y="0"/>
                </a:lnTo>
                <a:close/>
              </a:path>
            </a:pathLst>
          </a:custGeom>
          <a:solidFill>
            <a:srgbClr val="2DB0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0987261" y="5920249"/>
            <a:ext cx="902969" cy="892175"/>
          </a:xfrm>
          <a:custGeom>
            <a:avLst/>
            <a:gdLst/>
            <a:ahLst/>
            <a:cxnLst/>
            <a:rect l="l" t="t" r="r" b="b"/>
            <a:pathLst>
              <a:path w="902970" h="892175">
                <a:moveTo>
                  <a:pt x="0" y="0"/>
                </a:moveTo>
                <a:lnTo>
                  <a:pt x="902972" y="891904"/>
                </a:lnTo>
              </a:path>
            </a:pathLst>
          </a:custGeom>
          <a:ln w="70956">
            <a:solidFill>
              <a:srgbClr val="48CC8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0950208" y="7769428"/>
            <a:ext cx="911860" cy="892175"/>
          </a:xfrm>
          <a:custGeom>
            <a:avLst/>
            <a:gdLst/>
            <a:ahLst/>
            <a:cxnLst/>
            <a:rect l="l" t="t" r="r" b="b"/>
            <a:pathLst>
              <a:path w="911859" h="892175">
                <a:moveTo>
                  <a:pt x="3175" y="0"/>
                </a:moveTo>
                <a:lnTo>
                  <a:pt x="0" y="245333"/>
                </a:lnTo>
                <a:lnTo>
                  <a:pt x="23711" y="396275"/>
                </a:lnTo>
                <a:lnTo>
                  <a:pt x="96603" y="515075"/>
                </a:lnTo>
                <a:lnTo>
                  <a:pt x="240969" y="663979"/>
                </a:lnTo>
                <a:lnTo>
                  <a:pt x="450696" y="803468"/>
                </a:lnTo>
                <a:lnTo>
                  <a:pt x="668404" y="870236"/>
                </a:lnTo>
                <a:lnTo>
                  <a:pt x="839248" y="890829"/>
                </a:lnTo>
                <a:lnTo>
                  <a:pt x="908383" y="891794"/>
                </a:lnTo>
                <a:lnTo>
                  <a:pt x="911559" y="646461"/>
                </a:lnTo>
                <a:lnTo>
                  <a:pt x="887847" y="495521"/>
                </a:lnTo>
                <a:lnTo>
                  <a:pt x="814955" y="376728"/>
                </a:lnTo>
                <a:lnTo>
                  <a:pt x="670589" y="227835"/>
                </a:lnTo>
                <a:lnTo>
                  <a:pt x="460862" y="88339"/>
                </a:lnTo>
                <a:lnTo>
                  <a:pt x="243155" y="21564"/>
                </a:lnTo>
                <a:lnTo>
                  <a:pt x="72311" y="966"/>
                </a:lnTo>
                <a:lnTo>
                  <a:pt x="3175" y="0"/>
                </a:lnTo>
                <a:close/>
              </a:path>
            </a:pathLst>
          </a:custGeom>
          <a:solidFill>
            <a:srgbClr val="2DB0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0955432" y="7769348"/>
            <a:ext cx="902969" cy="892175"/>
          </a:xfrm>
          <a:custGeom>
            <a:avLst/>
            <a:gdLst/>
            <a:ahLst/>
            <a:cxnLst/>
            <a:rect l="l" t="t" r="r" b="b"/>
            <a:pathLst>
              <a:path w="902970" h="892175">
                <a:moveTo>
                  <a:pt x="0" y="0"/>
                </a:moveTo>
                <a:lnTo>
                  <a:pt x="902950" y="891882"/>
                </a:lnTo>
              </a:path>
            </a:pathLst>
          </a:custGeom>
          <a:ln w="70956">
            <a:solidFill>
              <a:srgbClr val="48CC8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8232595" y="7612103"/>
            <a:ext cx="911860" cy="892175"/>
          </a:xfrm>
          <a:custGeom>
            <a:avLst/>
            <a:gdLst/>
            <a:ahLst/>
            <a:cxnLst/>
            <a:rect l="l" t="t" r="r" b="b"/>
            <a:pathLst>
              <a:path w="911859" h="892175">
                <a:moveTo>
                  <a:pt x="3164" y="0"/>
                </a:moveTo>
                <a:lnTo>
                  <a:pt x="0" y="245333"/>
                </a:lnTo>
                <a:lnTo>
                  <a:pt x="23710" y="396275"/>
                </a:lnTo>
                <a:lnTo>
                  <a:pt x="96586" y="515075"/>
                </a:lnTo>
                <a:lnTo>
                  <a:pt x="240916" y="663979"/>
                </a:lnTo>
                <a:lnTo>
                  <a:pt x="450659" y="803485"/>
                </a:lnTo>
                <a:lnTo>
                  <a:pt x="668373" y="870258"/>
                </a:lnTo>
                <a:lnTo>
                  <a:pt x="839217" y="890851"/>
                </a:lnTo>
                <a:lnTo>
                  <a:pt x="908351" y="891815"/>
                </a:lnTo>
                <a:lnTo>
                  <a:pt x="911510" y="646470"/>
                </a:lnTo>
                <a:lnTo>
                  <a:pt x="887797" y="495525"/>
                </a:lnTo>
                <a:lnTo>
                  <a:pt x="814923" y="376733"/>
                </a:lnTo>
                <a:lnTo>
                  <a:pt x="670599" y="227846"/>
                </a:lnTo>
                <a:lnTo>
                  <a:pt x="460865" y="88348"/>
                </a:lnTo>
                <a:lnTo>
                  <a:pt x="243150" y="21570"/>
                </a:lnTo>
                <a:lnTo>
                  <a:pt x="72301" y="968"/>
                </a:lnTo>
                <a:lnTo>
                  <a:pt x="3164" y="0"/>
                </a:lnTo>
                <a:close/>
              </a:path>
            </a:pathLst>
          </a:custGeom>
          <a:solidFill>
            <a:srgbClr val="2DB0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8237757" y="7612045"/>
            <a:ext cx="902969" cy="892175"/>
          </a:xfrm>
          <a:custGeom>
            <a:avLst/>
            <a:gdLst/>
            <a:ahLst/>
            <a:cxnLst/>
            <a:rect l="l" t="t" r="r" b="b"/>
            <a:pathLst>
              <a:path w="902970" h="892175">
                <a:moveTo>
                  <a:pt x="0" y="0"/>
                </a:moveTo>
                <a:lnTo>
                  <a:pt x="902948" y="891880"/>
                </a:lnTo>
              </a:path>
            </a:pathLst>
          </a:custGeom>
          <a:ln w="70956">
            <a:solidFill>
              <a:srgbClr val="48CC8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1827666" y="6829498"/>
            <a:ext cx="911860" cy="892175"/>
          </a:xfrm>
          <a:custGeom>
            <a:avLst/>
            <a:gdLst/>
            <a:ahLst/>
            <a:cxnLst/>
            <a:rect l="l" t="t" r="r" b="b"/>
            <a:pathLst>
              <a:path w="911859" h="892175">
                <a:moveTo>
                  <a:pt x="908385" y="0"/>
                </a:moveTo>
                <a:lnTo>
                  <a:pt x="839233" y="968"/>
                </a:lnTo>
                <a:lnTo>
                  <a:pt x="668353" y="21570"/>
                </a:lnTo>
                <a:lnTo>
                  <a:pt x="450609" y="88348"/>
                </a:lnTo>
                <a:lnTo>
                  <a:pt x="240866" y="227846"/>
                </a:lnTo>
                <a:lnTo>
                  <a:pt x="96561" y="376732"/>
                </a:lnTo>
                <a:lnTo>
                  <a:pt x="23700" y="495522"/>
                </a:lnTo>
                <a:lnTo>
                  <a:pt x="0" y="646461"/>
                </a:lnTo>
                <a:lnTo>
                  <a:pt x="3177" y="891794"/>
                </a:lnTo>
                <a:lnTo>
                  <a:pt x="72312" y="890831"/>
                </a:lnTo>
                <a:lnTo>
                  <a:pt x="243156" y="870240"/>
                </a:lnTo>
                <a:lnTo>
                  <a:pt x="460864" y="803473"/>
                </a:lnTo>
                <a:lnTo>
                  <a:pt x="670591" y="663979"/>
                </a:lnTo>
                <a:lnTo>
                  <a:pt x="814898" y="515075"/>
                </a:lnTo>
                <a:lnTo>
                  <a:pt x="887770" y="396275"/>
                </a:lnTo>
                <a:lnTo>
                  <a:pt x="911502" y="245333"/>
                </a:lnTo>
                <a:lnTo>
                  <a:pt x="908385" y="0"/>
                </a:lnTo>
                <a:close/>
              </a:path>
            </a:pathLst>
          </a:custGeom>
          <a:solidFill>
            <a:srgbClr val="00836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1830835" y="6829509"/>
            <a:ext cx="905510" cy="892175"/>
          </a:xfrm>
          <a:custGeom>
            <a:avLst/>
            <a:gdLst/>
            <a:ahLst/>
            <a:cxnLst/>
            <a:rect l="l" t="t" r="r" b="b"/>
            <a:pathLst>
              <a:path w="905509" h="892175">
                <a:moveTo>
                  <a:pt x="905215" y="0"/>
                </a:moveTo>
                <a:lnTo>
                  <a:pt x="0" y="891796"/>
                </a:lnTo>
              </a:path>
            </a:pathLst>
          </a:custGeom>
          <a:ln w="70956">
            <a:solidFill>
              <a:srgbClr val="2DB07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4419144" y="6387160"/>
            <a:ext cx="105499" cy="21257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4426786" y="6372759"/>
            <a:ext cx="147955" cy="279400"/>
          </a:xfrm>
          <a:custGeom>
            <a:avLst/>
            <a:gdLst/>
            <a:ahLst/>
            <a:cxnLst/>
            <a:rect l="l" t="t" r="r" b="b"/>
            <a:pathLst>
              <a:path w="147955" h="279400">
                <a:moveTo>
                  <a:pt x="81149" y="0"/>
                </a:moveTo>
                <a:lnTo>
                  <a:pt x="33585" y="32665"/>
                </a:lnTo>
                <a:lnTo>
                  <a:pt x="5340" y="75547"/>
                </a:lnTo>
                <a:lnTo>
                  <a:pt x="0" y="99431"/>
                </a:lnTo>
                <a:lnTo>
                  <a:pt x="37485" y="154929"/>
                </a:lnTo>
                <a:lnTo>
                  <a:pt x="56438" y="186490"/>
                </a:lnTo>
                <a:lnTo>
                  <a:pt x="62668" y="205868"/>
                </a:lnTo>
                <a:lnTo>
                  <a:pt x="61987" y="224820"/>
                </a:lnTo>
                <a:lnTo>
                  <a:pt x="58157" y="244973"/>
                </a:lnTo>
                <a:lnTo>
                  <a:pt x="53336" y="260404"/>
                </a:lnTo>
                <a:lnTo>
                  <a:pt x="50929" y="271584"/>
                </a:lnTo>
                <a:lnTo>
                  <a:pt x="54343" y="278986"/>
                </a:lnTo>
                <a:lnTo>
                  <a:pt x="63880" y="277246"/>
                </a:lnTo>
                <a:lnTo>
                  <a:pt x="75665" y="266011"/>
                </a:lnTo>
                <a:lnTo>
                  <a:pt x="87076" y="253266"/>
                </a:lnTo>
                <a:lnTo>
                  <a:pt x="95494" y="246997"/>
                </a:lnTo>
                <a:lnTo>
                  <a:pt x="114397" y="246997"/>
                </a:lnTo>
                <a:lnTo>
                  <a:pt x="116750" y="245165"/>
                </a:lnTo>
                <a:lnTo>
                  <a:pt x="143137" y="207941"/>
                </a:lnTo>
                <a:lnTo>
                  <a:pt x="147390" y="153325"/>
                </a:lnTo>
                <a:lnTo>
                  <a:pt x="145360" y="118309"/>
                </a:lnTo>
                <a:lnTo>
                  <a:pt x="139158" y="91829"/>
                </a:lnTo>
                <a:lnTo>
                  <a:pt x="128842" y="68829"/>
                </a:lnTo>
                <a:lnTo>
                  <a:pt x="115454" y="41627"/>
                </a:lnTo>
                <a:lnTo>
                  <a:pt x="99416" y="16568"/>
                </a:lnTo>
                <a:lnTo>
                  <a:pt x="81149" y="0"/>
                </a:lnTo>
                <a:close/>
              </a:path>
              <a:path w="147955" h="279400">
                <a:moveTo>
                  <a:pt x="114397" y="246997"/>
                </a:moveTo>
                <a:lnTo>
                  <a:pt x="95494" y="246997"/>
                </a:lnTo>
                <a:lnTo>
                  <a:pt x="100906" y="248001"/>
                </a:lnTo>
                <a:lnTo>
                  <a:pt x="105729" y="249866"/>
                </a:lnTo>
                <a:lnTo>
                  <a:pt x="110749" y="249839"/>
                </a:lnTo>
                <a:lnTo>
                  <a:pt x="114397" y="246997"/>
                </a:lnTo>
                <a:close/>
              </a:path>
            </a:pathLst>
          </a:custGeom>
          <a:solidFill>
            <a:srgbClr val="72594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2635845" y="4993010"/>
            <a:ext cx="221742" cy="21571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3858306" y="5190385"/>
            <a:ext cx="237954" cy="22341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4106481" y="5444399"/>
            <a:ext cx="436245" cy="1006475"/>
          </a:xfrm>
          <a:custGeom>
            <a:avLst/>
            <a:gdLst/>
            <a:ahLst/>
            <a:cxnLst/>
            <a:rect l="l" t="t" r="r" b="b"/>
            <a:pathLst>
              <a:path w="436244" h="1006475">
                <a:moveTo>
                  <a:pt x="186591" y="0"/>
                </a:moveTo>
                <a:lnTo>
                  <a:pt x="0" y="122373"/>
                </a:lnTo>
                <a:lnTo>
                  <a:pt x="218841" y="531470"/>
                </a:lnTo>
                <a:lnTo>
                  <a:pt x="224610" y="577656"/>
                </a:lnTo>
                <a:lnTo>
                  <a:pt x="230595" y="624075"/>
                </a:lnTo>
                <a:lnTo>
                  <a:pt x="236776" y="670722"/>
                </a:lnTo>
                <a:lnTo>
                  <a:pt x="243133" y="717590"/>
                </a:lnTo>
                <a:lnTo>
                  <a:pt x="249965" y="766492"/>
                </a:lnTo>
                <a:lnTo>
                  <a:pt x="256947" y="815093"/>
                </a:lnTo>
                <a:lnTo>
                  <a:pt x="264075" y="863393"/>
                </a:lnTo>
                <a:lnTo>
                  <a:pt x="271343" y="911391"/>
                </a:lnTo>
                <a:lnTo>
                  <a:pt x="278744" y="959084"/>
                </a:lnTo>
                <a:lnTo>
                  <a:pt x="286274" y="1006471"/>
                </a:lnTo>
                <a:lnTo>
                  <a:pt x="436217" y="942986"/>
                </a:lnTo>
                <a:lnTo>
                  <a:pt x="430241" y="865167"/>
                </a:lnTo>
                <a:lnTo>
                  <a:pt x="426122" y="818703"/>
                </a:lnTo>
                <a:lnTo>
                  <a:pt x="421128" y="767712"/>
                </a:lnTo>
                <a:lnTo>
                  <a:pt x="415170" y="712575"/>
                </a:lnTo>
                <a:lnTo>
                  <a:pt x="409301" y="661391"/>
                </a:lnTo>
                <a:lnTo>
                  <a:pt x="403191" y="610233"/>
                </a:lnTo>
                <a:lnTo>
                  <a:pt x="396650" y="559742"/>
                </a:lnTo>
                <a:lnTo>
                  <a:pt x="389489" y="510559"/>
                </a:lnTo>
                <a:lnTo>
                  <a:pt x="381520" y="463328"/>
                </a:lnTo>
                <a:lnTo>
                  <a:pt x="372554" y="418688"/>
                </a:lnTo>
                <a:lnTo>
                  <a:pt x="353664" y="345441"/>
                </a:lnTo>
                <a:lnTo>
                  <a:pt x="340466" y="303955"/>
                </a:lnTo>
                <a:lnTo>
                  <a:pt x="324298" y="259503"/>
                </a:lnTo>
                <a:lnTo>
                  <a:pt x="304807" y="212292"/>
                </a:lnTo>
                <a:lnTo>
                  <a:pt x="281643" y="162529"/>
                </a:lnTo>
                <a:lnTo>
                  <a:pt x="254453" y="110422"/>
                </a:lnTo>
                <a:lnTo>
                  <a:pt x="222886" y="56176"/>
                </a:lnTo>
                <a:lnTo>
                  <a:pt x="186591" y="0"/>
                </a:lnTo>
                <a:close/>
              </a:path>
            </a:pathLst>
          </a:custGeom>
          <a:solidFill>
            <a:srgbClr val="DFE1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2747046" y="5100860"/>
            <a:ext cx="1631154" cy="254644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3224397" y="7550398"/>
            <a:ext cx="498475" cy="530860"/>
          </a:xfrm>
          <a:custGeom>
            <a:avLst/>
            <a:gdLst/>
            <a:ahLst/>
            <a:cxnLst/>
            <a:rect l="l" t="t" r="r" b="b"/>
            <a:pathLst>
              <a:path w="498475" h="530859">
                <a:moveTo>
                  <a:pt x="303253" y="0"/>
                </a:moveTo>
                <a:lnTo>
                  <a:pt x="297153" y="48634"/>
                </a:lnTo>
                <a:lnTo>
                  <a:pt x="292572" y="87620"/>
                </a:lnTo>
                <a:lnTo>
                  <a:pt x="288521" y="126915"/>
                </a:lnTo>
                <a:lnTo>
                  <a:pt x="284588" y="170948"/>
                </a:lnTo>
                <a:lnTo>
                  <a:pt x="280852" y="217340"/>
                </a:lnTo>
                <a:lnTo>
                  <a:pt x="277390" y="263709"/>
                </a:lnTo>
                <a:lnTo>
                  <a:pt x="268978" y="308208"/>
                </a:lnTo>
                <a:lnTo>
                  <a:pt x="250894" y="350132"/>
                </a:lnTo>
                <a:lnTo>
                  <a:pt x="223975" y="388498"/>
                </a:lnTo>
                <a:lnTo>
                  <a:pt x="189054" y="422326"/>
                </a:lnTo>
                <a:lnTo>
                  <a:pt x="146966" y="450632"/>
                </a:lnTo>
                <a:lnTo>
                  <a:pt x="98547" y="472435"/>
                </a:lnTo>
                <a:lnTo>
                  <a:pt x="16" y="507408"/>
                </a:lnTo>
                <a:lnTo>
                  <a:pt x="0" y="516611"/>
                </a:lnTo>
                <a:lnTo>
                  <a:pt x="4832" y="524279"/>
                </a:lnTo>
                <a:lnTo>
                  <a:pt x="13356" y="529289"/>
                </a:lnTo>
                <a:lnTo>
                  <a:pt x="24413" y="530517"/>
                </a:lnTo>
                <a:lnTo>
                  <a:pt x="277390" y="508361"/>
                </a:lnTo>
                <a:lnTo>
                  <a:pt x="302520" y="491618"/>
                </a:lnTo>
                <a:lnTo>
                  <a:pt x="419577" y="491618"/>
                </a:lnTo>
                <a:lnTo>
                  <a:pt x="419337" y="488486"/>
                </a:lnTo>
                <a:lnTo>
                  <a:pt x="418681" y="477912"/>
                </a:lnTo>
                <a:lnTo>
                  <a:pt x="418162" y="465657"/>
                </a:lnTo>
                <a:lnTo>
                  <a:pt x="417909" y="451912"/>
                </a:lnTo>
                <a:lnTo>
                  <a:pt x="419977" y="401448"/>
                </a:lnTo>
                <a:lnTo>
                  <a:pt x="426187" y="355419"/>
                </a:lnTo>
                <a:lnTo>
                  <a:pt x="435603" y="311140"/>
                </a:lnTo>
                <a:lnTo>
                  <a:pt x="447291" y="265923"/>
                </a:lnTo>
                <a:lnTo>
                  <a:pt x="460316" y="217082"/>
                </a:lnTo>
                <a:lnTo>
                  <a:pt x="468727" y="183572"/>
                </a:lnTo>
                <a:lnTo>
                  <a:pt x="478130" y="143455"/>
                </a:lnTo>
                <a:lnTo>
                  <a:pt x="488101" y="97139"/>
                </a:lnTo>
                <a:lnTo>
                  <a:pt x="497522" y="48634"/>
                </a:lnTo>
                <a:lnTo>
                  <a:pt x="459138" y="48634"/>
                </a:lnTo>
                <a:lnTo>
                  <a:pt x="433756" y="47997"/>
                </a:lnTo>
                <a:lnTo>
                  <a:pt x="405449" y="44427"/>
                </a:lnTo>
                <a:lnTo>
                  <a:pt x="369425" y="35113"/>
                </a:lnTo>
                <a:lnTo>
                  <a:pt x="340372" y="23073"/>
                </a:lnTo>
                <a:lnTo>
                  <a:pt x="318308" y="10603"/>
                </a:lnTo>
                <a:lnTo>
                  <a:pt x="303253" y="0"/>
                </a:lnTo>
                <a:close/>
              </a:path>
              <a:path w="498475" h="530859">
                <a:moveTo>
                  <a:pt x="419577" y="491618"/>
                </a:moveTo>
                <a:lnTo>
                  <a:pt x="302520" y="491618"/>
                </a:lnTo>
                <a:lnTo>
                  <a:pt x="320425" y="505408"/>
                </a:lnTo>
                <a:lnTo>
                  <a:pt x="420003" y="497189"/>
                </a:lnTo>
                <a:lnTo>
                  <a:pt x="419577" y="491618"/>
                </a:lnTo>
                <a:close/>
              </a:path>
              <a:path w="498475" h="530859">
                <a:moveTo>
                  <a:pt x="498221" y="45035"/>
                </a:moveTo>
                <a:lnTo>
                  <a:pt x="480868" y="47319"/>
                </a:lnTo>
                <a:lnTo>
                  <a:pt x="459138" y="48634"/>
                </a:lnTo>
                <a:lnTo>
                  <a:pt x="497522" y="48634"/>
                </a:lnTo>
                <a:lnTo>
                  <a:pt x="498221" y="45035"/>
                </a:lnTo>
                <a:close/>
              </a:path>
            </a:pathLst>
          </a:custGeom>
          <a:solidFill>
            <a:srgbClr val="172B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3793088" y="4937703"/>
            <a:ext cx="221615" cy="394970"/>
          </a:xfrm>
          <a:custGeom>
            <a:avLst/>
            <a:gdLst/>
            <a:ahLst/>
            <a:cxnLst/>
            <a:rect l="l" t="t" r="r" b="b"/>
            <a:pathLst>
              <a:path w="221615" h="394970">
                <a:moveTo>
                  <a:pt x="120624" y="0"/>
                </a:moveTo>
                <a:lnTo>
                  <a:pt x="73309" y="63343"/>
                </a:lnTo>
                <a:lnTo>
                  <a:pt x="53583" y="98198"/>
                </a:lnTo>
                <a:lnTo>
                  <a:pt x="37066" y="133325"/>
                </a:lnTo>
                <a:lnTo>
                  <a:pt x="36543" y="136100"/>
                </a:lnTo>
                <a:lnTo>
                  <a:pt x="24711" y="142435"/>
                </a:lnTo>
                <a:lnTo>
                  <a:pt x="15431" y="146653"/>
                </a:lnTo>
                <a:lnTo>
                  <a:pt x="6779" y="150405"/>
                </a:lnTo>
                <a:lnTo>
                  <a:pt x="916" y="154614"/>
                </a:lnTo>
                <a:lnTo>
                  <a:pt x="0" y="160204"/>
                </a:lnTo>
                <a:lnTo>
                  <a:pt x="4561" y="167230"/>
                </a:lnTo>
                <a:lnTo>
                  <a:pt x="18553" y="181882"/>
                </a:lnTo>
                <a:lnTo>
                  <a:pt x="22407" y="188224"/>
                </a:lnTo>
                <a:lnTo>
                  <a:pt x="8376" y="290252"/>
                </a:lnTo>
                <a:lnTo>
                  <a:pt x="8646" y="299016"/>
                </a:lnTo>
                <a:lnTo>
                  <a:pt x="11714" y="306999"/>
                </a:lnTo>
                <a:lnTo>
                  <a:pt x="17196" y="313575"/>
                </a:lnTo>
                <a:lnTo>
                  <a:pt x="24711" y="318115"/>
                </a:lnTo>
                <a:lnTo>
                  <a:pt x="221145" y="394794"/>
                </a:lnTo>
                <a:lnTo>
                  <a:pt x="188999" y="304806"/>
                </a:lnTo>
                <a:lnTo>
                  <a:pt x="168018" y="244200"/>
                </a:lnTo>
                <a:lnTo>
                  <a:pt x="158738" y="212642"/>
                </a:lnTo>
                <a:lnTo>
                  <a:pt x="159119" y="203949"/>
                </a:lnTo>
                <a:lnTo>
                  <a:pt x="158725" y="193745"/>
                </a:lnTo>
                <a:lnTo>
                  <a:pt x="156191" y="184377"/>
                </a:lnTo>
                <a:lnTo>
                  <a:pt x="150152" y="178193"/>
                </a:lnTo>
                <a:lnTo>
                  <a:pt x="140923" y="159927"/>
                </a:lnTo>
                <a:lnTo>
                  <a:pt x="131056" y="123695"/>
                </a:lnTo>
                <a:lnTo>
                  <a:pt x="122308" y="85966"/>
                </a:lnTo>
                <a:lnTo>
                  <a:pt x="116436" y="63212"/>
                </a:lnTo>
                <a:lnTo>
                  <a:pt x="113697" y="54828"/>
                </a:lnTo>
                <a:lnTo>
                  <a:pt x="112902" y="47774"/>
                </a:lnTo>
                <a:lnTo>
                  <a:pt x="113638" y="39843"/>
                </a:lnTo>
                <a:lnTo>
                  <a:pt x="117532" y="16847"/>
                </a:lnTo>
                <a:lnTo>
                  <a:pt x="119158" y="7769"/>
                </a:lnTo>
                <a:lnTo>
                  <a:pt x="120624" y="0"/>
                </a:lnTo>
                <a:close/>
              </a:path>
            </a:pathLst>
          </a:custGeom>
          <a:solidFill>
            <a:srgbClr val="72594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3876514" y="4844475"/>
            <a:ext cx="377190" cy="469265"/>
          </a:xfrm>
          <a:custGeom>
            <a:avLst/>
            <a:gdLst/>
            <a:ahLst/>
            <a:cxnLst/>
            <a:rect l="l" t="t" r="r" b="b"/>
            <a:pathLst>
              <a:path w="377190" h="469264">
                <a:moveTo>
                  <a:pt x="376517" y="237171"/>
                </a:moveTo>
                <a:lnTo>
                  <a:pt x="42223" y="237171"/>
                </a:lnTo>
                <a:lnTo>
                  <a:pt x="49258" y="242088"/>
                </a:lnTo>
                <a:lnTo>
                  <a:pt x="54919" y="253562"/>
                </a:lnTo>
                <a:lnTo>
                  <a:pt x="59127" y="268418"/>
                </a:lnTo>
                <a:lnTo>
                  <a:pt x="61804" y="283484"/>
                </a:lnTo>
                <a:lnTo>
                  <a:pt x="63031" y="308835"/>
                </a:lnTo>
                <a:lnTo>
                  <a:pt x="60704" y="328134"/>
                </a:lnTo>
                <a:lnTo>
                  <a:pt x="57593" y="344264"/>
                </a:lnTo>
                <a:lnTo>
                  <a:pt x="56464" y="360109"/>
                </a:lnTo>
                <a:lnTo>
                  <a:pt x="68975" y="397732"/>
                </a:lnTo>
                <a:lnTo>
                  <a:pt x="99381" y="432232"/>
                </a:lnTo>
                <a:lnTo>
                  <a:pt x="142176" y="457847"/>
                </a:lnTo>
                <a:lnTo>
                  <a:pt x="191852" y="468818"/>
                </a:lnTo>
                <a:lnTo>
                  <a:pt x="234619" y="462943"/>
                </a:lnTo>
                <a:lnTo>
                  <a:pt x="269572" y="446539"/>
                </a:lnTo>
                <a:lnTo>
                  <a:pt x="314780" y="408223"/>
                </a:lnTo>
                <a:lnTo>
                  <a:pt x="342852" y="372269"/>
                </a:lnTo>
                <a:lnTo>
                  <a:pt x="360303" y="337774"/>
                </a:lnTo>
                <a:lnTo>
                  <a:pt x="373627" y="290625"/>
                </a:lnTo>
                <a:lnTo>
                  <a:pt x="376993" y="242088"/>
                </a:lnTo>
                <a:lnTo>
                  <a:pt x="376987" y="240910"/>
                </a:lnTo>
                <a:lnTo>
                  <a:pt x="376517" y="237171"/>
                </a:lnTo>
                <a:close/>
              </a:path>
              <a:path w="377190" h="469264">
                <a:moveTo>
                  <a:pt x="140409" y="0"/>
                </a:moveTo>
                <a:lnTo>
                  <a:pt x="83165" y="14403"/>
                </a:lnTo>
                <a:lnTo>
                  <a:pt x="43781" y="39898"/>
                </a:lnTo>
                <a:lnTo>
                  <a:pt x="1177" y="105280"/>
                </a:lnTo>
                <a:lnTo>
                  <a:pt x="0" y="124266"/>
                </a:lnTo>
                <a:lnTo>
                  <a:pt x="3533" y="142675"/>
                </a:lnTo>
                <a:lnTo>
                  <a:pt x="8245" y="169563"/>
                </a:lnTo>
                <a:lnTo>
                  <a:pt x="10601" y="213988"/>
                </a:lnTo>
                <a:lnTo>
                  <a:pt x="10660" y="228478"/>
                </a:lnTo>
                <a:lnTo>
                  <a:pt x="11230" y="243876"/>
                </a:lnTo>
                <a:lnTo>
                  <a:pt x="13134" y="256359"/>
                </a:lnTo>
                <a:lnTo>
                  <a:pt x="17198" y="262102"/>
                </a:lnTo>
                <a:lnTo>
                  <a:pt x="22610" y="258692"/>
                </a:lnTo>
                <a:lnTo>
                  <a:pt x="28376" y="249856"/>
                </a:lnTo>
                <a:lnTo>
                  <a:pt x="34809" y="240910"/>
                </a:lnTo>
                <a:lnTo>
                  <a:pt x="42223" y="237171"/>
                </a:lnTo>
                <a:lnTo>
                  <a:pt x="376517" y="237171"/>
                </a:lnTo>
                <a:lnTo>
                  <a:pt x="370699" y="190902"/>
                </a:lnTo>
                <a:lnTo>
                  <a:pt x="354832" y="141743"/>
                </a:lnTo>
                <a:lnTo>
                  <a:pt x="329680" y="96363"/>
                </a:lnTo>
                <a:lnTo>
                  <a:pt x="295483" y="57246"/>
                </a:lnTo>
                <a:lnTo>
                  <a:pt x="252479" y="26874"/>
                </a:lnTo>
                <a:lnTo>
                  <a:pt x="191970" y="4394"/>
                </a:lnTo>
                <a:lnTo>
                  <a:pt x="140409" y="0"/>
                </a:lnTo>
                <a:close/>
              </a:path>
            </a:pathLst>
          </a:custGeom>
          <a:solidFill>
            <a:srgbClr val="2538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4103602" y="4778852"/>
            <a:ext cx="283210" cy="352425"/>
          </a:xfrm>
          <a:custGeom>
            <a:avLst/>
            <a:gdLst/>
            <a:ahLst/>
            <a:cxnLst/>
            <a:rect l="l" t="t" r="r" b="b"/>
            <a:pathLst>
              <a:path w="283209" h="352425">
                <a:moveTo>
                  <a:pt x="282642" y="178148"/>
                </a:moveTo>
                <a:lnTo>
                  <a:pt x="31674" y="178148"/>
                </a:lnTo>
                <a:lnTo>
                  <a:pt x="36985" y="181850"/>
                </a:lnTo>
                <a:lnTo>
                  <a:pt x="41255" y="190472"/>
                </a:lnTo>
                <a:lnTo>
                  <a:pt x="44426" y="201631"/>
                </a:lnTo>
                <a:lnTo>
                  <a:pt x="46438" y="212943"/>
                </a:lnTo>
                <a:lnTo>
                  <a:pt x="47375" y="231987"/>
                </a:lnTo>
                <a:lnTo>
                  <a:pt x="45613" y="246481"/>
                </a:lnTo>
                <a:lnTo>
                  <a:pt x="43243" y="258595"/>
                </a:lnTo>
                <a:lnTo>
                  <a:pt x="42354" y="270501"/>
                </a:lnTo>
                <a:lnTo>
                  <a:pt x="51778" y="298768"/>
                </a:lnTo>
                <a:lnTo>
                  <a:pt x="74631" y="324688"/>
                </a:lnTo>
                <a:lnTo>
                  <a:pt x="106789" y="343933"/>
                </a:lnTo>
                <a:lnTo>
                  <a:pt x="144131" y="352174"/>
                </a:lnTo>
                <a:lnTo>
                  <a:pt x="176246" y="347761"/>
                </a:lnTo>
                <a:lnTo>
                  <a:pt x="222687" y="320099"/>
                </a:lnTo>
                <a:lnTo>
                  <a:pt x="257583" y="279649"/>
                </a:lnTo>
                <a:lnTo>
                  <a:pt x="277714" y="232200"/>
                </a:lnTo>
                <a:lnTo>
                  <a:pt x="280672" y="218314"/>
                </a:lnTo>
                <a:lnTo>
                  <a:pt x="282642" y="178148"/>
                </a:lnTo>
                <a:close/>
              </a:path>
              <a:path w="283209" h="352425">
                <a:moveTo>
                  <a:pt x="105484" y="0"/>
                </a:moveTo>
                <a:lnTo>
                  <a:pt x="62458" y="10813"/>
                </a:lnTo>
                <a:lnTo>
                  <a:pt x="13543" y="50798"/>
                </a:lnTo>
                <a:lnTo>
                  <a:pt x="0" y="93346"/>
                </a:lnTo>
                <a:lnTo>
                  <a:pt x="2643" y="107171"/>
                </a:lnTo>
                <a:lnTo>
                  <a:pt x="6190" y="127365"/>
                </a:lnTo>
                <a:lnTo>
                  <a:pt x="8010" y="160735"/>
                </a:lnTo>
                <a:lnTo>
                  <a:pt x="8089" y="173734"/>
                </a:lnTo>
                <a:lnTo>
                  <a:pt x="8429" y="183195"/>
                </a:lnTo>
                <a:lnTo>
                  <a:pt x="9865" y="192573"/>
                </a:lnTo>
                <a:lnTo>
                  <a:pt x="12931" y="196891"/>
                </a:lnTo>
                <a:lnTo>
                  <a:pt x="16993" y="194329"/>
                </a:lnTo>
                <a:lnTo>
                  <a:pt x="21321" y="187688"/>
                </a:lnTo>
                <a:lnTo>
                  <a:pt x="26139" y="180963"/>
                </a:lnTo>
                <a:lnTo>
                  <a:pt x="31674" y="178148"/>
                </a:lnTo>
                <a:lnTo>
                  <a:pt x="282642" y="178148"/>
                </a:lnTo>
                <a:lnTo>
                  <a:pt x="282859" y="173734"/>
                </a:lnTo>
                <a:lnTo>
                  <a:pt x="274547" y="128409"/>
                </a:lnTo>
                <a:lnTo>
                  <a:pt x="256042" y="85562"/>
                </a:lnTo>
                <a:lnTo>
                  <a:pt x="227650" y="48410"/>
                </a:lnTo>
                <a:lnTo>
                  <a:pt x="189680" y="20174"/>
                </a:lnTo>
                <a:lnTo>
                  <a:pt x="144210" y="3301"/>
                </a:lnTo>
                <a:lnTo>
                  <a:pt x="105484" y="0"/>
                </a:lnTo>
                <a:close/>
              </a:path>
            </a:pathLst>
          </a:custGeom>
          <a:solidFill>
            <a:srgbClr val="2538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3563147" y="6664823"/>
            <a:ext cx="258445" cy="273050"/>
          </a:xfrm>
          <a:custGeom>
            <a:avLst/>
            <a:gdLst/>
            <a:ahLst/>
            <a:cxnLst/>
            <a:rect l="l" t="t" r="r" b="b"/>
            <a:pathLst>
              <a:path w="258444" h="273050">
                <a:moveTo>
                  <a:pt x="25758" y="0"/>
                </a:moveTo>
                <a:lnTo>
                  <a:pt x="0" y="134477"/>
                </a:lnTo>
                <a:lnTo>
                  <a:pt x="481" y="181401"/>
                </a:lnTo>
                <a:lnTo>
                  <a:pt x="18297" y="223053"/>
                </a:lnTo>
                <a:lnTo>
                  <a:pt x="50446" y="254987"/>
                </a:lnTo>
                <a:lnTo>
                  <a:pt x="93923" y="272756"/>
                </a:lnTo>
                <a:lnTo>
                  <a:pt x="140831" y="272275"/>
                </a:lnTo>
                <a:lnTo>
                  <a:pt x="182468" y="254456"/>
                </a:lnTo>
                <a:lnTo>
                  <a:pt x="214386" y="222319"/>
                </a:lnTo>
                <a:lnTo>
                  <a:pt x="232139" y="178884"/>
                </a:lnTo>
                <a:lnTo>
                  <a:pt x="257897" y="44407"/>
                </a:lnTo>
                <a:lnTo>
                  <a:pt x="25758" y="0"/>
                </a:lnTo>
                <a:close/>
              </a:path>
            </a:pathLst>
          </a:custGeom>
          <a:solidFill>
            <a:srgbClr val="DFE1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13961459" y="7525823"/>
            <a:ext cx="295275" cy="404495"/>
          </a:xfrm>
          <a:custGeom>
            <a:avLst/>
            <a:gdLst/>
            <a:ahLst/>
            <a:cxnLst/>
            <a:rect l="l" t="t" r="r" b="b"/>
            <a:pathLst>
              <a:path w="295275" h="404495">
                <a:moveTo>
                  <a:pt x="294964" y="0"/>
                </a:moveTo>
                <a:lnTo>
                  <a:pt x="111410" y="0"/>
                </a:lnTo>
                <a:lnTo>
                  <a:pt x="116958" y="36962"/>
                </a:lnTo>
                <a:lnTo>
                  <a:pt x="120768" y="70770"/>
                </a:lnTo>
                <a:lnTo>
                  <a:pt x="123145" y="101126"/>
                </a:lnTo>
                <a:lnTo>
                  <a:pt x="124394" y="127734"/>
                </a:lnTo>
                <a:lnTo>
                  <a:pt x="123823" y="188521"/>
                </a:lnTo>
                <a:lnTo>
                  <a:pt x="118334" y="228456"/>
                </a:lnTo>
                <a:lnTo>
                  <a:pt x="99159" y="268002"/>
                </a:lnTo>
                <a:lnTo>
                  <a:pt x="66071" y="294022"/>
                </a:lnTo>
                <a:lnTo>
                  <a:pt x="28245" y="308898"/>
                </a:lnTo>
                <a:lnTo>
                  <a:pt x="0" y="312828"/>
                </a:lnTo>
                <a:lnTo>
                  <a:pt x="0" y="328848"/>
                </a:lnTo>
                <a:lnTo>
                  <a:pt x="39594" y="348872"/>
                </a:lnTo>
                <a:lnTo>
                  <a:pt x="94620" y="371525"/>
                </a:lnTo>
                <a:lnTo>
                  <a:pt x="118111" y="380721"/>
                </a:lnTo>
                <a:lnTo>
                  <a:pt x="160610" y="397813"/>
                </a:lnTo>
                <a:lnTo>
                  <a:pt x="198707" y="403902"/>
                </a:lnTo>
                <a:lnTo>
                  <a:pt x="210857" y="402907"/>
                </a:lnTo>
                <a:lnTo>
                  <a:pt x="221318" y="401063"/>
                </a:lnTo>
                <a:lnTo>
                  <a:pt x="229835" y="398888"/>
                </a:lnTo>
                <a:lnTo>
                  <a:pt x="294964" y="0"/>
                </a:lnTo>
                <a:close/>
              </a:path>
            </a:pathLst>
          </a:custGeom>
          <a:solidFill>
            <a:srgbClr val="172B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5587169" y="9643591"/>
            <a:ext cx="378460" cy="175895"/>
          </a:xfrm>
          <a:custGeom>
            <a:avLst/>
            <a:gdLst/>
            <a:ahLst/>
            <a:cxnLst/>
            <a:rect l="l" t="t" r="r" b="b"/>
            <a:pathLst>
              <a:path w="378459" h="175895">
                <a:moveTo>
                  <a:pt x="219155" y="0"/>
                </a:moveTo>
                <a:lnTo>
                  <a:pt x="192222" y="30505"/>
                </a:lnTo>
                <a:lnTo>
                  <a:pt x="156670" y="63367"/>
                </a:lnTo>
                <a:lnTo>
                  <a:pt x="112048" y="95392"/>
                </a:lnTo>
                <a:lnTo>
                  <a:pt x="57903" y="123388"/>
                </a:lnTo>
                <a:lnTo>
                  <a:pt x="13833" y="138955"/>
                </a:lnTo>
                <a:lnTo>
                  <a:pt x="0" y="142665"/>
                </a:lnTo>
                <a:lnTo>
                  <a:pt x="40627" y="175314"/>
                </a:lnTo>
                <a:lnTo>
                  <a:pt x="90970" y="172806"/>
                </a:lnTo>
                <a:lnTo>
                  <a:pt x="165040" y="159381"/>
                </a:lnTo>
                <a:lnTo>
                  <a:pt x="248546" y="134636"/>
                </a:lnTo>
                <a:lnTo>
                  <a:pt x="297268" y="125807"/>
                </a:lnTo>
                <a:lnTo>
                  <a:pt x="312523" y="124350"/>
                </a:lnTo>
                <a:lnTo>
                  <a:pt x="331272" y="123371"/>
                </a:lnTo>
                <a:lnTo>
                  <a:pt x="378260" y="123317"/>
                </a:lnTo>
                <a:lnTo>
                  <a:pt x="377135" y="95392"/>
                </a:lnTo>
                <a:lnTo>
                  <a:pt x="376022" y="67029"/>
                </a:lnTo>
                <a:lnTo>
                  <a:pt x="373810" y="9423"/>
                </a:lnTo>
                <a:lnTo>
                  <a:pt x="219155" y="0"/>
                </a:lnTo>
                <a:close/>
              </a:path>
              <a:path w="378459" h="175895">
                <a:moveTo>
                  <a:pt x="378260" y="123317"/>
                </a:moveTo>
                <a:lnTo>
                  <a:pt x="353281" y="123317"/>
                </a:lnTo>
                <a:lnTo>
                  <a:pt x="378313" y="124634"/>
                </a:lnTo>
                <a:lnTo>
                  <a:pt x="378260" y="123317"/>
                </a:lnTo>
                <a:close/>
              </a:path>
            </a:pathLst>
          </a:custGeom>
          <a:solidFill>
            <a:srgbClr val="172B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5582562" y="7994301"/>
            <a:ext cx="369570" cy="1670685"/>
          </a:xfrm>
          <a:custGeom>
            <a:avLst/>
            <a:gdLst/>
            <a:ahLst/>
            <a:cxnLst/>
            <a:rect l="l" t="t" r="r" b="b"/>
            <a:pathLst>
              <a:path w="369569" h="1670684">
                <a:moveTo>
                  <a:pt x="355381" y="0"/>
                </a:moveTo>
                <a:lnTo>
                  <a:pt x="0" y="10271"/>
                </a:lnTo>
                <a:lnTo>
                  <a:pt x="102091" y="806090"/>
                </a:lnTo>
                <a:lnTo>
                  <a:pt x="191303" y="1670336"/>
                </a:lnTo>
                <a:lnTo>
                  <a:pt x="369308" y="1665163"/>
                </a:lnTo>
                <a:lnTo>
                  <a:pt x="351193" y="675194"/>
                </a:lnTo>
                <a:lnTo>
                  <a:pt x="355381" y="0"/>
                </a:lnTo>
                <a:close/>
              </a:path>
            </a:pathLst>
          </a:custGeom>
          <a:solidFill>
            <a:srgbClr val="00875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14515997" y="7349514"/>
            <a:ext cx="260201" cy="13584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15711668" y="6934050"/>
            <a:ext cx="250825" cy="341630"/>
          </a:xfrm>
          <a:custGeom>
            <a:avLst/>
            <a:gdLst/>
            <a:ahLst/>
            <a:cxnLst/>
            <a:rect l="l" t="t" r="r" b="b"/>
            <a:pathLst>
              <a:path w="250825" h="341629">
                <a:moveTo>
                  <a:pt x="250777" y="0"/>
                </a:moveTo>
                <a:lnTo>
                  <a:pt x="0" y="47778"/>
                </a:lnTo>
                <a:lnTo>
                  <a:pt x="21355" y="90986"/>
                </a:lnTo>
                <a:lnTo>
                  <a:pt x="32158" y="129612"/>
                </a:lnTo>
                <a:lnTo>
                  <a:pt x="21046" y="182507"/>
                </a:lnTo>
                <a:lnTo>
                  <a:pt x="209" y="191826"/>
                </a:lnTo>
                <a:lnTo>
                  <a:pt x="5561" y="246525"/>
                </a:lnTo>
                <a:lnTo>
                  <a:pt x="28415" y="292392"/>
                </a:lnTo>
                <a:lnTo>
                  <a:pt x="63893" y="325339"/>
                </a:lnTo>
                <a:lnTo>
                  <a:pt x="107117" y="341277"/>
                </a:lnTo>
                <a:lnTo>
                  <a:pt x="148937" y="338360"/>
                </a:lnTo>
                <a:lnTo>
                  <a:pt x="188414" y="320018"/>
                </a:lnTo>
                <a:lnTo>
                  <a:pt x="221348" y="288585"/>
                </a:lnTo>
                <a:lnTo>
                  <a:pt x="243536" y="246393"/>
                </a:lnTo>
                <a:lnTo>
                  <a:pt x="250777" y="195774"/>
                </a:lnTo>
                <a:lnTo>
                  <a:pt x="248433" y="178772"/>
                </a:lnTo>
                <a:lnTo>
                  <a:pt x="246471" y="160957"/>
                </a:lnTo>
                <a:lnTo>
                  <a:pt x="244961" y="142354"/>
                </a:lnTo>
                <a:lnTo>
                  <a:pt x="243971" y="122991"/>
                </a:lnTo>
                <a:lnTo>
                  <a:pt x="243547" y="89071"/>
                </a:lnTo>
                <a:lnTo>
                  <a:pt x="244743" y="57172"/>
                </a:lnTo>
                <a:lnTo>
                  <a:pt x="247255" y="27435"/>
                </a:lnTo>
                <a:lnTo>
                  <a:pt x="250777" y="0"/>
                </a:lnTo>
                <a:close/>
              </a:path>
            </a:pathLst>
          </a:custGeom>
          <a:solidFill>
            <a:srgbClr val="9C77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15622333" y="6543442"/>
            <a:ext cx="417830" cy="395605"/>
          </a:xfrm>
          <a:custGeom>
            <a:avLst/>
            <a:gdLst/>
            <a:ahLst/>
            <a:cxnLst/>
            <a:rect l="l" t="t" r="r" b="b"/>
            <a:pathLst>
              <a:path w="417830" h="395604">
                <a:moveTo>
                  <a:pt x="36124" y="0"/>
                </a:moveTo>
                <a:lnTo>
                  <a:pt x="22425" y="2798"/>
                </a:lnTo>
                <a:lnTo>
                  <a:pt x="7987" y="15296"/>
                </a:lnTo>
                <a:lnTo>
                  <a:pt x="921" y="34102"/>
                </a:lnTo>
                <a:lnTo>
                  <a:pt x="0" y="55281"/>
                </a:lnTo>
                <a:lnTo>
                  <a:pt x="3996" y="74900"/>
                </a:lnTo>
                <a:lnTo>
                  <a:pt x="13098" y="92175"/>
                </a:lnTo>
                <a:lnTo>
                  <a:pt x="24585" y="104503"/>
                </a:lnTo>
                <a:lnTo>
                  <a:pt x="35463" y="112388"/>
                </a:lnTo>
                <a:lnTo>
                  <a:pt x="42739" y="116334"/>
                </a:lnTo>
                <a:lnTo>
                  <a:pt x="153416" y="316516"/>
                </a:lnTo>
                <a:lnTo>
                  <a:pt x="334981" y="395278"/>
                </a:lnTo>
                <a:lnTo>
                  <a:pt x="376969" y="357750"/>
                </a:lnTo>
                <a:lnTo>
                  <a:pt x="389536" y="344209"/>
                </a:lnTo>
                <a:lnTo>
                  <a:pt x="410371" y="292977"/>
                </a:lnTo>
                <a:lnTo>
                  <a:pt x="416194" y="237187"/>
                </a:lnTo>
                <a:lnTo>
                  <a:pt x="417636" y="200944"/>
                </a:lnTo>
                <a:lnTo>
                  <a:pt x="417094" y="164669"/>
                </a:lnTo>
                <a:lnTo>
                  <a:pt x="409532" y="106493"/>
                </a:lnTo>
                <a:lnTo>
                  <a:pt x="384595" y="71125"/>
                </a:lnTo>
                <a:lnTo>
                  <a:pt x="318337" y="41103"/>
                </a:lnTo>
                <a:lnTo>
                  <a:pt x="276776" y="30050"/>
                </a:lnTo>
                <a:lnTo>
                  <a:pt x="234371" y="23372"/>
                </a:lnTo>
                <a:lnTo>
                  <a:pt x="191425" y="21132"/>
                </a:lnTo>
                <a:lnTo>
                  <a:pt x="79282" y="21132"/>
                </a:lnTo>
                <a:lnTo>
                  <a:pt x="65760" y="9571"/>
                </a:lnTo>
                <a:lnTo>
                  <a:pt x="50971" y="2392"/>
                </a:lnTo>
                <a:lnTo>
                  <a:pt x="36124" y="0"/>
                </a:lnTo>
                <a:close/>
              </a:path>
            </a:pathLst>
          </a:custGeom>
          <a:solidFill>
            <a:srgbClr val="172B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15622852" y="6653347"/>
            <a:ext cx="339090" cy="404495"/>
          </a:xfrm>
          <a:custGeom>
            <a:avLst/>
            <a:gdLst/>
            <a:ahLst/>
            <a:cxnLst/>
            <a:rect l="l" t="t" r="r" b="b"/>
            <a:pathLst>
              <a:path w="339090" h="404495">
                <a:moveTo>
                  <a:pt x="62743" y="0"/>
                </a:moveTo>
                <a:lnTo>
                  <a:pt x="51376" y="51250"/>
                </a:lnTo>
                <a:lnTo>
                  <a:pt x="44638" y="95485"/>
                </a:lnTo>
                <a:lnTo>
                  <a:pt x="40443" y="143332"/>
                </a:lnTo>
                <a:lnTo>
                  <a:pt x="39602" y="165398"/>
                </a:lnTo>
                <a:lnTo>
                  <a:pt x="37812" y="169902"/>
                </a:lnTo>
                <a:lnTo>
                  <a:pt x="16563" y="212148"/>
                </a:lnTo>
                <a:lnTo>
                  <a:pt x="6200" y="229485"/>
                </a:lnTo>
                <a:lnTo>
                  <a:pt x="0" y="242047"/>
                </a:lnTo>
                <a:lnTo>
                  <a:pt x="337" y="249793"/>
                </a:lnTo>
                <a:lnTo>
                  <a:pt x="4317" y="251322"/>
                </a:lnTo>
                <a:lnTo>
                  <a:pt x="12705" y="254244"/>
                </a:lnTo>
                <a:lnTo>
                  <a:pt x="21790" y="257610"/>
                </a:lnTo>
                <a:lnTo>
                  <a:pt x="27666" y="260400"/>
                </a:lnTo>
                <a:lnTo>
                  <a:pt x="33024" y="275617"/>
                </a:lnTo>
                <a:lnTo>
                  <a:pt x="37862" y="305332"/>
                </a:lnTo>
                <a:lnTo>
                  <a:pt x="44408" y="339164"/>
                </a:lnTo>
                <a:lnTo>
                  <a:pt x="54890" y="366732"/>
                </a:lnTo>
                <a:lnTo>
                  <a:pt x="78381" y="387299"/>
                </a:lnTo>
                <a:lnTo>
                  <a:pt x="115004" y="399967"/>
                </a:lnTo>
                <a:lnTo>
                  <a:pt x="159887" y="404199"/>
                </a:lnTo>
                <a:lnTo>
                  <a:pt x="208160" y="399453"/>
                </a:lnTo>
                <a:lnTo>
                  <a:pt x="254954" y="385191"/>
                </a:lnTo>
                <a:lnTo>
                  <a:pt x="295397" y="360873"/>
                </a:lnTo>
                <a:lnTo>
                  <a:pt x="324620" y="325958"/>
                </a:lnTo>
                <a:lnTo>
                  <a:pt x="337421" y="286560"/>
                </a:lnTo>
                <a:lnTo>
                  <a:pt x="338785" y="268192"/>
                </a:lnTo>
                <a:lnTo>
                  <a:pt x="338127" y="251835"/>
                </a:lnTo>
                <a:lnTo>
                  <a:pt x="335863" y="251305"/>
                </a:lnTo>
                <a:lnTo>
                  <a:pt x="332368" y="250390"/>
                </a:lnTo>
                <a:lnTo>
                  <a:pt x="293547" y="223374"/>
                </a:lnTo>
                <a:lnTo>
                  <a:pt x="282625" y="200109"/>
                </a:lnTo>
                <a:lnTo>
                  <a:pt x="227764" y="200109"/>
                </a:lnTo>
                <a:lnTo>
                  <a:pt x="225794" y="199870"/>
                </a:lnTo>
                <a:lnTo>
                  <a:pt x="193106" y="194758"/>
                </a:lnTo>
                <a:lnTo>
                  <a:pt x="184859" y="139262"/>
                </a:lnTo>
                <a:lnTo>
                  <a:pt x="172177" y="101686"/>
                </a:lnTo>
                <a:lnTo>
                  <a:pt x="156750" y="78393"/>
                </a:lnTo>
                <a:lnTo>
                  <a:pt x="140332" y="65935"/>
                </a:lnTo>
                <a:lnTo>
                  <a:pt x="132662" y="62412"/>
                </a:lnTo>
                <a:lnTo>
                  <a:pt x="122558" y="57626"/>
                </a:lnTo>
                <a:lnTo>
                  <a:pt x="85036" y="29711"/>
                </a:lnTo>
                <a:lnTo>
                  <a:pt x="68080" y="8572"/>
                </a:lnTo>
                <a:lnTo>
                  <a:pt x="62743" y="0"/>
                </a:lnTo>
                <a:close/>
              </a:path>
              <a:path w="339090" h="404495">
                <a:moveTo>
                  <a:pt x="261768" y="135542"/>
                </a:moveTo>
                <a:lnTo>
                  <a:pt x="230840" y="173543"/>
                </a:lnTo>
                <a:lnTo>
                  <a:pt x="228497" y="200067"/>
                </a:lnTo>
                <a:lnTo>
                  <a:pt x="227764" y="200109"/>
                </a:lnTo>
                <a:lnTo>
                  <a:pt x="282625" y="200109"/>
                </a:lnTo>
                <a:lnTo>
                  <a:pt x="279438" y="189250"/>
                </a:lnTo>
                <a:lnTo>
                  <a:pt x="279962" y="168340"/>
                </a:lnTo>
                <a:lnTo>
                  <a:pt x="280642" y="151231"/>
                </a:lnTo>
                <a:lnTo>
                  <a:pt x="274255" y="139262"/>
                </a:lnTo>
                <a:lnTo>
                  <a:pt x="268345" y="136442"/>
                </a:lnTo>
                <a:lnTo>
                  <a:pt x="261768" y="135542"/>
                </a:lnTo>
                <a:close/>
              </a:path>
            </a:pathLst>
          </a:custGeom>
          <a:solidFill>
            <a:srgbClr val="B591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14762796" y="7358372"/>
            <a:ext cx="728980" cy="375920"/>
          </a:xfrm>
          <a:custGeom>
            <a:avLst/>
            <a:gdLst/>
            <a:ahLst/>
            <a:cxnLst/>
            <a:rect l="l" t="t" r="r" b="b"/>
            <a:pathLst>
              <a:path w="728980" h="375920">
                <a:moveTo>
                  <a:pt x="14345" y="0"/>
                </a:moveTo>
                <a:lnTo>
                  <a:pt x="0" y="126980"/>
                </a:lnTo>
                <a:lnTo>
                  <a:pt x="22684" y="137172"/>
                </a:lnTo>
                <a:lnTo>
                  <a:pt x="49775" y="150227"/>
                </a:lnTo>
                <a:lnTo>
                  <a:pt x="114551" y="185449"/>
                </a:lnTo>
                <a:lnTo>
                  <a:pt x="162285" y="215534"/>
                </a:lnTo>
                <a:lnTo>
                  <a:pt x="199585" y="241984"/>
                </a:lnTo>
                <a:lnTo>
                  <a:pt x="232326" y="266315"/>
                </a:lnTo>
                <a:lnTo>
                  <a:pt x="266384" y="290040"/>
                </a:lnTo>
                <a:lnTo>
                  <a:pt x="307634" y="314671"/>
                </a:lnTo>
                <a:lnTo>
                  <a:pt x="357296" y="341411"/>
                </a:lnTo>
                <a:lnTo>
                  <a:pt x="397317" y="360504"/>
                </a:lnTo>
                <a:lnTo>
                  <a:pt x="465640" y="375758"/>
                </a:lnTo>
                <a:lnTo>
                  <a:pt x="504855" y="373424"/>
                </a:lnTo>
                <a:lnTo>
                  <a:pt x="545336" y="357165"/>
                </a:lnTo>
                <a:lnTo>
                  <a:pt x="611753" y="313050"/>
                </a:lnTo>
                <a:lnTo>
                  <a:pt x="728773" y="227144"/>
                </a:lnTo>
                <a:lnTo>
                  <a:pt x="718943" y="212066"/>
                </a:lnTo>
                <a:lnTo>
                  <a:pt x="454227" y="212066"/>
                </a:lnTo>
                <a:lnTo>
                  <a:pt x="14345" y="0"/>
                </a:lnTo>
                <a:close/>
              </a:path>
              <a:path w="728980" h="375920">
                <a:moveTo>
                  <a:pt x="625844" y="69264"/>
                </a:moveTo>
                <a:lnTo>
                  <a:pt x="594386" y="98127"/>
                </a:lnTo>
                <a:lnTo>
                  <a:pt x="555438" y="134591"/>
                </a:lnTo>
                <a:lnTo>
                  <a:pt x="515058" y="170903"/>
                </a:lnTo>
                <a:lnTo>
                  <a:pt x="479302" y="199312"/>
                </a:lnTo>
                <a:lnTo>
                  <a:pt x="454227" y="212066"/>
                </a:lnTo>
                <a:lnTo>
                  <a:pt x="718943" y="212066"/>
                </a:lnTo>
                <a:lnTo>
                  <a:pt x="625844" y="69264"/>
                </a:lnTo>
                <a:close/>
              </a:path>
            </a:pathLst>
          </a:custGeom>
          <a:solidFill>
            <a:srgbClr val="B591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15788106" y="8000363"/>
            <a:ext cx="356235" cy="1664970"/>
          </a:xfrm>
          <a:custGeom>
            <a:avLst/>
            <a:gdLst/>
            <a:ahLst/>
            <a:cxnLst/>
            <a:rect l="l" t="t" r="r" b="b"/>
            <a:pathLst>
              <a:path w="356234" h="1664970">
                <a:moveTo>
                  <a:pt x="355695" y="0"/>
                </a:moveTo>
                <a:lnTo>
                  <a:pt x="0" y="0"/>
                </a:lnTo>
                <a:lnTo>
                  <a:pt x="40103" y="700816"/>
                </a:lnTo>
                <a:lnTo>
                  <a:pt x="143241" y="1664902"/>
                </a:lnTo>
                <a:lnTo>
                  <a:pt x="321456" y="1664902"/>
                </a:lnTo>
                <a:lnTo>
                  <a:pt x="331927" y="674827"/>
                </a:lnTo>
                <a:lnTo>
                  <a:pt x="333741" y="622915"/>
                </a:lnTo>
                <a:lnTo>
                  <a:pt x="355695" y="0"/>
                </a:lnTo>
                <a:close/>
              </a:path>
            </a:pathLst>
          </a:custGeom>
          <a:solidFill>
            <a:srgbClr val="36B3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15291531" y="7168033"/>
            <a:ext cx="300355" cy="519430"/>
          </a:xfrm>
          <a:custGeom>
            <a:avLst/>
            <a:gdLst/>
            <a:ahLst/>
            <a:cxnLst/>
            <a:rect l="l" t="t" r="r" b="b"/>
            <a:pathLst>
              <a:path w="300355" h="519429">
                <a:moveTo>
                  <a:pt x="290507" y="0"/>
                </a:moveTo>
                <a:lnTo>
                  <a:pt x="247262" y="52850"/>
                </a:lnTo>
                <a:lnTo>
                  <a:pt x="214384" y="91274"/>
                </a:lnTo>
                <a:lnTo>
                  <a:pt x="162275" y="150492"/>
                </a:lnTo>
                <a:lnTo>
                  <a:pt x="113994" y="204467"/>
                </a:lnTo>
                <a:lnTo>
                  <a:pt x="35818" y="290612"/>
                </a:lnTo>
                <a:lnTo>
                  <a:pt x="18853" y="310154"/>
                </a:lnTo>
                <a:lnTo>
                  <a:pt x="9918" y="322999"/>
                </a:lnTo>
                <a:lnTo>
                  <a:pt x="5175" y="334555"/>
                </a:lnTo>
                <a:lnTo>
                  <a:pt x="0" y="381976"/>
                </a:lnTo>
                <a:lnTo>
                  <a:pt x="9680" y="430254"/>
                </a:lnTo>
                <a:lnTo>
                  <a:pt x="30755" y="473266"/>
                </a:lnTo>
                <a:lnTo>
                  <a:pt x="59761" y="504885"/>
                </a:lnTo>
                <a:lnTo>
                  <a:pt x="93236" y="518989"/>
                </a:lnTo>
                <a:lnTo>
                  <a:pt x="104264" y="518457"/>
                </a:lnTo>
                <a:lnTo>
                  <a:pt x="140693" y="499452"/>
                </a:lnTo>
                <a:lnTo>
                  <a:pt x="172396" y="475043"/>
                </a:lnTo>
                <a:lnTo>
                  <a:pt x="210963" y="441840"/>
                </a:lnTo>
                <a:lnTo>
                  <a:pt x="244946" y="409501"/>
                </a:lnTo>
                <a:lnTo>
                  <a:pt x="274511" y="378689"/>
                </a:lnTo>
                <a:lnTo>
                  <a:pt x="299826" y="350062"/>
                </a:lnTo>
                <a:lnTo>
                  <a:pt x="290507" y="0"/>
                </a:lnTo>
                <a:close/>
              </a:path>
            </a:pathLst>
          </a:custGeom>
          <a:solidFill>
            <a:srgbClr val="DFE1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15550207" y="7118484"/>
            <a:ext cx="658495" cy="882015"/>
          </a:xfrm>
          <a:custGeom>
            <a:avLst/>
            <a:gdLst/>
            <a:ahLst/>
            <a:cxnLst/>
            <a:rect l="l" t="t" r="r" b="b"/>
            <a:pathLst>
              <a:path w="658494" h="882015">
                <a:moveTo>
                  <a:pt x="172560" y="2837"/>
                </a:moveTo>
                <a:lnTo>
                  <a:pt x="121642" y="17404"/>
                </a:lnTo>
                <a:lnTo>
                  <a:pt x="64891" y="35983"/>
                </a:lnTo>
                <a:lnTo>
                  <a:pt x="30007" y="52223"/>
                </a:lnTo>
                <a:lnTo>
                  <a:pt x="3769" y="102767"/>
                </a:lnTo>
                <a:lnTo>
                  <a:pt x="2650" y="123895"/>
                </a:lnTo>
                <a:lnTo>
                  <a:pt x="3455" y="140362"/>
                </a:lnTo>
                <a:lnTo>
                  <a:pt x="5088" y="176521"/>
                </a:lnTo>
                <a:lnTo>
                  <a:pt x="5830" y="221180"/>
                </a:lnTo>
                <a:lnTo>
                  <a:pt x="5791" y="278311"/>
                </a:lnTo>
                <a:lnTo>
                  <a:pt x="5315" y="327881"/>
                </a:lnTo>
                <a:lnTo>
                  <a:pt x="4397" y="385866"/>
                </a:lnTo>
                <a:lnTo>
                  <a:pt x="3266" y="444237"/>
                </a:lnTo>
                <a:lnTo>
                  <a:pt x="2092" y="500965"/>
                </a:lnTo>
                <a:lnTo>
                  <a:pt x="1042" y="554021"/>
                </a:lnTo>
                <a:lnTo>
                  <a:pt x="288" y="601378"/>
                </a:lnTo>
                <a:lnTo>
                  <a:pt x="0" y="641006"/>
                </a:lnTo>
                <a:lnTo>
                  <a:pt x="983" y="665192"/>
                </a:lnTo>
                <a:lnTo>
                  <a:pt x="6374" y="721361"/>
                </a:lnTo>
                <a:lnTo>
                  <a:pt x="19834" y="784930"/>
                </a:lnTo>
                <a:lnTo>
                  <a:pt x="45024" y="831315"/>
                </a:lnTo>
                <a:lnTo>
                  <a:pt x="47511" y="833677"/>
                </a:lnTo>
                <a:lnTo>
                  <a:pt x="51647" y="838321"/>
                </a:lnTo>
                <a:lnTo>
                  <a:pt x="56215" y="845166"/>
                </a:lnTo>
                <a:lnTo>
                  <a:pt x="59998" y="854131"/>
                </a:lnTo>
                <a:lnTo>
                  <a:pt x="61632" y="861922"/>
                </a:lnTo>
                <a:lnTo>
                  <a:pt x="61922" y="869282"/>
                </a:lnTo>
                <a:lnTo>
                  <a:pt x="61249" y="876006"/>
                </a:lnTo>
                <a:lnTo>
                  <a:pt x="59998" y="881889"/>
                </a:lnTo>
                <a:lnTo>
                  <a:pt x="593594" y="881889"/>
                </a:lnTo>
                <a:lnTo>
                  <a:pt x="592589" y="873596"/>
                </a:lnTo>
                <a:lnTo>
                  <a:pt x="591997" y="863583"/>
                </a:lnTo>
                <a:lnTo>
                  <a:pt x="592151" y="852074"/>
                </a:lnTo>
                <a:lnTo>
                  <a:pt x="593385" y="839293"/>
                </a:lnTo>
                <a:lnTo>
                  <a:pt x="596537" y="823657"/>
                </a:lnTo>
                <a:lnTo>
                  <a:pt x="600701" y="810712"/>
                </a:lnTo>
                <a:lnTo>
                  <a:pt x="605238" y="799005"/>
                </a:lnTo>
                <a:lnTo>
                  <a:pt x="609510" y="787085"/>
                </a:lnTo>
                <a:lnTo>
                  <a:pt x="614469" y="763954"/>
                </a:lnTo>
                <a:lnTo>
                  <a:pt x="615334" y="743362"/>
                </a:lnTo>
                <a:lnTo>
                  <a:pt x="613942" y="725639"/>
                </a:lnTo>
                <a:lnTo>
                  <a:pt x="612127" y="711119"/>
                </a:lnTo>
                <a:lnTo>
                  <a:pt x="610947" y="694319"/>
                </a:lnTo>
                <a:lnTo>
                  <a:pt x="610400" y="670266"/>
                </a:lnTo>
                <a:lnTo>
                  <a:pt x="610618" y="637874"/>
                </a:lnTo>
                <a:lnTo>
                  <a:pt x="611735" y="596060"/>
                </a:lnTo>
                <a:lnTo>
                  <a:pt x="613882" y="543738"/>
                </a:lnTo>
                <a:lnTo>
                  <a:pt x="617193" y="479824"/>
                </a:lnTo>
                <a:lnTo>
                  <a:pt x="621799" y="403233"/>
                </a:lnTo>
                <a:lnTo>
                  <a:pt x="627834" y="312880"/>
                </a:lnTo>
                <a:lnTo>
                  <a:pt x="637308" y="278311"/>
                </a:lnTo>
                <a:lnTo>
                  <a:pt x="648450" y="228779"/>
                </a:lnTo>
                <a:lnTo>
                  <a:pt x="656851" y="171852"/>
                </a:lnTo>
                <a:lnTo>
                  <a:pt x="658106" y="115098"/>
                </a:lnTo>
                <a:lnTo>
                  <a:pt x="647808" y="66087"/>
                </a:lnTo>
                <a:lnTo>
                  <a:pt x="634686" y="49244"/>
                </a:lnTo>
                <a:lnTo>
                  <a:pt x="296849" y="49244"/>
                </a:lnTo>
                <a:lnTo>
                  <a:pt x="245666" y="44029"/>
                </a:lnTo>
                <a:lnTo>
                  <a:pt x="206852" y="28516"/>
                </a:lnTo>
                <a:lnTo>
                  <a:pt x="173397" y="4324"/>
                </a:lnTo>
                <a:lnTo>
                  <a:pt x="172874" y="3329"/>
                </a:lnTo>
                <a:lnTo>
                  <a:pt x="172664" y="3109"/>
                </a:lnTo>
                <a:lnTo>
                  <a:pt x="172560" y="2837"/>
                </a:lnTo>
                <a:close/>
              </a:path>
              <a:path w="658494" h="882015">
                <a:moveTo>
                  <a:pt x="410668" y="0"/>
                </a:moveTo>
                <a:lnTo>
                  <a:pt x="394783" y="12920"/>
                </a:lnTo>
                <a:lnTo>
                  <a:pt x="370054" y="28474"/>
                </a:lnTo>
                <a:lnTo>
                  <a:pt x="337177" y="42102"/>
                </a:lnTo>
                <a:lnTo>
                  <a:pt x="296849" y="49244"/>
                </a:lnTo>
                <a:lnTo>
                  <a:pt x="634686" y="49244"/>
                </a:lnTo>
                <a:lnTo>
                  <a:pt x="595583" y="22051"/>
                </a:lnTo>
                <a:lnTo>
                  <a:pt x="519185" y="5281"/>
                </a:lnTo>
                <a:lnTo>
                  <a:pt x="468966" y="419"/>
                </a:lnTo>
                <a:lnTo>
                  <a:pt x="410668" y="0"/>
                </a:lnTo>
                <a:close/>
              </a:path>
            </a:pathLst>
          </a:custGeom>
          <a:solidFill>
            <a:srgbClr val="57D9A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15940352" y="7107804"/>
            <a:ext cx="356870" cy="1548765"/>
          </a:xfrm>
          <a:custGeom>
            <a:avLst/>
            <a:gdLst/>
            <a:ahLst/>
            <a:cxnLst/>
            <a:rect l="l" t="t" r="r" b="b"/>
            <a:pathLst>
              <a:path w="356869" h="1548765">
                <a:moveTo>
                  <a:pt x="21360" y="0"/>
                </a:moveTo>
                <a:lnTo>
                  <a:pt x="0" y="1548246"/>
                </a:lnTo>
                <a:lnTo>
                  <a:pt x="356638" y="1548246"/>
                </a:lnTo>
                <a:lnTo>
                  <a:pt x="355671" y="1489359"/>
                </a:lnTo>
                <a:lnTo>
                  <a:pt x="354703" y="1432217"/>
                </a:lnTo>
                <a:lnTo>
                  <a:pt x="353734" y="1376674"/>
                </a:lnTo>
                <a:lnTo>
                  <a:pt x="351795" y="1269803"/>
                </a:lnTo>
                <a:lnTo>
                  <a:pt x="349853" y="1167584"/>
                </a:lnTo>
                <a:lnTo>
                  <a:pt x="347910" y="1068853"/>
                </a:lnTo>
                <a:lnTo>
                  <a:pt x="340131" y="685560"/>
                </a:lnTo>
                <a:lnTo>
                  <a:pt x="338188" y="586829"/>
                </a:lnTo>
                <a:lnTo>
                  <a:pt x="336246" y="484608"/>
                </a:lnTo>
                <a:lnTo>
                  <a:pt x="334307" y="377736"/>
                </a:lnTo>
                <a:lnTo>
                  <a:pt x="333338" y="322192"/>
                </a:lnTo>
                <a:lnTo>
                  <a:pt x="332370" y="265049"/>
                </a:lnTo>
                <a:lnTo>
                  <a:pt x="331403" y="206161"/>
                </a:lnTo>
                <a:lnTo>
                  <a:pt x="330356" y="177006"/>
                </a:lnTo>
                <a:lnTo>
                  <a:pt x="324911" y="139122"/>
                </a:lnTo>
                <a:lnTo>
                  <a:pt x="310671" y="99120"/>
                </a:lnTo>
                <a:lnTo>
                  <a:pt x="283237" y="63610"/>
                </a:lnTo>
                <a:lnTo>
                  <a:pt x="211336" y="33791"/>
                </a:lnTo>
                <a:lnTo>
                  <a:pt x="145650" y="19098"/>
                </a:lnTo>
                <a:lnTo>
                  <a:pt x="75416" y="7052"/>
                </a:lnTo>
                <a:lnTo>
                  <a:pt x="46140" y="2995"/>
                </a:lnTo>
                <a:lnTo>
                  <a:pt x="21360" y="0"/>
                </a:lnTo>
                <a:close/>
              </a:path>
            </a:pathLst>
          </a:custGeom>
          <a:solidFill>
            <a:srgbClr val="F4F5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16060427" y="7145635"/>
            <a:ext cx="243840" cy="589280"/>
          </a:xfrm>
          <a:custGeom>
            <a:avLst/>
            <a:gdLst/>
            <a:ahLst/>
            <a:cxnLst/>
            <a:rect l="l" t="t" r="r" b="b"/>
            <a:pathLst>
              <a:path w="243840" h="589279">
                <a:moveTo>
                  <a:pt x="90389" y="0"/>
                </a:moveTo>
                <a:lnTo>
                  <a:pt x="45258" y="41009"/>
                </a:lnTo>
                <a:lnTo>
                  <a:pt x="23062" y="86196"/>
                </a:lnTo>
                <a:lnTo>
                  <a:pt x="10701" y="123371"/>
                </a:lnTo>
                <a:lnTo>
                  <a:pt x="3233" y="161612"/>
                </a:lnTo>
                <a:lnTo>
                  <a:pt x="0" y="203512"/>
                </a:lnTo>
                <a:lnTo>
                  <a:pt x="344" y="251662"/>
                </a:lnTo>
                <a:lnTo>
                  <a:pt x="3608" y="308657"/>
                </a:lnTo>
                <a:lnTo>
                  <a:pt x="9135" y="377087"/>
                </a:lnTo>
                <a:lnTo>
                  <a:pt x="14011" y="432226"/>
                </a:lnTo>
                <a:lnTo>
                  <a:pt x="18690" y="483108"/>
                </a:lnTo>
                <a:lnTo>
                  <a:pt x="23148" y="529972"/>
                </a:lnTo>
                <a:lnTo>
                  <a:pt x="27145" y="570862"/>
                </a:lnTo>
                <a:lnTo>
                  <a:pt x="66151" y="582843"/>
                </a:lnTo>
                <a:lnTo>
                  <a:pt x="106351" y="588501"/>
                </a:lnTo>
                <a:lnTo>
                  <a:pt x="151278" y="588738"/>
                </a:lnTo>
                <a:lnTo>
                  <a:pt x="200602" y="578865"/>
                </a:lnTo>
                <a:lnTo>
                  <a:pt x="237401" y="551082"/>
                </a:lnTo>
                <a:lnTo>
                  <a:pt x="241561" y="542293"/>
                </a:lnTo>
                <a:lnTo>
                  <a:pt x="243434" y="529972"/>
                </a:lnTo>
                <a:lnTo>
                  <a:pt x="243364" y="509716"/>
                </a:lnTo>
                <a:lnTo>
                  <a:pt x="241694" y="477126"/>
                </a:lnTo>
                <a:lnTo>
                  <a:pt x="237720" y="414783"/>
                </a:lnTo>
                <a:lnTo>
                  <a:pt x="233854" y="362668"/>
                </a:lnTo>
                <a:lnTo>
                  <a:pt x="230164" y="316134"/>
                </a:lnTo>
                <a:lnTo>
                  <a:pt x="226720" y="270536"/>
                </a:lnTo>
                <a:lnTo>
                  <a:pt x="222745" y="217000"/>
                </a:lnTo>
                <a:lnTo>
                  <a:pt x="219206" y="176767"/>
                </a:lnTo>
                <a:lnTo>
                  <a:pt x="212848" y="118220"/>
                </a:lnTo>
                <a:lnTo>
                  <a:pt x="197066" y="68246"/>
                </a:lnTo>
                <a:lnTo>
                  <a:pt x="170389" y="35284"/>
                </a:lnTo>
                <a:lnTo>
                  <a:pt x="122409" y="2674"/>
                </a:lnTo>
                <a:lnTo>
                  <a:pt x="90389" y="0"/>
                </a:lnTo>
                <a:close/>
              </a:path>
            </a:pathLst>
          </a:custGeom>
          <a:solidFill>
            <a:srgbClr val="EBECF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15291541" y="7398036"/>
            <a:ext cx="179705" cy="289560"/>
          </a:xfrm>
          <a:custGeom>
            <a:avLst/>
            <a:gdLst/>
            <a:ahLst/>
            <a:cxnLst/>
            <a:rect l="l" t="t" r="r" b="b"/>
            <a:pathLst>
              <a:path w="179705" h="289559">
                <a:moveTo>
                  <a:pt x="90922" y="0"/>
                </a:moveTo>
                <a:lnTo>
                  <a:pt x="35807" y="60620"/>
                </a:lnTo>
                <a:lnTo>
                  <a:pt x="9908" y="92989"/>
                </a:lnTo>
                <a:lnTo>
                  <a:pt x="0" y="151970"/>
                </a:lnTo>
                <a:lnTo>
                  <a:pt x="9701" y="200250"/>
                </a:lnTo>
                <a:lnTo>
                  <a:pt x="30791" y="243258"/>
                </a:lnTo>
                <a:lnTo>
                  <a:pt x="59792" y="274873"/>
                </a:lnTo>
                <a:lnTo>
                  <a:pt x="93226" y="288975"/>
                </a:lnTo>
                <a:lnTo>
                  <a:pt x="104269" y="288447"/>
                </a:lnTo>
                <a:lnTo>
                  <a:pt x="140727" y="269440"/>
                </a:lnTo>
                <a:lnTo>
                  <a:pt x="172385" y="245029"/>
                </a:lnTo>
                <a:lnTo>
                  <a:pt x="176888" y="241217"/>
                </a:lnTo>
                <a:lnTo>
                  <a:pt x="179296" y="239312"/>
                </a:lnTo>
                <a:lnTo>
                  <a:pt x="147210" y="205502"/>
                </a:lnTo>
                <a:lnTo>
                  <a:pt x="120984" y="167242"/>
                </a:lnTo>
                <a:lnTo>
                  <a:pt x="101629" y="125256"/>
                </a:lnTo>
                <a:lnTo>
                  <a:pt x="90155" y="80268"/>
                </a:lnTo>
                <a:lnTo>
                  <a:pt x="87571" y="33004"/>
                </a:lnTo>
                <a:lnTo>
                  <a:pt x="88036" y="24671"/>
                </a:lnTo>
                <a:lnTo>
                  <a:pt x="88775" y="16396"/>
                </a:lnTo>
                <a:lnTo>
                  <a:pt x="89751" y="8173"/>
                </a:lnTo>
                <a:lnTo>
                  <a:pt x="90922" y="0"/>
                </a:lnTo>
                <a:close/>
              </a:path>
            </a:pathLst>
          </a:custGeom>
          <a:solidFill>
            <a:srgbClr val="C1C7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15550207" y="7121332"/>
            <a:ext cx="172720" cy="1534795"/>
          </a:xfrm>
          <a:custGeom>
            <a:avLst/>
            <a:gdLst/>
            <a:ahLst/>
            <a:cxnLst/>
            <a:rect l="l" t="t" r="r" b="b"/>
            <a:pathLst>
              <a:path w="172719" h="1534795">
                <a:moveTo>
                  <a:pt x="172560" y="0"/>
                </a:moveTo>
                <a:lnTo>
                  <a:pt x="62825" y="29674"/>
                </a:lnTo>
                <a:lnTo>
                  <a:pt x="17512" y="60106"/>
                </a:lnTo>
                <a:lnTo>
                  <a:pt x="0" y="111829"/>
                </a:lnTo>
                <a:lnTo>
                  <a:pt x="0" y="1534717"/>
                </a:lnTo>
                <a:lnTo>
                  <a:pt x="172560" y="1534717"/>
                </a:lnTo>
                <a:lnTo>
                  <a:pt x="172560" y="0"/>
                </a:lnTo>
                <a:close/>
              </a:path>
            </a:pathLst>
          </a:custGeom>
          <a:solidFill>
            <a:srgbClr val="F4F5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15739416" y="9665255"/>
            <a:ext cx="376555" cy="186055"/>
          </a:xfrm>
          <a:custGeom>
            <a:avLst/>
            <a:gdLst/>
            <a:ahLst/>
            <a:cxnLst/>
            <a:rect l="l" t="t" r="r" b="b"/>
            <a:pathLst>
              <a:path w="376555" h="186054">
                <a:moveTo>
                  <a:pt x="365015" y="0"/>
                </a:moveTo>
                <a:lnTo>
                  <a:pt x="210150" y="0"/>
                </a:lnTo>
                <a:lnTo>
                  <a:pt x="185105" y="32086"/>
                </a:lnTo>
                <a:lnTo>
                  <a:pt x="151618" y="67049"/>
                </a:lnTo>
                <a:lnTo>
                  <a:pt x="109021" y="101734"/>
                </a:lnTo>
                <a:lnTo>
                  <a:pt x="56647" y="132990"/>
                </a:lnTo>
                <a:lnTo>
                  <a:pt x="13636" y="151193"/>
                </a:lnTo>
                <a:lnTo>
                  <a:pt x="0" y="155733"/>
                </a:lnTo>
                <a:lnTo>
                  <a:pt x="42511" y="185868"/>
                </a:lnTo>
                <a:lnTo>
                  <a:pt x="92693" y="180302"/>
                </a:lnTo>
                <a:lnTo>
                  <a:pt x="165783" y="162377"/>
                </a:lnTo>
                <a:lnTo>
                  <a:pt x="247685" y="132589"/>
                </a:lnTo>
                <a:lnTo>
                  <a:pt x="295802" y="120813"/>
                </a:lnTo>
                <a:lnTo>
                  <a:pt x="310919" y="118444"/>
                </a:lnTo>
                <a:lnTo>
                  <a:pt x="329571" y="116328"/>
                </a:lnTo>
                <a:lnTo>
                  <a:pt x="351520" y="114932"/>
                </a:lnTo>
                <a:lnTo>
                  <a:pt x="376533" y="114719"/>
                </a:lnTo>
                <a:lnTo>
                  <a:pt x="365015" y="0"/>
                </a:lnTo>
                <a:close/>
              </a:path>
            </a:pathLst>
          </a:custGeom>
          <a:solidFill>
            <a:srgbClr val="172B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15452304" y="7559204"/>
            <a:ext cx="463550" cy="526415"/>
          </a:xfrm>
          <a:custGeom>
            <a:avLst/>
            <a:gdLst/>
            <a:ahLst/>
            <a:cxnLst/>
            <a:rect l="l" t="t" r="r" b="b"/>
            <a:pathLst>
              <a:path w="463550" h="526415">
                <a:moveTo>
                  <a:pt x="372868" y="0"/>
                </a:moveTo>
                <a:lnTo>
                  <a:pt x="0" y="74678"/>
                </a:lnTo>
                <a:lnTo>
                  <a:pt x="90468" y="526298"/>
                </a:lnTo>
                <a:lnTo>
                  <a:pt x="463336" y="451619"/>
                </a:lnTo>
                <a:lnTo>
                  <a:pt x="372868" y="0"/>
                </a:lnTo>
                <a:close/>
              </a:path>
            </a:pathLst>
          </a:custGeom>
          <a:solidFill>
            <a:srgbClr val="172B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15670936" y="7633903"/>
            <a:ext cx="586740" cy="295275"/>
          </a:xfrm>
          <a:custGeom>
            <a:avLst/>
            <a:gdLst/>
            <a:ahLst/>
            <a:cxnLst/>
            <a:rect l="l" t="t" r="r" b="b"/>
            <a:pathLst>
              <a:path w="586740" h="295275">
                <a:moveTo>
                  <a:pt x="552129" y="0"/>
                </a:moveTo>
                <a:lnTo>
                  <a:pt x="0" y="201575"/>
                </a:lnTo>
                <a:lnTo>
                  <a:pt x="31307" y="295205"/>
                </a:lnTo>
                <a:lnTo>
                  <a:pt x="95957" y="277625"/>
                </a:lnTo>
                <a:lnTo>
                  <a:pt x="153882" y="263633"/>
                </a:lnTo>
                <a:lnTo>
                  <a:pt x="204367" y="252810"/>
                </a:lnTo>
                <a:lnTo>
                  <a:pt x="246694" y="244736"/>
                </a:lnTo>
                <a:lnTo>
                  <a:pt x="303165" y="235257"/>
                </a:lnTo>
                <a:lnTo>
                  <a:pt x="354711" y="227173"/>
                </a:lnTo>
                <a:lnTo>
                  <a:pt x="404900" y="218556"/>
                </a:lnTo>
                <a:lnTo>
                  <a:pt x="457301" y="207479"/>
                </a:lnTo>
                <a:lnTo>
                  <a:pt x="515481" y="192015"/>
                </a:lnTo>
                <a:lnTo>
                  <a:pt x="515900" y="191878"/>
                </a:lnTo>
                <a:lnTo>
                  <a:pt x="516842" y="191617"/>
                </a:lnTo>
                <a:lnTo>
                  <a:pt x="553680" y="171162"/>
                </a:lnTo>
                <a:lnTo>
                  <a:pt x="577678" y="138487"/>
                </a:lnTo>
                <a:lnTo>
                  <a:pt x="586520" y="98839"/>
                </a:lnTo>
                <a:lnTo>
                  <a:pt x="577888" y="57464"/>
                </a:lnTo>
                <a:lnTo>
                  <a:pt x="552129" y="0"/>
                </a:lnTo>
                <a:close/>
              </a:path>
            </a:pathLst>
          </a:custGeom>
          <a:solidFill>
            <a:srgbClr val="B591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15478889" y="7783548"/>
            <a:ext cx="271145" cy="178435"/>
          </a:xfrm>
          <a:custGeom>
            <a:avLst/>
            <a:gdLst/>
            <a:ahLst/>
            <a:cxnLst/>
            <a:rect l="l" t="t" r="r" b="b"/>
            <a:pathLst>
              <a:path w="271144" h="178434">
                <a:moveTo>
                  <a:pt x="10063" y="25648"/>
                </a:moveTo>
                <a:lnTo>
                  <a:pt x="4304" y="31166"/>
                </a:lnTo>
                <a:lnTo>
                  <a:pt x="1896" y="35868"/>
                </a:lnTo>
                <a:lnTo>
                  <a:pt x="0" y="45484"/>
                </a:lnTo>
                <a:lnTo>
                  <a:pt x="2746" y="56821"/>
                </a:lnTo>
                <a:lnTo>
                  <a:pt x="9832" y="68961"/>
                </a:lnTo>
                <a:lnTo>
                  <a:pt x="20953" y="80987"/>
                </a:lnTo>
                <a:lnTo>
                  <a:pt x="12785" y="85269"/>
                </a:lnTo>
                <a:lnTo>
                  <a:pt x="9958" y="90808"/>
                </a:lnTo>
                <a:lnTo>
                  <a:pt x="9016" y="93101"/>
                </a:lnTo>
                <a:lnTo>
                  <a:pt x="7470" y="103031"/>
                </a:lnTo>
                <a:lnTo>
                  <a:pt x="10233" y="113878"/>
                </a:lnTo>
                <a:lnTo>
                  <a:pt x="17100" y="124556"/>
                </a:lnTo>
                <a:lnTo>
                  <a:pt x="27864" y="133980"/>
                </a:lnTo>
                <a:lnTo>
                  <a:pt x="26293" y="137571"/>
                </a:lnTo>
                <a:lnTo>
                  <a:pt x="24827" y="142671"/>
                </a:lnTo>
                <a:lnTo>
                  <a:pt x="26083" y="148063"/>
                </a:lnTo>
                <a:lnTo>
                  <a:pt x="34444" y="159974"/>
                </a:lnTo>
                <a:lnTo>
                  <a:pt x="49538" y="167822"/>
                </a:lnTo>
                <a:lnTo>
                  <a:pt x="66517" y="172677"/>
                </a:lnTo>
                <a:lnTo>
                  <a:pt x="80532" y="175612"/>
                </a:lnTo>
                <a:lnTo>
                  <a:pt x="100111" y="178391"/>
                </a:lnTo>
                <a:lnTo>
                  <a:pt x="127062" y="177985"/>
                </a:lnTo>
                <a:lnTo>
                  <a:pt x="160826" y="171361"/>
                </a:lnTo>
                <a:lnTo>
                  <a:pt x="200843" y="155487"/>
                </a:lnTo>
                <a:lnTo>
                  <a:pt x="262411" y="132493"/>
                </a:lnTo>
                <a:lnTo>
                  <a:pt x="266150" y="122075"/>
                </a:lnTo>
                <a:lnTo>
                  <a:pt x="270566" y="100233"/>
                </a:lnTo>
                <a:lnTo>
                  <a:pt x="269700" y="71546"/>
                </a:lnTo>
                <a:lnTo>
                  <a:pt x="263868" y="56631"/>
                </a:lnTo>
                <a:lnTo>
                  <a:pt x="55821" y="56631"/>
                </a:lnTo>
                <a:lnTo>
                  <a:pt x="50585" y="54035"/>
                </a:lnTo>
                <a:lnTo>
                  <a:pt x="42837" y="49553"/>
                </a:lnTo>
                <a:lnTo>
                  <a:pt x="32269" y="39438"/>
                </a:lnTo>
                <a:lnTo>
                  <a:pt x="25769" y="33187"/>
                </a:lnTo>
                <a:lnTo>
                  <a:pt x="22733" y="26130"/>
                </a:lnTo>
                <a:lnTo>
                  <a:pt x="10063" y="25648"/>
                </a:lnTo>
                <a:close/>
              </a:path>
              <a:path w="271144" h="178434">
                <a:moveTo>
                  <a:pt x="255490" y="38066"/>
                </a:moveTo>
                <a:lnTo>
                  <a:pt x="105767" y="38066"/>
                </a:lnTo>
                <a:lnTo>
                  <a:pt x="55821" y="56631"/>
                </a:lnTo>
                <a:lnTo>
                  <a:pt x="263868" y="56631"/>
                </a:lnTo>
                <a:lnTo>
                  <a:pt x="257595" y="40590"/>
                </a:lnTo>
                <a:lnTo>
                  <a:pt x="255490" y="38066"/>
                </a:lnTo>
                <a:close/>
              </a:path>
              <a:path w="271144" h="178434">
                <a:moveTo>
                  <a:pt x="181563" y="0"/>
                </a:moveTo>
                <a:lnTo>
                  <a:pt x="165027" y="1245"/>
                </a:lnTo>
                <a:lnTo>
                  <a:pt x="126489" y="6021"/>
                </a:lnTo>
                <a:lnTo>
                  <a:pt x="49538" y="14758"/>
                </a:lnTo>
                <a:lnTo>
                  <a:pt x="81579" y="40192"/>
                </a:lnTo>
                <a:lnTo>
                  <a:pt x="94772" y="41176"/>
                </a:lnTo>
                <a:lnTo>
                  <a:pt x="101683" y="39438"/>
                </a:lnTo>
                <a:lnTo>
                  <a:pt x="105767" y="38066"/>
                </a:lnTo>
                <a:lnTo>
                  <a:pt x="255490" y="38066"/>
                </a:lnTo>
                <a:lnTo>
                  <a:pt x="218722" y="7661"/>
                </a:lnTo>
                <a:lnTo>
                  <a:pt x="195880" y="741"/>
                </a:lnTo>
                <a:lnTo>
                  <a:pt x="181563" y="0"/>
                </a:lnTo>
                <a:close/>
              </a:path>
            </a:pathLst>
          </a:custGeom>
          <a:solidFill>
            <a:srgbClr val="B591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16076054" y="7604459"/>
            <a:ext cx="227846" cy="14317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14604581" y="7317808"/>
            <a:ext cx="215804" cy="111576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16118671" y="8296218"/>
            <a:ext cx="202297" cy="218307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4479744" y="6522135"/>
            <a:ext cx="266065" cy="445134"/>
          </a:xfrm>
          <a:custGeom>
            <a:avLst/>
            <a:gdLst/>
            <a:ahLst/>
            <a:cxnLst/>
            <a:rect l="l" t="t" r="r" b="b"/>
            <a:pathLst>
              <a:path w="266064" h="445134">
                <a:moveTo>
                  <a:pt x="79126" y="0"/>
                </a:moveTo>
                <a:lnTo>
                  <a:pt x="29127" y="8611"/>
                </a:lnTo>
                <a:lnTo>
                  <a:pt x="8990" y="47999"/>
                </a:lnTo>
                <a:lnTo>
                  <a:pt x="0" y="128435"/>
                </a:lnTo>
                <a:lnTo>
                  <a:pt x="1475" y="188092"/>
                </a:lnTo>
                <a:lnTo>
                  <a:pt x="7887" y="262867"/>
                </a:lnTo>
                <a:lnTo>
                  <a:pt x="19951" y="354377"/>
                </a:lnTo>
                <a:lnTo>
                  <a:pt x="32558" y="390912"/>
                </a:lnTo>
                <a:lnTo>
                  <a:pt x="88926" y="438525"/>
                </a:lnTo>
                <a:lnTo>
                  <a:pt x="126995" y="444814"/>
                </a:lnTo>
                <a:lnTo>
                  <a:pt x="137560" y="444542"/>
                </a:lnTo>
                <a:lnTo>
                  <a:pt x="192594" y="440243"/>
                </a:lnTo>
                <a:lnTo>
                  <a:pt x="239654" y="426431"/>
                </a:lnTo>
                <a:lnTo>
                  <a:pt x="263611" y="388951"/>
                </a:lnTo>
                <a:lnTo>
                  <a:pt x="266023" y="371213"/>
                </a:lnTo>
                <a:lnTo>
                  <a:pt x="264163" y="353320"/>
                </a:lnTo>
                <a:lnTo>
                  <a:pt x="259678" y="340120"/>
                </a:lnTo>
                <a:lnTo>
                  <a:pt x="253750" y="329471"/>
                </a:lnTo>
                <a:lnTo>
                  <a:pt x="247539" y="321381"/>
                </a:lnTo>
                <a:lnTo>
                  <a:pt x="242206" y="315855"/>
                </a:lnTo>
                <a:lnTo>
                  <a:pt x="245574" y="296873"/>
                </a:lnTo>
                <a:lnTo>
                  <a:pt x="247992" y="273918"/>
                </a:lnTo>
                <a:lnTo>
                  <a:pt x="248560" y="247466"/>
                </a:lnTo>
                <a:lnTo>
                  <a:pt x="246373" y="217994"/>
                </a:lnTo>
                <a:lnTo>
                  <a:pt x="236351" y="168223"/>
                </a:lnTo>
                <a:lnTo>
                  <a:pt x="203390" y="97925"/>
                </a:lnTo>
                <a:lnTo>
                  <a:pt x="167403" y="55898"/>
                </a:lnTo>
                <a:lnTo>
                  <a:pt x="123524" y="20901"/>
                </a:lnTo>
                <a:lnTo>
                  <a:pt x="79126" y="0"/>
                </a:lnTo>
                <a:close/>
              </a:path>
            </a:pathLst>
          </a:custGeom>
          <a:solidFill>
            <a:srgbClr val="172B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4199495" y="9651943"/>
            <a:ext cx="136525" cy="268605"/>
          </a:xfrm>
          <a:custGeom>
            <a:avLst/>
            <a:gdLst/>
            <a:ahLst/>
            <a:cxnLst/>
            <a:rect l="l" t="t" r="r" b="b"/>
            <a:pathLst>
              <a:path w="136525" h="268604">
                <a:moveTo>
                  <a:pt x="71260" y="0"/>
                </a:moveTo>
                <a:lnTo>
                  <a:pt x="28219" y="15369"/>
                </a:lnTo>
                <a:lnTo>
                  <a:pt x="2943" y="49034"/>
                </a:lnTo>
                <a:lnTo>
                  <a:pt x="0" y="72824"/>
                </a:lnTo>
                <a:lnTo>
                  <a:pt x="1328" y="110352"/>
                </a:lnTo>
                <a:lnTo>
                  <a:pt x="5099" y="169024"/>
                </a:lnTo>
                <a:lnTo>
                  <a:pt x="7692" y="211685"/>
                </a:lnTo>
                <a:lnTo>
                  <a:pt x="10439" y="239466"/>
                </a:lnTo>
                <a:lnTo>
                  <a:pt x="15212" y="255975"/>
                </a:lnTo>
                <a:lnTo>
                  <a:pt x="23884" y="264822"/>
                </a:lnTo>
                <a:lnTo>
                  <a:pt x="38528" y="268387"/>
                </a:lnTo>
                <a:lnTo>
                  <a:pt x="54226" y="265830"/>
                </a:lnTo>
                <a:lnTo>
                  <a:pt x="93628" y="239841"/>
                </a:lnTo>
                <a:lnTo>
                  <a:pt x="111796" y="201804"/>
                </a:lnTo>
                <a:lnTo>
                  <a:pt x="126845" y="151532"/>
                </a:lnTo>
                <a:lnTo>
                  <a:pt x="134854" y="100838"/>
                </a:lnTo>
                <a:lnTo>
                  <a:pt x="136142" y="76818"/>
                </a:lnTo>
                <a:lnTo>
                  <a:pt x="135292" y="56161"/>
                </a:lnTo>
                <a:lnTo>
                  <a:pt x="117839" y="16537"/>
                </a:lnTo>
                <a:lnTo>
                  <a:pt x="84862" y="1015"/>
                </a:lnTo>
                <a:lnTo>
                  <a:pt x="71260" y="0"/>
                </a:lnTo>
                <a:close/>
              </a:path>
            </a:pathLst>
          </a:custGeom>
          <a:solidFill>
            <a:srgbClr val="34456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4730358" y="9643753"/>
            <a:ext cx="264795" cy="206375"/>
          </a:xfrm>
          <a:custGeom>
            <a:avLst/>
            <a:gdLst/>
            <a:ahLst/>
            <a:cxnLst/>
            <a:rect l="l" t="t" r="r" b="b"/>
            <a:pathLst>
              <a:path w="264795" h="206375">
                <a:moveTo>
                  <a:pt x="255921" y="153486"/>
                </a:moveTo>
                <a:lnTo>
                  <a:pt x="61505" y="153486"/>
                </a:lnTo>
                <a:lnTo>
                  <a:pt x="83094" y="164361"/>
                </a:lnTo>
                <a:lnTo>
                  <a:pt x="133850" y="188551"/>
                </a:lnTo>
                <a:lnTo>
                  <a:pt x="174853" y="204500"/>
                </a:lnTo>
                <a:lnTo>
                  <a:pt x="188050" y="206205"/>
                </a:lnTo>
                <a:lnTo>
                  <a:pt x="205881" y="205642"/>
                </a:lnTo>
                <a:lnTo>
                  <a:pt x="254641" y="190040"/>
                </a:lnTo>
                <a:lnTo>
                  <a:pt x="264346" y="174301"/>
                </a:lnTo>
                <a:lnTo>
                  <a:pt x="263070" y="167842"/>
                </a:lnTo>
                <a:lnTo>
                  <a:pt x="260494" y="161517"/>
                </a:lnTo>
                <a:lnTo>
                  <a:pt x="256882" y="154711"/>
                </a:lnTo>
                <a:lnTo>
                  <a:pt x="255921" y="153486"/>
                </a:lnTo>
                <a:close/>
              </a:path>
              <a:path w="264795" h="206375">
                <a:moveTo>
                  <a:pt x="64269" y="0"/>
                </a:moveTo>
                <a:lnTo>
                  <a:pt x="19570" y="13951"/>
                </a:lnTo>
                <a:lnTo>
                  <a:pt x="1170" y="56158"/>
                </a:lnTo>
                <a:lnTo>
                  <a:pt x="0" y="72263"/>
                </a:lnTo>
                <a:lnTo>
                  <a:pt x="318" y="92781"/>
                </a:lnTo>
                <a:lnTo>
                  <a:pt x="3091" y="111008"/>
                </a:lnTo>
                <a:lnTo>
                  <a:pt x="7368" y="126633"/>
                </a:lnTo>
                <a:lnTo>
                  <a:pt x="12198" y="139340"/>
                </a:lnTo>
                <a:lnTo>
                  <a:pt x="51778" y="159654"/>
                </a:lnTo>
                <a:lnTo>
                  <a:pt x="58249" y="155528"/>
                </a:lnTo>
                <a:lnTo>
                  <a:pt x="61505" y="153486"/>
                </a:lnTo>
                <a:lnTo>
                  <a:pt x="255921" y="153486"/>
                </a:lnTo>
                <a:lnTo>
                  <a:pt x="247845" y="143193"/>
                </a:lnTo>
                <a:lnTo>
                  <a:pt x="242767" y="138492"/>
                </a:lnTo>
                <a:lnTo>
                  <a:pt x="206846" y="107185"/>
                </a:lnTo>
                <a:lnTo>
                  <a:pt x="143112" y="55378"/>
                </a:lnTo>
                <a:lnTo>
                  <a:pt x="112415" y="27459"/>
                </a:lnTo>
                <a:lnTo>
                  <a:pt x="103941" y="19115"/>
                </a:lnTo>
                <a:lnTo>
                  <a:pt x="96209" y="12170"/>
                </a:lnTo>
                <a:lnTo>
                  <a:pt x="88096" y="6660"/>
                </a:lnTo>
                <a:lnTo>
                  <a:pt x="78479" y="2622"/>
                </a:lnTo>
                <a:lnTo>
                  <a:pt x="64269" y="0"/>
                </a:lnTo>
                <a:close/>
              </a:path>
            </a:pathLst>
          </a:custGeom>
          <a:solidFill>
            <a:srgbClr val="34456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4202709" y="9294042"/>
            <a:ext cx="153035" cy="421640"/>
          </a:xfrm>
          <a:custGeom>
            <a:avLst/>
            <a:gdLst/>
            <a:ahLst/>
            <a:cxnLst/>
            <a:rect l="l" t="t" r="r" b="b"/>
            <a:pathLst>
              <a:path w="153035" h="421640">
                <a:moveTo>
                  <a:pt x="0" y="0"/>
                </a:moveTo>
                <a:lnTo>
                  <a:pt x="1515" y="44444"/>
                </a:lnTo>
                <a:lnTo>
                  <a:pt x="3141" y="89041"/>
                </a:lnTo>
                <a:lnTo>
                  <a:pt x="4876" y="133800"/>
                </a:lnTo>
                <a:lnTo>
                  <a:pt x="6787" y="180208"/>
                </a:lnTo>
                <a:lnTo>
                  <a:pt x="9207" y="235587"/>
                </a:lnTo>
                <a:lnTo>
                  <a:pt x="11839" y="292171"/>
                </a:lnTo>
                <a:lnTo>
                  <a:pt x="14617" y="348485"/>
                </a:lnTo>
                <a:lnTo>
                  <a:pt x="17538" y="404532"/>
                </a:lnTo>
                <a:lnTo>
                  <a:pt x="53845" y="421462"/>
                </a:lnTo>
                <a:lnTo>
                  <a:pt x="63781" y="420816"/>
                </a:lnTo>
                <a:lnTo>
                  <a:pt x="103287" y="396134"/>
                </a:lnTo>
                <a:lnTo>
                  <a:pt x="116654" y="334895"/>
                </a:lnTo>
                <a:lnTo>
                  <a:pt x="122719" y="287030"/>
                </a:lnTo>
                <a:lnTo>
                  <a:pt x="128681" y="235121"/>
                </a:lnTo>
                <a:lnTo>
                  <a:pt x="134609" y="180208"/>
                </a:lnTo>
                <a:lnTo>
                  <a:pt x="146651" y="65533"/>
                </a:lnTo>
                <a:lnTo>
                  <a:pt x="152906" y="7853"/>
                </a:lnTo>
                <a:lnTo>
                  <a:pt x="0" y="0"/>
                </a:lnTo>
                <a:close/>
              </a:path>
            </a:pathLst>
          </a:custGeom>
          <a:solidFill>
            <a:srgbClr val="66A3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4181880" y="7587224"/>
            <a:ext cx="679450" cy="1754505"/>
          </a:xfrm>
          <a:custGeom>
            <a:avLst/>
            <a:gdLst/>
            <a:ahLst/>
            <a:cxnLst/>
            <a:rect l="l" t="t" r="r" b="b"/>
            <a:pathLst>
              <a:path w="679450" h="1754504">
                <a:moveTo>
                  <a:pt x="605516" y="667309"/>
                </a:moveTo>
                <a:lnTo>
                  <a:pt x="265471" y="667309"/>
                </a:lnTo>
                <a:lnTo>
                  <a:pt x="280486" y="674825"/>
                </a:lnTo>
                <a:lnTo>
                  <a:pt x="296905" y="699199"/>
                </a:lnTo>
                <a:lnTo>
                  <a:pt x="314559" y="737834"/>
                </a:lnTo>
                <a:lnTo>
                  <a:pt x="333279" y="788138"/>
                </a:lnTo>
                <a:lnTo>
                  <a:pt x="352894" y="847515"/>
                </a:lnTo>
                <a:lnTo>
                  <a:pt x="373237" y="913371"/>
                </a:lnTo>
                <a:lnTo>
                  <a:pt x="394137" y="983111"/>
                </a:lnTo>
                <a:lnTo>
                  <a:pt x="410853" y="1040986"/>
                </a:lnTo>
                <a:lnTo>
                  <a:pt x="425878" y="1096386"/>
                </a:lnTo>
                <a:lnTo>
                  <a:pt x="439305" y="1149117"/>
                </a:lnTo>
                <a:lnTo>
                  <a:pt x="451226" y="1198983"/>
                </a:lnTo>
                <a:lnTo>
                  <a:pt x="461731" y="1245789"/>
                </a:lnTo>
                <a:lnTo>
                  <a:pt x="470913" y="1289342"/>
                </a:lnTo>
                <a:lnTo>
                  <a:pt x="478868" y="1329470"/>
                </a:lnTo>
                <a:lnTo>
                  <a:pt x="486287" y="1415831"/>
                </a:lnTo>
                <a:lnTo>
                  <a:pt x="487884" y="1466273"/>
                </a:lnTo>
                <a:lnTo>
                  <a:pt x="490503" y="1517221"/>
                </a:lnTo>
                <a:lnTo>
                  <a:pt x="494182" y="1568662"/>
                </a:lnTo>
                <a:lnTo>
                  <a:pt x="498960" y="1620585"/>
                </a:lnTo>
                <a:lnTo>
                  <a:pt x="504875" y="1672979"/>
                </a:lnTo>
                <a:lnTo>
                  <a:pt x="511966" y="1725832"/>
                </a:lnTo>
                <a:lnTo>
                  <a:pt x="516175" y="1753978"/>
                </a:lnTo>
                <a:lnTo>
                  <a:pt x="669574" y="1721047"/>
                </a:lnTo>
                <a:lnTo>
                  <a:pt x="672765" y="1677131"/>
                </a:lnTo>
                <a:lnTo>
                  <a:pt x="675356" y="1631860"/>
                </a:lnTo>
                <a:lnTo>
                  <a:pt x="677283" y="1585267"/>
                </a:lnTo>
                <a:lnTo>
                  <a:pt x="678484" y="1537383"/>
                </a:lnTo>
                <a:lnTo>
                  <a:pt x="678896" y="1488242"/>
                </a:lnTo>
                <a:lnTo>
                  <a:pt x="678456" y="1437875"/>
                </a:lnTo>
                <a:lnTo>
                  <a:pt x="677100" y="1386314"/>
                </a:lnTo>
                <a:lnTo>
                  <a:pt x="674767" y="1333592"/>
                </a:lnTo>
                <a:lnTo>
                  <a:pt x="671175" y="1276696"/>
                </a:lnTo>
                <a:lnTo>
                  <a:pt x="666604" y="1221391"/>
                </a:lnTo>
                <a:lnTo>
                  <a:pt x="661145" y="1167713"/>
                </a:lnTo>
                <a:lnTo>
                  <a:pt x="654890" y="1115698"/>
                </a:lnTo>
                <a:lnTo>
                  <a:pt x="647930" y="1065297"/>
                </a:lnTo>
                <a:lnTo>
                  <a:pt x="645238" y="1024126"/>
                </a:lnTo>
                <a:lnTo>
                  <a:pt x="632937" y="892998"/>
                </a:lnTo>
                <a:lnTo>
                  <a:pt x="605516" y="667309"/>
                </a:lnTo>
                <a:close/>
              </a:path>
              <a:path w="679450" h="1754504">
                <a:moveTo>
                  <a:pt x="93256" y="0"/>
                </a:moveTo>
                <a:lnTo>
                  <a:pt x="73784" y="33118"/>
                </a:lnTo>
                <a:lnTo>
                  <a:pt x="58070" y="68065"/>
                </a:lnTo>
                <a:lnTo>
                  <a:pt x="50912" y="88353"/>
                </a:lnTo>
                <a:lnTo>
                  <a:pt x="41054" y="115323"/>
                </a:lnTo>
                <a:lnTo>
                  <a:pt x="19570" y="185310"/>
                </a:lnTo>
                <a:lnTo>
                  <a:pt x="9353" y="227553"/>
                </a:lnTo>
                <a:lnTo>
                  <a:pt x="3386" y="268603"/>
                </a:lnTo>
                <a:lnTo>
                  <a:pt x="438" y="319686"/>
                </a:lnTo>
                <a:lnTo>
                  <a:pt x="0" y="377998"/>
                </a:lnTo>
                <a:lnTo>
                  <a:pt x="1562" y="440737"/>
                </a:lnTo>
                <a:lnTo>
                  <a:pt x="4616" y="505101"/>
                </a:lnTo>
                <a:lnTo>
                  <a:pt x="8653" y="568286"/>
                </a:lnTo>
                <a:lnTo>
                  <a:pt x="13164" y="627490"/>
                </a:lnTo>
                <a:lnTo>
                  <a:pt x="17640" y="679910"/>
                </a:lnTo>
                <a:lnTo>
                  <a:pt x="21573" y="722745"/>
                </a:lnTo>
                <a:lnTo>
                  <a:pt x="24452" y="753191"/>
                </a:lnTo>
                <a:lnTo>
                  <a:pt x="25191" y="761311"/>
                </a:lnTo>
                <a:lnTo>
                  <a:pt x="25801" y="768857"/>
                </a:lnTo>
                <a:lnTo>
                  <a:pt x="26163" y="774218"/>
                </a:lnTo>
                <a:lnTo>
                  <a:pt x="26431" y="779829"/>
                </a:lnTo>
                <a:lnTo>
                  <a:pt x="26869" y="803424"/>
                </a:lnTo>
                <a:lnTo>
                  <a:pt x="26614" y="822861"/>
                </a:lnTo>
                <a:lnTo>
                  <a:pt x="26045" y="837163"/>
                </a:lnTo>
                <a:lnTo>
                  <a:pt x="25541" y="845356"/>
                </a:lnTo>
                <a:lnTo>
                  <a:pt x="22109" y="899051"/>
                </a:lnTo>
                <a:lnTo>
                  <a:pt x="19628" y="952800"/>
                </a:lnTo>
                <a:lnTo>
                  <a:pt x="17760" y="1006583"/>
                </a:lnTo>
                <a:lnTo>
                  <a:pt x="16168" y="1060381"/>
                </a:lnTo>
                <a:lnTo>
                  <a:pt x="14453" y="1115698"/>
                </a:lnTo>
                <a:lnTo>
                  <a:pt x="12463" y="1167713"/>
                </a:lnTo>
                <a:lnTo>
                  <a:pt x="9657" y="1221669"/>
                </a:lnTo>
                <a:lnTo>
                  <a:pt x="7909" y="1254266"/>
                </a:lnTo>
                <a:lnTo>
                  <a:pt x="6504" y="1290168"/>
                </a:lnTo>
                <a:lnTo>
                  <a:pt x="5552" y="1329445"/>
                </a:lnTo>
                <a:lnTo>
                  <a:pt x="5218" y="1365906"/>
                </a:lnTo>
                <a:lnTo>
                  <a:pt x="5244" y="1386314"/>
                </a:lnTo>
                <a:lnTo>
                  <a:pt x="6500" y="1468732"/>
                </a:lnTo>
                <a:lnTo>
                  <a:pt x="8451" y="1522588"/>
                </a:lnTo>
                <a:lnTo>
                  <a:pt x="11403" y="1580322"/>
                </a:lnTo>
                <a:lnTo>
                  <a:pt x="15464" y="1642028"/>
                </a:lnTo>
                <a:lnTo>
                  <a:pt x="20745" y="1707801"/>
                </a:lnTo>
                <a:lnTo>
                  <a:pt x="173725" y="1714680"/>
                </a:lnTo>
                <a:lnTo>
                  <a:pt x="178367" y="1669847"/>
                </a:lnTo>
                <a:lnTo>
                  <a:pt x="182880" y="1623828"/>
                </a:lnTo>
                <a:lnTo>
                  <a:pt x="187242" y="1576647"/>
                </a:lnTo>
                <a:lnTo>
                  <a:pt x="191431" y="1528327"/>
                </a:lnTo>
                <a:lnTo>
                  <a:pt x="195426" y="1478891"/>
                </a:lnTo>
                <a:lnTo>
                  <a:pt x="199204" y="1428362"/>
                </a:lnTo>
                <a:lnTo>
                  <a:pt x="202746" y="1376762"/>
                </a:lnTo>
                <a:lnTo>
                  <a:pt x="206028" y="1324116"/>
                </a:lnTo>
                <a:lnTo>
                  <a:pt x="210346" y="1245159"/>
                </a:lnTo>
                <a:lnTo>
                  <a:pt x="213978" y="1167713"/>
                </a:lnTo>
                <a:lnTo>
                  <a:pt x="216930" y="1096386"/>
                </a:lnTo>
                <a:lnTo>
                  <a:pt x="219452" y="1030495"/>
                </a:lnTo>
                <a:lnTo>
                  <a:pt x="221834" y="967571"/>
                </a:lnTo>
                <a:lnTo>
                  <a:pt x="224204" y="909577"/>
                </a:lnTo>
                <a:lnTo>
                  <a:pt x="226753" y="856880"/>
                </a:lnTo>
                <a:lnTo>
                  <a:pt x="229669" y="809851"/>
                </a:lnTo>
                <a:lnTo>
                  <a:pt x="233142" y="768857"/>
                </a:lnTo>
                <a:lnTo>
                  <a:pt x="242512" y="706447"/>
                </a:lnTo>
                <a:lnTo>
                  <a:pt x="265471" y="667309"/>
                </a:lnTo>
                <a:lnTo>
                  <a:pt x="605516" y="667309"/>
                </a:lnTo>
                <a:lnTo>
                  <a:pt x="604688" y="660495"/>
                </a:lnTo>
                <a:lnTo>
                  <a:pt x="554153" y="315194"/>
                </a:lnTo>
                <a:lnTo>
                  <a:pt x="538288" y="240546"/>
                </a:lnTo>
                <a:lnTo>
                  <a:pt x="520771" y="187421"/>
                </a:lnTo>
                <a:lnTo>
                  <a:pt x="493925" y="127786"/>
                </a:lnTo>
                <a:lnTo>
                  <a:pt x="469074" y="84890"/>
                </a:lnTo>
                <a:lnTo>
                  <a:pt x="310396" y="49514"/>
                </a:lnTo>
                <a:lnTo>
                  <a:pt x="258146" y="40196"/>
                </a:lnTo>
                <a:lnTo>
                  <a:pt x="218560" y="32692"/>
                </a:lnTo>
                <a:lnTo>
                  <a:pt x="154380" y="19102"/>
                </a:lnTo>
                <a:lnTo>
                  <a:pt x="110220" y="6429"/>
                </a:lnTo>
                <a:lnTo>
                  <a:pt x="100801" y="2971"/>
                </a:lnTo>
                <a:lnTo>
                  <a:pt x="93256" y="0"/>
                </a:lnTo>
                <a:close/>
              </a:path>
            </a:pathLst>
          </a:custGeom>
          <a:solidFill>
            <a:srgbClr val="F1DA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4584152" y="8508201"/>
            <a:ext cx="262890" cy="330835"/>
          </a:xfrm>
          <a:custGeom>
            <a:avLst/>
            <a:gdLst/>
            <a:ahLst/>
            <a:cxnLst/>
            <a:rect l="l" t="t" r="r" b="b"/>
            <a:pathLst>
              <a:path w="262889" h="330834">
                <a:moveTo>
                  <a:pt x="145996" y="0"/>
                </a:moveTo>
                <a:lnTo>
                  <a:pt x="102148" y="5903"/>
                </a:lnTo>
                <a:lnTo>
                  <a:pt x="62748" y="22565"/>
                </a:lnTo>
                <a:lnTo>
                  <a:pt x="29367" y="48408"/>
                </a:lnTo>
                <a:lnTo>
                  <a:pt x="3577" y="81857"/>
                </a:lnTo>
                <a:lnTo>
                  <a:pt x="0" y="90352"/>
                </a:lnTo>
                <a:lnTo>
                  <a:pt x="8570" y="120023"/>
                </a:lnTo>
                <a:lnTo>
                  <a:pt x="23596" y="175417"/>
                </a:lnTo>
                <a:lnTo>
                  <a:pt x="37024" y="228142"/>
                </a:lnTo>
                <a:lnTo>
                  <a:pt x="48947" y="278004"/>
                </a:lnTo>
                <a:lnTo>
                  <a:pt x="54188" y="301346"/>
                </a:lnTo>
                <a:lnTo>
                  <a:pt x="62748" y="307972"/>
                </a:lnTo>
                <a:lnTo>
                  <a:pt x="102148" y="324631"/>
                </a:lnTo>
                <a:lnTo>
                  <a:pt x="145996" y="330534"/>
                </a:lnTo>
                <a:lnTo>
                  <a:pt x="189823" y="324631"/>
                </a:lnTo>
                <a:lnTo>
                  <a:pt x="229209" y="307972"/>
                </a:lnTo>
                <a:lnTo>
                  <a:pt x="262479" y="282210"/>
                </a:lnTo>
                <a:lnTo>
                  <a:pt x="258876" y="246744"/>
                </a:lnTo>
                <a:lnTo>
                  <a:pt x="252626" y="194735"/>
                </a:lnTo>
                <a:lnTo>
                  <a:pt x="245669" y="144424"/>
                </a:lnTo>
                <a:lnTo>
                  <a:pt x="240099" y="30998"/>
                </a:lnTo>
                <a:lnTo>
                  <a:pt x="229209" y="22565"/>
                </a:lnTo>
                <a:lnTo>
                  <a:pt x="189823" y="5903"/>
                </a:lnTo>
                <a:lnTo>
                  <a:pt x="145996" y="0"/>
                </a:lnTo>
                <a:close/>
              </a:path>
            </a:pathLst>
          </a:custGeom>
          <a:solidFill>
            <a:srgbClr val="DFE1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4189179" y="8567163"/>
            <a:ext cx="212725" cy="330835"/>
          </a:xfrm>
          <a:custGeom>
            <a:avLst/>
            <a:gdLst/>
            <a:ahLst/>
            <a:cxnLst/>
            <a:rect l="l" t="t" r="r" b="b"/>
            <a:pathLst>
              <a:path w="212725" h="330834">
                <a:moveTo>
                  <a:pt x="106647" y="0"/>
                </a:moveTo>
                <a:lnTo>
                  <a:pt x="62799" y="5903"/>
                </a:lnTo>
                <a:lnTo>
                  <a:pt x="23398" y="22565"/>
                </a:lnTo>
                <a:lnTo>
                  <a:pt x="10283" y="32718"/>
                </a:lnTo>
                <a:lnTo>
                  <a:pt x="8866" y="80437"/>
                </a:lnTo>
                <a:lnTo>
                  <a:pt x="7147" y="135774"/>
                </a:lnTo>
                <a:lnTo>
                  <a:pt x="5154" y="187783"/>
                </a:lnTo>
                <a:lnTo>
                  <a:pt x="2347" y="241741"/>
                </a:lnTo>
                <a:lnTo>
                  <a:pt x="605" y="274332"/>
                </a:lnTo>
                <a:lnTo>
                  <a:pt x="0" y="289858"/>
                </a:lnTo>
                <a:lnTo>
                  <a:pt x="23398" y="307972"/>
                </a:lnTo>
                <a:lnTo>
                  <a:pt x="62799" y="324631"/>
                </a:lnTo>
                <a:lnTo>
                  <a:pt x="106647" y="330534"/>
                </a:lnTo>
                <a:lnTo>
                  <a:pt x="150473" y="324631"/>
                </a:lnTo>
                <a:lnTo>
                  <a:pt x="189859" y="307972"/>
                </a:lnTo>
                <a:lnTo>
                  <a:pt x="203042" y="265222"/>
                </a:lnTo>
                <a:lnTo>
                  <a:pt x="206678" y="187783"/>
                </a:lnTo>
                <a:lnTo>
                  <a:pt x="209633" y="116455"/>
                </a:lnTo>
                <a:lnTo>
                  <a:pt x="212551" y="40137"/>
                </a:lnTo>
                <a:lnTo>
                  <a:pt x="189859" y="22565"/>
                </a:lnTo>
                <a:lnTo>
                  <a:pt x="150473" y="5903"/>
                </a:lnTo>
                <a:lnTo>
                  <a:pt x="106647" y="0"/>
                </a:lnTo>
                <a:close/>
              </a:path>
            </a:pathLst>
          </a:custGeom>
          <a:solidFill>
            <a:srgbClr val="DFE1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4095728" y="6562051"/>
            <a:ext cx="814634" cy="2239429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4209837" y="6508937"/>
            <a:ext cx="410845" cy="429259"/>
          </a:xfrm>
          <a:custGeom>
            <a:avLst/>
            <a:gdLst/>
            <a:ahLst/>
            <a:cxnLst/>
            <a:rect l="l" t="t" r="r" b="b"/>
            <a:pathLst>
              <a:path w="410845" h="429259">
                <a:moveTo>
                  <a:pt x="279572" y="0"/>
                </a:moveTo>
                <a:lnTo>
                  <a:pt x="234207" y="4260"/>
                </a:lnTo>
                <a:lnTo>
                  <a:pt x="192503" y="15495"/>
                </a:lnTo>
                <a:lnTo>
                  <a:pt x="157139" y="31400"/>
                </a:lnTo>
                <a:lnTo>
                  <a:pt x="120023" y="59377"/>
                </a:lnTo>
                <a:lnTo>
                  <a:pt x="76038" y="128357"/>
                </a:lnTo>
                <a:lnTo>
                  <a:pt x="66440" y="169263"/>
                </a:lnTo>
                <a:lnTo>
                  <a:pt x="64703" y="204022"/>
                </a:lnTo>
                <a:lnTo>
                  <a:pt x="66576" y="228312"/>
                </a:lnTo>
                <a:lnTo>
                  <a:pt x="56738" y="231135"/>
                </a:lnTo>
                <a:lnTo>
                  <a:pt x="13876" y="262049"/>
                </a:lnTo>
                <a:lnTo>
                  <a:pt x="0" y="317925"/>
                </a:lnTo>
                <a:lnTo>
                  <a:pt x="5607" y="344564"/>
                </a:lnTo>
                <a:lnTo>
                  <a:pt x="39803" y="395148"/>
                </a:lnTo>
                <a:lnTo>
                  <a:pt x="93995" y="422015"/>
                </a:lnTo>
                <a:lnTo>
                  <a:pt x="145125" y="428248"/>
                </a:lnTo>
                <a:lnTo>
                  <a:pt x="221974" y="429248"/>
                </a:lnTo>
                <a:lnTo>
                  <a:pt x="223105" y="428871"/>
                </a:lnTo>
                <a:lnTo>
                  <a:pt x="225317" y="428871"/>
                </a:lnTo>
                <a:lnTo>
                  <a:pt x="284804" y="404603"/>
                </a:lnTo>
                <a:lnTo>
                  <a:pt x="305710" y="343513"/>
                </a:lnTo>
                <a:lnTo>
                  <a:pt x="308938" y="280767"/>
                </a:lnTo>
                <a:lnTo>
                  <a:pt x="326442" y="226796"/>
                </a:lnTo>
                <a:lnTo>
                  <a:pt x="348447" y="185576"/>
                </a:lnTo>
                <a:lnTo>
                  <a:pt x="365174" y="161079"/>
                </a:lnTo>
                <a:lnTo>
                  <a:pt x="379767" y="140324"/>
                </a:lnTo>
                <a:lnTo>
                  <a:pt x="393391" y="116452"/>
                </a:lnTo>
                <a:lnTo>
                  <a:pt x="404324" y="87655"/>
                </a:lnTo>
                <a:lnTo>
                  <a:pt x="410848" y="52129"/>
                </a:lnTo>
                <a:lnTo>
                  <a:pt x="370571" y="21628"/>
                </a:lnTo>
                <a:lnTo>
                  <a:pt x="325919" y="5020"/>
                </a:lnTo>
                <a:lnTo>
                  <a:pt x="279572" y="0"/>
                </a:lnTo>
                <a:close/>
              </a:path>
              <a:path w="410845" h="429259">
                <a:moveTo>
                  <a:pt x="225317" y="428871"/>
                </a:moveTo>
                <a:lnTo>
                  <a:pt x="223105" y="428871"/>
                </a:lnTo>
                <a:lnTo>
                  <a:pt x="224843" y="428955"/>
                </a:lnTo>
                <a:lnTo>
                  <a:pt x="225317" y="428871"/>
                </a:lnTo>
                <a:close/>
              </a:path>
            </a:pathLst>
          </a:custGeom>
          <a:solidFill>
            <a:srgbClr val="172B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4095728" y="6999744"/>
            <a:ext cx="614680" cy="668655"/>
          </a:xfrm>
          <a:custGeom>
            <a:avLst/>
            <a:gdLst/>
            <a:ahLst/>
            <a:cxnLst/>
            <a:rect l="l" t="t" r="r" b="b"/>
            <a:pathLst>
              <a:path w="614679" h="668654">
                <a:moveTo>
                  <a:pt x="487733" y="0"/>
                </a:moveTo>
                <a:lnTo>
                  <a:pt x="260067" y="0"/>
                </a:lnTo>
                <a:lnTo>
                  <a:pt x="258670" y="851"/>
                </a:lnTo>
                <a:lnTo>
                  <a:pt x="241953" y="5892"/>
                </a:lnTo>
                <a:lnTo>
                  <a:pt x="223355" y="8526"/>
                </a:lnTo>
                <a:lnTo>
                  <a:pt x="202381" y="10648"/>
                </a:lnTo>
                <a:lnTo>
                  <a:pt x="181791" y="17743"/>
                </a:lnTo>
                <a:lnTo>
                  <a:pt x="138178" y="34929"/>
                </a:lnTo>
                <a:lnTo>
                  <a:pt x="82581" y="61438"/>
                </a:lnTo>
                <a:lnTo>
                  <a:pt x="24923" y="95004"/>
                </a:lnTo>
                <a:lnTo>
                  <a:pt x="0" y="111661"/>
                </a:lnTo>
                <a:lnTo>
                  <a:pt x="13930" y="136651"/>
                </a:lnTo>
                <a:lnTo>
                  <a:pt x="28438" y="164644"/>
                </a:lnTo>
                <a:lnTo>
                  <a:pt x="57757" y="229343"/>
                </a:lnTo>
                <a:lnTo>
                  <a:pt x="76603" y="276224"/>
                </a:lnTo>
                <a:lnTo>
                  <a:pt x="96788" y="342149"/>
                </a:lnTo>
                <a:lnTo>
                  <a:pt x="107441" y="391621"/>
                </a:lnTo>
                <a:lnTo>
                  <a:pt x="121512" y="528763"/>
                </a:lnTo>
                <a:lnTo>
                  <a:pt x="116366" y="650063"/>
                </a:lnTo>
                <a:lnTo>
                  <a:pt x="143251" y="654323"/>
                </a:lnTo>
                <a:lnTo>
                  <a:pt x="199745" y="661112"/>
                </a:lnTo>
                <a:lnTo>
                  <a:pt x="259270" y="665895"/>
                </a:lnTo>
                <a:lnTo>
                  <a:pt x="321690" y="668327"/>
                </a:lnTo>
                <a:lnTo>
                  <a:pt x="386867" y="668063"/>
                </a:lnTo>
                <a:lnTo>
                  <a:pt x="452793" y="664887"/>
                </a:lnTo>
                <a:lnTo>
                  <a:pt x="515579" y="659115"/>
                </a:lnTo>
                <a:lnTo>
                  <a:pt x="575097" y="651127"/>
                </a:lnTo>
                <a:lnTo>
                  <a:pt x="589409" y="648622"/>
                </a:lnTo>
                <a:lnTo>
                  <a:pt x="585710" y="621995"/>
                </a:lnTo>
                <a:lnTo>
                  <a:pt x="583107" y="580593"/>
                </a:lnTo>
                <a:lnTo>
                  <a:pt x="583312" y="538946"/>
                </a:lnTo>
                <a:lnTo>
                  <a:pt x="587279" y="468832"/>
                </a:lnTo>
                <a:lnTo>
                  <a:pt x="593487" y="408359"/>
                </a:lnTo>
                <a:lnTo>
                  <a:pt x="600604" y="355586"/>
                </a:lnTo>
                <a:lnTo>
                  <a:pt x="607302" y="308571"/>
                </a:lnTo>
                <a:lnTo>
                  <a:pt x="612253" y="265372"/>
                </a:lnTo>
                <a:lnTo>
                  <a:pt x="614126" y="224047"/>
                </a:lnTo>
                <a:lnTo>
                  <a:pt x="611593" y="182654"/>
                </a:lnTo>
                <a:lnTo>
                  <a:pt x="611164" y="179062"/>
                </a:lnTo>
                <a:lnTo>
                  <a:pt x="610169" y="171722"/>
                </a:lnTo>
                <a:lnTo>
                  <a:pt x="608997" y="161314"/>
                </a:lnTo>
                <a:lnTo>
                  <a:pt x="606688" y="138074"/>
                </a:lnTo>
                <a:lnTo>
                  <a:pt x="604688" y="109919"/>
                </a:lnTo>
                <a:lnTo>
                  <a:pt x="603321" y="99389"/>
                </a:lnTo>
                <a:lnTo>
                  <a:pt x="589582" y="59110"/>
                </a:lnTo>
                <a:lnTo>
                  <a:pt x="556084" y="28480"/>
                </a:lnTo>
                <a:lnTo>
                  <a:pt x="510280" y="14731"/>
                </a:lnTo>
                <a:lnTo>
                  <a:pt x="487733" y="0"/>
                </a:lnTo>
                <a:close/>
              </a:path>
            </a:pathLst>
          </a:custGeom>
          <a:solidFill>
            <a:srgbClr val="2684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4693835" y="9301287"/>
            <a:ext cx="161925" cy="396240"/>
          </a:xfrm>
          <a:custGeom>
            <a:avLst/>
            <a:gdLst/>
            <a:ahLst/>
            <a:cxnLst/>
            <a:rect l="l" t="t" r="r" b="b"/>
            <a:pathLst>
              <a:path w="161925" h="396240">
                <a:moveTo>
                  <a:pt x="161450" y="0"/>
                </a:moveTo>
                <a:lnTo>
                  <a:pt x="0" y="11779"/>
                </a:lnTo>
                <a:lnTo>
                  <a:pt x="5503" y="60585"/>
                </a:lnTo>
                <a:lnTo>
                  <a:pt x="11682" y="110298"/>
                </a:lnTo>
                <a:lnTo>
                  <a:pt x="18564" y="160898"/>
                </a:lnTo>
                <a:lnTo>
                  <a:pt x="26177" y="212360"/>
                </a:lnTo>
                <a:lnTo>
                  <a:pt x="33178" y="256194"/>
                </a:lnTo>
                <a:lnTo>
                  <a:pt x="40500" y="299263"/>
                </a:lnTo>
                <a:lnTo>
                  <a:pt x="48118" y="341554"/>
                </a:lnTo>
                <a:lnTo>
                  <a:pt x="56008" y="383056"/>
                </a:lnTo>
                <a:lnTo>
                  <a:pt x="97284" y="396218"/>
                </a:lnTo>
                <a:lnTo>
                  <a:pt x="113088" y="394258"/>
                </a:lnTo>
                <a:lnTo>
                  <a:pt x="125769" y="389846"/>
                </a:lnTo>
                <a:lnTo>
                  <a:pt x="134993" y="384783"/>
                </a:lnTo>
                <a:lnTo>
                  <a:pt x="140425" y="380867"/>
                </a:lnTo>
                <a:lnTo>
                  <a:pt x="161450" y="0"/>
                </a:lnTo>
                <a:close/>
              </a:path>
            </a:pathLst>
          </a:custGeom>
          <a:solidFill>
            <a:srgbClr val="66A3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4814241" y="9697610"/>
            <a:ext cx="75565" cy="54610"/>
          </a:xfrm>
          <a:custGeom>
            <a:avLst/>
            <a:gdLst/>
            <a:ahLst/>
            <a:cxnLst/>
            <a:rect l="l" t="t" r="r" b="b"/>
            <a:pathLst>
              <a:path w="75564" h="54609">
                <a:moveTo>
                  <a:pt x="46553" y="0"/>
                </a:moveTo>
                <a:lnTo>
                  <a:pt x="5611" y="17041"/>
                </a:lnTo>
                <a:lnTo>
                  <a:pt x="0" y="17235"/>
                </a:lnTo>
                <a:lnTo>
                  <a:pt x="41935" y="49338"/>
                </a:lnTo>
                <a:lnTo>
                  <a:pt x="49088" y="53112"/>
                </a:lnTo>
                <a:lnTo>
                  <a:pt x="56890" y="54332"/>
                </a:lnTo>
                <a:lnTo>
                  <a:pt x="64579" y="52903"/>
                </a:lnTo>
                <a:lnTo>
                  <a:pt x="71390" y="48731"/>
                </a:lnTo>
                <a:lnTo>
                  <a:pt x="72217" y="47977"/>
                </a:lnTo>
                <a:lnTo>
                  <a:pt x="74678" y="45391"/>
                </a:lnTo>
                <a:lnTo>
                  <a:pt x="75390" y="41370"/>
                </a:lnTo>
                <a:lnTo>
                  <a:pt x="75280" y="37165"/>
                </a:lnTo>
                <a:lnTo>
                  <a:pt x="52501" y="6544"/>
                </a:lnTo>
                <a:lnTo>
                  <a:pt x="46553" y="0"/>
                </a:lnTo>
                <a:close/>
              </a:path>
            </a:pathLst>
          </a:custGeom>
          <a:solidFill>
            <a:srgbClr val="66A3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4221662" y="9747420"/>
            <a:ext cx="71120" cy="43180"/>
          </a:xfrm>
          <a:custGeom>
            <a:avLst/>
            <a:gdLst/>
            <a:ahLst/>
            <a:cxnLst/>
            <a:rect l="l" t="t" r="r" b="b"/>
            <a:pathLst>
              <a:path w="71120" h="43179">
                <a:moveTo>
                  <a:pt x="0" y="0"/>
                </a:moveTo>
                <a:lnTo>
                  <a:pt x="7235" y="42742"/>
                </a:lnTo>
                <a:lnTo>
                  <a:pt x="56563" y="42742"/>
                </a:lnTo>
                <a:lnTo>
                  <a:pt x="70531" y="2481"/>
                </a:lnTo>
                <a:lnTo>
                  <a:pt x="0" y="0"/>
                </a:lnTo>
                <a:close/>
              </a:path>
            </a:pathLst>
          </a:custGeom>
          <a:solidFill>
            <a:srgbClr val="66A3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5426389" y="7221434"/>
            <a:ext cx="163827" cy="121182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5463613" y="7077742"/>
            <a:ext cx="88900" cy="342265"/>
          </a:xfrm>
          <a:custGeom>
            <a:avLst/>
            <a:gdLst/>
            <a:ahLst/>
            <a:cxnLst/>
            <a:rect l="l" t="t" r="r" b="b"/>
            <a:pathLst>
              <a:path w="88900" h="342265">
                <a:moveTo>
                  <a:pt x="88594" y="0"/>
                </a:moveTo>
                <a:lnTo>
                  <a:pt x="0" y="0"/>
                </a:lnTo>
                <a:lnTo>
                  <a:pt x="0" y="297771"/>
                </a:lnTo>
                <a:lnTo>
                  <a:pt x="3477" y="315015"/>
                </a:lnTo>
                <a:lnTo>
                  <a:pt x="12965" y="329093"/>
                </a:lnTo>
                <a:lnTo>
                  <a:pt x="27043" y="338583"/>
                </a:lnTo>
                <a:lnTo>
                  <a:pt x="44291" y="342062"/>
                </a:lnTo>
                <a:lnTo>
                  <a:pt x="61537" y="338583"/>
                </a:lnTo>
                <a:lnTo>
                  <a:pt x="75619" y="329093"/>
                </a:lnTo>
                <a:lnTo>
                  <a:pt x="85113" y="315015"/>
                </a:lnTo>
                <a:lnTo>
                  <a:pt x="88594" y="297771"/>
                </a:lnTo>
                <a:lnTo>
                  <a:pt x="88594" y="0"/>
                </a:lnTo>
                <a:close/>
              </a:path>
            </a:pathLst>
          </a:custGeom>
          <a:solidFill>
            <a:srgbClr val="9CE3E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5478105" y="7165875"/>
            <a:ext cx="59690" cy="230504"/>
          </a:xfrm>
          <a:custGeom>
            <a:avLst/>
            <a:gdLst/>
            <a:ahLst/>
            <a:cxnLst/>
            <a:rect l="l" t="t" r="r" b="b"/>
            <a:pathLst>
              <a:path w="59689" h="230504">
                <a:moveTo>
                  <a:pt x="59589" y="0"/>
                </a:moveTo>
                <a:lnTo>
                  <a:pt x="0" y="0"/>
                </a:lnTo>
                <a:lnTo>
                  <a:pt x="0" y="200444"/>
                </a:lnTo>
                <a:lnTo>
                  <a:pt x="2345" y="212025"/>
                </a:lnTo>
                <a:lnTo>
                  <a:pt x="8739" y="221495"/>
                </a:lnTo>
                <a:lnTo>
                  <a:pt x="18212" y="227888"/>
                </a:lnTo>
                <a:lnTo>
                  <a:pt x="29800" y="230233"/>
                </a:lnTo>
                <a:lnTo>
                  <a:pt x="41381" y="227888"/>
                </a:lnTo>
                <a:lnTo>
                  <a:pt x="50851" y="221495"/>
                </a:lnTo>
                <a:lnTo>
                  <a:pt x="57244" y="212025"/>
                </a:lnTo>
                <a:lnTo>
                  <a:pt x="59589" y="200444"/>
                </a:lnTo>
                <a:lnTo>
                  <a:pt x="59589" y="0"/>
                </a:lnTo>
                <a:close/>
              </a:path>
            </a:pathLst>
          </a:custGeom>
          <a:solidFill>
            <a:srgbClr val="0065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5426023" y="7197634"/>
            <a:ext cx="109855" cy="109220"/>
          </a:xfrm>
          <a:custGeom>
            <a:avLst/>
            <a:gdLst/>
            <a:ahLst/>
            <a:cxnLst/>
            <a:rect l="l" t="t" r="r" b="b"/>
            <a:pathLst>
              <a:path w="109854" h="109220">
                <a:moveTo>
                  <a:pt x="98154" y="0"/>
                </a:moveTo>
                <a:lnTo>
                  <a:pt x="94342" y="3193"/>
                </a:lnTo>
                <a:lnTo>
                  <a:pt x="63369" y="20742"/>
                </a:lnTo>
                <a:lnTo>
                  <a:pt x="59422" y="21957"/>
                </a:lnTo>
                <a:lnTo>
                  <a:pt x="55411" y="22889"/>
                </a:lnTo>
                <a:lnTo>
                  <a:pt x="45185" y="26253"/>
                </a:lnTo>
                <a:lnTo>
                  <a:pt x="1978" y="69233"/>
                </a:lnTo>
                <a:lnTo>
                  <a:pt x="0" y="108729"/>
                </a:lnTo>
                <a:lnTo>
                  <a:pt x="24156" y="102384"/>
                </a:lnTo>
                <a:lnTo>
                  <a:pt x="59448" y="78101"/>
                </a:lnTo>
                <a:lnTo>
                  <a:pt x="72050" y="51977"/>
                </a:lnTo>
                <a:lnTo>
                  <a:pt x="75243" y="47181"/>
                </a:lnTo>
                <a:lnTo>
                  <a:pt x="79254" y="43140"/>
                </a:lnTo>
                <a:lnTo>
                  <a:pt x="109420" y="13046"/>
                </a:lnTo>
                <a:lnTo>
                  <a:pt x="109713" y="8010"/>
                </a:lnTo>
                <a:lnTo>
                  <a:pt x="106939" y="4502"/>
                </a:lnTo>
                <a:lnTo>
                  <a:pt x="103881" y="575"/>
                </a:lnTo>
                <a:lnTo>
                  <a:pt x="98154" y="0"/>
                </a:lnTo>
                <a:close/>
              </a:path>
            </a:pathLst>
          </a:custGeom>
          <a:solidFill>
            <a:srgbClr val="F1DBC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5451561" y="7057020"/>
            <a:ext cx="114300" cy="20955"/>
          </a:xfrm>
          <a:custGeom>
            <a:avLst/>
            <a:gdLst/>
            <a:ahLst/>
            <a:cxnLst/>
            <a:rect l="l" t="t" r="r" b="b"/>
            <a:pathLst>
              <a:path w="114300" h="20954">
                <a:moveTo>
                  <a:pt x="109221" y="0"/>
                </a:moveTo>
                <a:lnTo>
                  <a:pt x="4638" y="0"/>
                </a:lnTo>
                <a:lnTo>
                  <a:pt x="0" y="4638"/>
                </a:lnTo>
                <a:lnTo>
                  <a:pt x="0" y="16083"/>
                </a:lnTo>
                <a:lnTo>
                  <a:pt x="4638" y="20721"/>
                </a:lnTo>
                <a:lnTo>
                  <a:pt x="109221" y="20721"/>
                </a:lnTo>
                <a:lnTo>
                  <a:pt x="113860" y="16083"/>
                </a:lnTo>
                <a:lnTo>
                  <a:pt x="113860" y="4638"/>
                </a:lnTo>
                <a:lnTo>
                  <a:pt x="109221" y="0"/>
                </a:lnTo>
                <a:close/>
              </a:path>
            </a:pathLst>
          </a:custGeom>
          <a:solidFill>
            <a:srgbClr val="1DB9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5512418" y="7198377"/>
            <a:ext cx="77470" cy="111125"/>
          </a:xfrm>
          <a:custGeom>
            <a:avLst/>
            <a:gdLst/>
            <a:ahLst/>
            <a:cxnLst/>
            <a:rect l="l" t="t" r="r" b="b"/>
            <a:pathLst>
              <a:path w="77470" h="111125">
                <a:moveTo>
                  <a:pt x="29517" y="0"/>
                </a:moveTo>
                <a:lnTo>
                  <a:pt x="22449" y="1905"/>
                </a:lnTo>
                <a:lnTo>
                  <a:pt x="13486" y="15926"/>
                </a:lnTo>
                <a:lnTo>
                  <a:pt x="2418" y="23465"/>
                </a:lnTo>
                <a:lnTo>
                  <a:pt x="0" y="29035"/>
                </a:lnTo>
                <a:lnTo>
                  <a:pt x="890" y="34585"/>
                </a:lnTo>
                <a:lnTo>
                  <a:pt x="3151" y="49108"/>
                </a:lnTo>
                <a:lnTo>
                  <a:pt x="4104" y="55076"/>
                </a:lnTo>
                <a:lnTo>
                  <a:pt x="7476" y="60375"/>
                </a:lnTo>
                <a:lnTo>
                  <a:pt x="12439" y="63799"/>
                </a:lnTo>
                <a:lnTo>
                  <a:pt x="20941" y="69579"/>
                </a:lnTo>
                <a:lnTo>
                  <a:pt x="20135" y="75243"/>
                </a:lnTo>
                <a:lnTo>
                  <a:pt x="54448" y="109556"/>
                </a:lnTo>
                <a:lnTo>
                  <a:pt x="63209" y="110510"/>
                </a:lnTo>
                <a:lnTo>
                  <a:pt x="70838" y="107169"/>
                </a:lnTo>
                <a:lnTo>
                  <a:pt x="75949" y="100601"/>
                </a:lnTo>
                <a:lnTo>
                  <a:pt x="77159" y="91871"/>
                </a:lnTo>
                <a:lnTo>
                  <a:pt x="70427" y="37360"/>
                </a:lnTo>
                <a:lnTo>
                  <a:pt x="68420" y="29415"/>
                </a:lnTo>
                <a:lnTo>
                  <a:pt x="64613" y="22289"/>
                </a:lnTo>
                <a:lnTo>
                  <a:pt x="59215" y="16283"/>
                </a:lnTo>
                <a:lnTo>
                  <a:pt x="52438" y="11695"/>
                </a:lnTo>
                <a:lnTo>
                  <a:pt x="29517" y="0"/>
                </a:lnTo>
                <a:close/>
              </a:path>
            </a:pathLst>
          </a:custGeom>
          <a:solidFill>
            <a:srgbClr val="F1DBC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4079467" y="6997399"/>
            <a:ext cx="314325" cy="1842135"/>
          </a:xfrm>
          <a:custGeom>
            <a:avLst/>
            <a:gdLst/>
            <a:ahLst/>
            <a:cxnLst/>
            <a:rect l="l" t="t" r="r" b="b"/>
            <a:pathLst>
              <a:path w="314325" h="1842134">
                <a:moveTo>
                  <a:pt x="281185" y="0"/>
                </a:moveTo>
                <a:lnTo>
                  <a:pt x="223429" y="4027"/>
                </a:lnTo>
                <a:lnTo>
                  <a:pt x="149094" y="22575"/>
                </a:lnTo>
                <a:lnTo>
                  <a:pt x="102406" y="42985"/>
                </a:lnTo>
                <a:lnTo>
                  <a:pt x="63907" y="65916"/>
                </a:lnTo>
                <a:lnTo>
                  <a:pt x="11067" y="108928"/>
                </a:lnTo>
                <a:lnTo>
                  <a:pt x="17196" y="118485"/>
                </a:lnTo>
                <a:lnTo>
                  <a:pt x="25189" y="131586"/>
                </a:lnTo>
                <a:lnTo>
                  <a:pt x="44721" y="166989"/>
                </a:lnTo>
                <a:lnTo>
                  <a:pt x="68381" y="219049"/>
                </a:lnTo>
                <a:lnTo>
                  <a:pt x="86784" y="271257"/>
                </a:lnTo>
                <a:lnTo>
                  <a:pt x="100575" y="323387"/>
                </a:lnTo>
                <a:lnTo>
                  <a:pt x="110402" y="375213"/>
                </a:lnTo>
                <a:lnTo>
                  <a:pt x="116912" y="426510"/>
                </a:lnTo>
                <a:lnTo>
                  <a:pt x="120750" y="477052"/>
                </a:lnTo>
                <a:lnTo>
                  <a:pt x="122564" y="526615"/>
                </a:lnTo>
                <a:lnTo>
                  <a:pt x="123001" y="574971"/>
                </a:lnTo>
                <a:lnTo>
                  <a:pt x="122708" y="621897"/>
                </a:lnTo>
                <a:lnTo>
                  <a:pt x="121640" y="667215"/>
                </a:lnTo>
                <a:lnTo>
                  <a:pt x="119696" y="706167"/>
                </a:lnTo>
                <a:lnTo>
                  <a:pt x="109198" y="843294"/>
                </a:lnTo>
                <a:lnTo>
                  <a:pt x="100440" y="921029"/>
                </a:lnTo>
                <a:lnTo>
                  <a:pt x="86725" y="997571"/>
                </a:lnTo>
                <a:lnTo>
                  <a:pt x="62867" y="1108521"/>
                </a:lnTo>
                <a:lnTo>
                  <a:pt x="56879" y="1137100"/>
                </a:lnTo>
                <a:lnTo>
                  <a:pt x="44792" y="1203504"/>
                </a:lnTo>
                <a:lnTo>
                  <a:pt x="38808" y="1241705"/>
                </a:lnTo>
                <a:lnTo>
                  <a:pt x="32940" y="1283489"/>
                </a:lnTo>
                <a:lnTo>
                  <a:pt x="27247" y="1329045"/>
                </a:lnTo>
                <a:lnTo>
                  <a:pt x="21787" y="1378562"/>
                </a:lnTo>
                <a:lnTo>
                  <a:pt x="16617" y="1432227"/>
                </a:lnTo>
                <a:lnTo>
                  <a:pt x="11796" y="1490229"/>
                </a:lnTo>
                <a:lnTo>
                  <a:pt x="7380" y="1552755"/>
                </a:lnTo>
                <a:lnTo>
                  <a:pt x="3429" y="1619995"/>
                </a:lnTo>
                <a:lnTo>
                  <a:pt x="0" y="1692136"/>
                </a:lnTo>
                <a:lnTo>
                  <a:pt x="6166" y="1711564"/>
                </a:lnTo>
                <a:lnTo>
                  <a:pt x="44537" y="1776058"/>
                </a:lnTo>
                <a:lnTo>
                  <a:pt x="82091" y="1809138"/>
                </a:lnTo>
                <a:lnTo>
                  <a:pt x="129201" y="1832324"/>
                </a:lnTo>
                <a:lnTo>
                  <a:pt x="173519" y="1841661"/>
                </a:lnTo>
                <a:lnTo>
                  <a:pt x="210819" y="1842139"/>
                </a:lnTo>
                <a:lnTo>
                  <a:pt x="236872" y="1838750"/>
                </a:lnTo>
                <a:lnTo>
                  <a:pt x="261618" y="1832407"/>
                </a:lnTo>
                <a:lnTo>
                  <a:pt x="282850" y="1824275"/>
                </a:lnTo>
                <a:lnTo>
                  <a:pt x="300406" y="1815477"/>
                </a:lnTo>
                <a:lnTo>
                  <a:pt x="314126" y="1807138"/>
                </a:lnTo>
                <a:lnTo>
                  <a:pt x="281185" y="0"/>
                </a:lnTo>
                <a:close/>
              </a:path>
            </a:pathLst>
          </a:custGeom>
          <a:solidFill>
            <a:srgbClr val="EBECF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4583472" y="6999744"/>
            <a:ext cx="330200" cy="1788160"/>
          </a:xfrm>
          <a:custGeom>
            <a:avLst/>
            <a:gdLst/>
            <a:ahLst/>
            <a:cxnLst/>
            <a:rect l="l" t="t" r="r" b="b"/>
            <a:pathLst>
              <a:path w="330200" h="1788159">
                <a:moveTo>
                  <a:pt x="0" y="0"/>
                </a:moveTo>
                <a:lnTo>
                  <a:pt x="146812" y="1787537"/>
                </a:lnTo>
                <a:lnTo>
                  <a:pt x="178859" y="1784739"/>
                </a:lnTo>
                <a:lnTo>
                  <a:pt x="206967" y="1779999"/>
                </a:lnTo>
                <a:lnTo>
                  <a:pt x="250568" y="1768040"/>
                </a:lnTo>
                <a:lnTo>
                  <a:pt x="294313" y="1750396"/>
                </a:lnTo>
                <a:lnTo>
                  <a:pt x="328070" y="1707035"/>
                </a:lnTo>
                <a:lnTo>
                  <a:pt x="329988" y="1690669"/>
                </a:lnTo>
                <a:lnTo>
                  <a:pt x="329062" y="1676218"/>
                </a:lnTo>
                <a:lnTo>
                  <a:pt x="326890" y="1665006"/>
                </a:lnTo>
                <a:lnTo>
                  <a:pt x="305363" y="1563097"/>
                </a:lnTo>
                <a:lnTo>
                  <a:pt x="285318" y="1466968"/>
                </a:lnTo>
                <a:lnTo>
                  <a:pt x="266707" y="1376454"/>
                </a:lnTo>
                <a:lnTo>
                  <a:pt x="249486" y="1291389"/>
                </a:lnTo>
                <a:lnTo>
                  <a:pt x="233606" y="1211605"/>
                </a:lnTo>
                <a:lnTo>
                  <a:pt x="219021" y="1136938"/>
                </a:lnTo>
                <a:lnTo>
                  <a:pt x="205686" y="1067221"/>
                </a:lnTo>
                <a:lnTo>
                  <a:pt x="193553" y="1002287"/>
                </a:lnTo>
                <a:lnTo>
                  <a:pt x="182575" y="941971"/>
                </a:lnTo>
                <a:lnTo>
                  <a:pt x="172707" y="886105"/>
                </a:lnTo>
                <a:lnTo>
                  <a:pt x="163901" y="834525"/>
                </a:lnTo>
                <a:lnTo>
                  <a:pt x="156111" y="787063"/>
                </a:lnTo>
                <a:lnTo>
                  <a:pt x="149291" y="743554"/>
                </a:lnTo>
                <a:lnTo>
                  <a:pt x="143394" y="703831"/>
                </a:lnTo>
                <a:lnTo>
                  <a:pt x="134182" y="635079"/>
                </a:lnTo>
                <a:lnTo>
                  <a:pt x="128102" y="579478"/>
                </a:lnTo>
                <a:lnTo>
                  <a:pt x="124784" y="535697"/>
                </a:lnTo>
                <a:lnTo>
                  <a:pt x="123853" y="502407"/>
                </a:lnTo>
                <a:lnTo>
                  <a:pt x="124167" y="489281"/>
                </a:lnTo>
                <a:lnTo>
                  <a:pt x="124938" y="478278"/>
                </a:lnTo>
                <a:lnTo>
                  <a:pt x="126720" y="460881"/>
                </a:lnTo>
                <a:lnTo>
                  <a:pt x="129414" y="428282"/>
                </a:lnTo>
                <a:lnTo>
                  <a:pt x="131748" y="382320"/>
                </a:lnTo>
                <a:lnTo>
                  <a:pt x="132448" y="324835"/>
                </a:lnTo>
                <a:lnTo>
                  <a:pt x="130239" y="257667"/>
                </a:lnTo>
                <a:lnTo>
                  <a:pt x="123849" y="182654"/>
                </a:lnTo>
                <a:lnTo>
                  <a:pt x="122739" y="172895"/>
                </a:lnTo>
                <a:lnTo>
                  <a:pt x="121252" y="161314"/>
                </a:lnTo>
                <a:lnTo>
                  <a:pt x="119896" y="148924"/>
                </a:lnTo>
                <a:lnTo>
                  <a:pt x="115577" y="99368"/>
                </a:lnTo>
                <a:lnTo>
                  <a:pt x="112921" y="45903"/>
                </a:lnTo>
                <a:lnTo>
                  <a:pt x="112582" y="32889"/>
                </a:lnTo>
                <a:lnTo>
                  <a:pt x="107008" y="30557"/>
                </a:lnTo>
                <a:lnTo>
                  <a:pt x="54291" y="15029"/>
                </a:lnTo>
                <a:lnTo>
                  <a:pt x="32162" y="11445"/>
                </a:lnTo>
                <a:lnTo>
                  <a:pt x="14794" y="7683"/>
                </a:lnTo>
                <a:lnTo>
                  <a:pt x="0" y="0"/>
                </a:lnTo>
                <a:close/>
              </a:path>
            </a:pathLst>
          </a:custGeom>
          <a:solidFill>
            <a:srgbClr val="EBECF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4090493" y="7840410"/>
            <a:ext cx="214118" cy="125723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3733027" y="7101364"/>
            <a:ext cx="483234" cy="853440"/>
          </a:xfrm>
          <a:custGeom>
            <a:avLst/>
            <a:gdLst/>
            <a:ahLst/>
            <a:cxnLst/>
            <a:rect l="l" t="t" r="r" b="b"/>
            <a:pathLst>
              <a:path w="483235" h="853440">
                <a:moveTo>
                  <a:pt x="362700" y="0"/>
                </a:moveTo>
                <a:lnTo>
                  <a:pt x="317099" y="44585"/>
                </a:lnTo>
                <a:lnTo>
                  <a:pt x="274948" y="87562"/>
                </a:lnTo>
                <a:lnTo>
                  <a:pt x="236213" y="128667"/>
                </a:lnTo>
                <a:lnTo>
                  <a:pt x="200857" y="167638"/>
                </a:lnTo>
                <a:lnTo>
                  <a:pt x="168847" y="204212"/>
                </a:lnTo>
                <a:lnTo>
                  <a:pt x="140146" y="238124"/>
                </a:lnTo>
                <a:lnTo>
                  <a:pt x="114719" y="269112"/>
                </a:lnTo>
                <a:lnTo>
                  <a:pt x="62520" y="336354"/>
                </a:lnTo>
                <a:lnTo>
                  <a:pt x="29053" y="385425"/>
                </a:lnTo>
                <a:lnTo>
                  <a:pt x="10214" y="420671"/>
                </a:lnTo>
                <a:lnTo>
                  <a:pt x="0" y="467074"/>
                </a:lnTo>
                <a:lnTo>
                  <a:pt x="5835" y="511123"/>
                </a:lnTo>
                <a:lnTo>
                  <a:pt x="22326" y="552852"/>
                </a:lnTo>
                <a:lnTo>
                  <a:pt x="47614" y="592578"/>
                </a:lnTo>
                <a:lnTo>
                  <a:pt x="79839" y="630617"/>
                </a:lnTo>
                <a:lnTo>
                  <a:pt x="117141" y="667287"/>
                </a:lnTo>
                <a:lnTo>
                  <a:pt x="157663" y="702905"/>
                </a:lnTo>
                <a:lnTo>
                  <a:pt x="199543" y="737789"/>
                </a:lnTo>
                <a:lnTo>
                  <a:pt x="248508" y="775687"/>
                </a:lnTo>
                <a:lnTo>
                  <a:pt x="294709" y="807183"/>
                </a:lnTo>
                <a:lnTo>
                  <a:pt x="336923" y="832755"/>
                </a:lnTo>
                <a:lnTo>
                  <a:pt x="373925" y="852885"/>
                </a:lnTo>
                <a:lnTo>
                  <a:pt x="380616" y="742385"/>
                </a:lnTo>
                <a:lnTo>
                  <a:pt x="351994" y="701859"/>
                </a:lnTo>
                <a:lnTo>
                  <a:pt x="339591" y="684157"/>
                </a:lnTo>
                <a:lnTo>
                  <a:pt x="309102" y="639787"/>
                </a:lnTo>
                <a:lnTo>
                  <a:pt x="288445" y="608908"/>
                </a:lnTo>
                <a:lnTo>
                  <a:pt x="272725" y="585858"/>
                </a:lnTo>
                <a:lnTo>
                  <a:pt x="241205" y="546063"/>
                </a:lnTo>
                <a:lnTo>
                  <a:pt x="196051" y="500571"/>
                </a:lnTo>
                <a:lnTo>
                  <a:pt x="166047" y="475461"/>
                </a:lnTo>
                <a:lnTo>
                  <a:pt x="483137" y="161450"/>
                </a:lnTo>
                <a:lnTo>
                  <a:pt x="362700" y="0"/>
                </a:lnTo>
                <a:close/>
              </a:path>
            </a:pathLst>
          </a:custGeom>
          <a:solidFill>
            <a:srgbClr val="EBECF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4677323" y="7032665"/>
            <a:ext cx="786765" cy="513080"/>
          </a:xfrm>
          <a:custGeom>
            <a:avLst/>
            <a:gdLst/>
            <a:ahLst/>
            <a:cxnLst/>
            <a:rect l="l" t="t" r="r" b="b"/>
            <a:pathLst>
              <a:path w="786764" h="513079">
                <a:moveTo>
                  <a:pt x="18742" y="0"/>
                </a:moveTo>
                <a:lnTo>
                  <a:pt x="0" y="265813"/>
                </a:lnTo>
                <a:lnTo>
                  <a:pt x="51891" y="306276"/>
                </a:lnTo>
                <a:lnTo>
                  <a:pt x="84272" y="330629"/>
                </a:lnTo>
                <a:lnTo>
                  <a:pt x="120572" y="357151"/>
                </a:lnTo>
                <a:lnTo>
                  <a:pt x="182888" y="401837"/>
                </a:lnTo>
                <a:lnTo>
                  <a:pt x="235426" y="438613"/>
                </a:lnTo>
                <a:lnTo>
                  <a:pt x="279685" y="467687"/>
                </a:lnTo>
                <a:lnTo>
                  <a:pt x="317164" y="489267"/>
                </a:lnTo>
                <a:lnTo>
                  <a:pt x="377779" y="510780"/>
                </a:lnTo>
                <a:lnTo>
                  <a:pt x="425268" y="512799"/>
                </a:lnTo>
                <a:lnTo>
                  <a:pt x="471643" y="506532"/>
                </a:lnTo>
                <a:lnTo>
                  <a:pt x="516888" y="493484"/>
                </a:lnTo>
                <a:lnTo>
                  <a:pt x="560990" y="475161"/>
                </a:lnTo>
                <a:lnTo>
                  <a:pt x="603938" y="453069"/>
                </a:lnTo>
                <a:lnTo>
                  <a:pt x="645717" y="428714"/>
                </a:lnTo>
                <a:lnTo>
                  <a:pt x="686314" y="403600"/>
                </a:lnTo>
                <a:lnTo>
                  <a:pt x="744495" y="363602"/>
                </a:lnTo>
                <a:lnTo>
                  <a:pt x="751687" y="357978"/>
                </a:lnTo>
                <a:lnTo>
                  <a:pt x="407369" y="357978"/>
                </a:lnTo>
                <a:lnTo>
                  <a:pt x="358089" y="314852"/>
                </a:lnTo>
                <a:lnTo>
                  <a:pt x="315319" y="274457"/>
                </a:lnTo>
                <a:lnTo>
                  <a:pt x="278666" y="237183"/>
                </a:lnTo>
                <a:lnTo>
                  <a:pt x="247737" y="203422"/>
                </a:lnTo>
                <a:lnTo>
                  <a:pt x="222139" y="173565"/>
                </a:lnTo>
                <a:lnTo>
                  <a:pt x="207102" y="155447"/>
                </a:lnTo>
                <a:lnTo>
                  <a:pt x="188229" y="133748"/>
                </a:lnTo>
                <a:lnTo>
                  <a:pt x="135629" y="81892"/>
                </a:lnTo>
                <a:lnTo>
                  <a:pt x="102516" y="54728"/>
                </a:lnTo>
                <a:lnTo>
                  <a:pt x="71355" y="32229"/>
                </a:lnTo>
                <a:lnTo>
                  <a:pt x="43109" y="14088"/>
                </a:lnTo>
                <a:lnTo>
                  <a:pt x="18742" y="0"/>
                </a:lnTo>
                <a:close/>
              </a:path>
              <a:path w="786764" h="513079">
                <a:moveTo>
                  <a:pt x="749170" y="234516"/>
                </a:moveTo>
                <a:lnTo>
                  <a:pt x="710140" y="253987"/>
                </a:lnTo>
                <a:lnTo>
                  <a:pt x="667868" y="273384"/>
                </a:lnTo>
                <a:lnTo>
                  <a:pt x="622389" y="292372"/>
                </a:lnTo>
                <a:lnTo>
                  <a:pt x="573741" y="310618"/>
                </a:lnTo>
                <a:lnTo>
                  <a:pt x="529508" y="325422"/>
                </a:lnTo>
                <a:lnTo>
                  <a:pt x="486919" y="338138"/>
                </a:lnTo>
                <a:lnTo>
                  <a:pt x="446149" y="348935"/>
                </a:lnTo>
                <a:lnTo>
                  <a:pt x="407369" y="357978"/>
                </a:lnTo>
                <a:lnTo>
                  <a:pt x="751687" y="357978"/>
                </a:lnTo>
                <a:lnTo>
                  <a:pt x="767488" y="345621"/>
                </a:lnTo>
                <a:lnTo>
                  <a:pt x="786279" y="329895"/>
                </a:lnTo>
                <a:lnTo>
                  <a:pt x="783200" y="316134"/>
                </a:lnTo>
                <a:lnTo>
                  <a:pt x="767023" y="268787"/>
                </a:lnTo>
                <a:lnTo>
                  <a:pt x="753703" y="242247"/>
                </a:lnTo>
                <a:lnTo>
                  <a:pt x="749170" y="234516"/>
                </a:lnTo>
                <a:close/>
              </a:path>
            </a:pathLst>
          </a:custGeom>
          <a:solidFill>
            <a:srgbClr val="EBECF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4129644" y="8372122"/>
            <a:ext cx="173031" cy="209229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4748473" y="8372122"/>
            <a:ext cx="173031" cy="209229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 txBox="1">
            <a:spLocks noGrp="1"/>
          </p:cNvSpPr>
          <p:nvPr>
            <p:ph type="title"/>
          </p:nvPr>
        </p:nvSpPr>
        <p:spPr>
          <a:xfrm>
            <a:off x="7871876" y="364251"/>
            <a:ext cx="4367530" cy="24549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208915">
              <a:lnSpc>
                <a:spcPct val="120800"/>
              </a:lnSpc>
              <a:spcBef>
                <a:spcPts val="95"/>
              </a:spcBef>
            </a:pPr>
            <a:r>
              <a:rPr sz="6600" spc="-825" dirty="0"/>
              <a:t>Example </a:t>
            </a:r>
            <a:r>
              <a:rPr sz="6600" spc="-1115" dirty="0"/>
              <a:t>2  </a:t>
            </a:r>
            <a:r>
              <a:rPr sz="6600" spc="-844" dirty="0"/>
              <a:t>K</a:t>
            </a:r>
            <a:r>
              <a:rPr sz="6600" spc="-715" dirty="0"/>
              <a:t>n</a:t>
            </a:r>
            <a:r>
              <a:rPr sz="6600" spc="-835" dirty="0"/>
              <a:t>o</a:t>
            </a:r>
            <a:r>
              <a:rPr sz="6600" spc="-1055" dirty="0"/>
              <a:t>w</a:t>
            </a:r>
            <a:r>
              <a:rPr sz="6600" spc="-515" dirty="0"/>
              <a:t>l</a:t>
            </a:r>
            <a:r>
              <a:rPr sz="6600" spc="-810" dirty="0"/>
              <a:t>e</a:t>
            </a:r>
            <a:r>
              <a:rPr sz="6600" spc="-645" dirty="0"/>
              <a:t>d</a:t>
            </a:r>
            <a:r>
              <a:rPr sz="6600" spc="-750" dirty="0"/>
              <a:t>g</a:t>
            </a:r>
            <a:r>
              <a:rPr sz="6600" spc="-740" dirty="0"/>
              <a:t>e</a:t>
            </a:r>
            <a:endParaRPr sz="66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0" y="11308556"/>
                </a:moveTo>
                <a:lnTo>
                  <a:pt x="20104099" y="11308556"/>
                </a:lnTo>
                <a:lnTo>
                  <a:pt x="20104099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solidFill>
            <a:srgbClr val="091E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20104099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5940143" y="10330181"/>
            <a:ext cx="4164329" cy="978535"/>
          </a:xfrm>
          <a:custGeom>
            <a:avLst/>
            <a:gdLst/>
            <a:ahLst/>
            <a:cxnLst/>
            <a:rect l="l" t="t" r="r" b="b"/>
            <a:pathLst>
              <a:path w="4164330" h="978534">
                <a:moveTo>
                  <a:pt x="4163956" y="0"/>
                </a:moveTo>
                <a:lnTo>
                  <a:pt x="0" y="3465"/>
                </a:lnTo>
                <a:lnTo>
                  <a:pt x="819" y="978374"/>
                </a:lnTo>
                <a:lnTo>
                  <a:pt x="4163956" y="978374"/>
                </a:lnTo>
                <a:lnTo>
                  <a:pt x="4163956" y="0"/>
                </a:lnTo>
                <a:close/>
              </a:path>
            </a:pathLst>
          </a:custGeom>
          <a:solidFill>
            <a:srgbClr val="091E42">
              <a:alpha val="7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6088380" y="10424990"/>
            <a:ext cx="3934460" cy="716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531620">
              <a:lnSpc>
                <a:spcPct val="105500"/>
              </a:lnSpc>
              <a:spcBef>
                <a:spcPts val="100"/>
              </a:spcBef>
            </a:pPr>
            <a:r>
              <a:rPr sz="2150" spc="-130" dirty="0">
                <a:solidFill>
                  <a:srgbClr val="FFFFFF"/>
                </a:solidFill>
                <a:latin typeface="Verdana"/>
                <a:cs typeface="Verdana"/>
              </a:rPr>
              <a:t>Credit: </a:t>
            </a:r>
            <a:r>
              <a:rPr sz="2150" spc="-125" dirty="0">
                <a:solidFill>
                  <a:srgbClr val="FFFFFF"/>
                </a:solidFill>
                <a:latin typeface="Verdana"/>
                <a:cs typeface="Verdana"/>
              </a:rPr>
              <a:t>Gene</a:t>
            </a:r>
            <a:r>
              <a:rPr sz="2150" spc="-48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150" spc="-150" dirty="0">
                <a:solidFill>
                  <a:srgbClr val="FFFFFF"/>
                </a:solidFill>
                <a:latin typeface="Verdana"/>
                <a:cs typeface="Verdana"/>
              </a:rPr>
              <a:t>Kogan  </a:t>
            </a:r>
            <a:r>
              <a:rPr sz="2150" u="heavy" spc="-13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cs typeface="Verdana"/>
              </a:rPr>
              <a:t>g</a:t>
            </a:r>
            <a:r>
              <a:rPr sz="2150" u="heavy" spc="-7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cs typeface="Verdana"/>
              </a:rPr>
              <a:t>i</a:t>
            </a:r>
            <a:r>
              <a:rPr sz="2150" u="heavy" spc="-114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cs typeface="Verdana"/>
              </a:rPr>
              <a:t>t</a:t>
            </a:r>
            <a:r>
              <a:rPr sz="2150" u="heavy" spc="-204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cs typeface="Verdana"/>
              </a:rPr>
              <a:t>h</a:t>
            </a:r>
            <a:r>
              <a:rPr sz="2150" u="heavy" spc="-17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cs typeface="Verdana"/>
              </a:rPr>
              <a:t>u</a:t>
            </a:r>
            <a:r>
              <a:rPr sz="2150" u="heavy" spc="-12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cs typeface="Verdana"/>
              </a:rPr>
              <a:t>b</a:t>
            </a:r>
            <a:r>
              <a:rPr sz="2150" u="heavy" spc="-24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cs typeface="Verdana"/>
              </a:rPr>
              <a:t>.</a:t>
            </a:r>
            <a:r>
              <a:rPr sz="2150" u="heavy" spc="-2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cs typeface="Verdana"/>
              </a:rPr>
              <a:t>c</a:t>
            </a:r>
            <a:r>
              <a:rPr sz="2150" u="heavy" spc="-10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cs typeface="Verdana"/>
              </a:rPr>
              <a:t>o</a:t>
            </a:r>
            <a:r>
              <a:rPr sz="2150" u="heavy" spc="-28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cs typeface="Verdana"/>
              </a:rPr>
              <a:t>m</a:t>
            </a:r>
            <a:r>
              <a:rPr sz="2150" u="heavy" spc="-33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cs typeface="Verdana"/>
              </a:rPr>
              <a:t>/</a:t>
            </a:r>
            <a:r>
              <a:rPr sz="2150" u="heavy" spc="-13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cs typeface="Verdana"/>
              </a:rPr>
              <a:t>g</a:t>
            </a:r>
            <a:r>
              <a:rPr sz="2150" u="heavy" spc="-14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cs typeface="Verdana"/>
              </a:rPr>
              <a:t>e</a:t>
            </a:r>
            <a:r>
              <a:rPr sz="2150" u="heavy" spc="-18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cs typeface="Verdana"/>
              </a:rPr>
              <a:t>n</a:t>
            </a:r>
            <a:r>
              <a:rPr sz="2150" u="heavy" spc="-14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cs typeface="Verdana"/>
              </a:rPr>
              <a:t>e</a:t>
            </a:r>
            <a:r>
              <a:rPr sz="2150" u="heavy" spc="-22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cs typeface="Verdana"/>
              </a:rPr>
              <a:t>k</a:t>
            </a:r>
            <a:r>
              <a:rPr sz="2150" u="heavy" spc="-10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cs typeface="Verdana"/>
              </a:rPr>
              <a:t>o</a:t>
            </a:r>
            <a:r>
              <a:rPr sz="2150" u="heavy" spc="-14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cs typeface="Verdana"/>
              </a:rPr>
              <a:t>g</a:t>
            </a:r>
            <a:r>
              <a:rPr sz="2150" u="heavy" spc="-20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cs typeface="Verdana"/>
              </a:rPr>
              <a:t>a</a:t>
            </a:r>
            <a:r>
              <a:rPr sz="2150" u="heavy" spc="-18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cs typeface="Verdana"/>
              </a:rPr>
              <a:t>n</a:t>
            </a:r>
            <a:r>
              <a:rPr sz="2150" u="heavy" spc="-33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cs typeface="Verdana"/>
              </a:rPr>
              <a:t>/</a:t>
            </a:r>
            <a:r>
              <a:rPr sz="2150" u="heavy" spc="-10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cs typeface="Verdana"/>
              </a:rPr>
              <a:t>o</a:t>
            </a:r>
            <a:r>
              <a:rPr sz="2150" u="heavy" spc="-9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cs typeface="Verdana"/>
              </a:rPr>
              <a:t>f</a:t>
            </a:r>
            <a:r>
              <a:rPr sz="2150" u="heavy" spc="-18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cs typeface="Verdana"/>
              </a:rPr>
              <a:t>x</a:t>
            </a:r>
            <a:r>
              <a:rPr sz="2150" u="heavy" spc="-8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cs typeface="Verdana"/>
              </a:rPr>
              <a:t>T</a:t>
            </a:r>
            <a:r>
              <a:rPr sz="2150" u="heavy" spc="-22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cs typeface="Verdana"/>
              </a:rPr>
              <a:t>S</a:t>
            </a:r>
            <a:r>
              <a:rPr sz="2150" u="heavy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cs typeface="Verdana"/>
              </a:rPr>
              <a:t>N</a:t>
            </a:r>
            <a:r>
              <a:rPr sz="2150" u="heavy" spc="-114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cs typeface="Verdana"/>
              </a:rPr>
              <a:t>E</a:t>
            </a:r>
            <a:endParaRPr sz="21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0" y="11308556"/>
                </a:moveTo>
                <a:lnTo>
                  <a:pt x="20104099" y="11308556"/>
                </a:lnTo>
                <a:lnTo>
                  <a:pt x="20104099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solidFill>
            <a:srgbClr val="091E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20104099" cy="1130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5940143" y="10330181"/>
            <a:ext cx="4164329" cy="978535"/>
          </a:xfrm>
          <a:custGeom>
            <a:avLst/>
            <a:gdLst/>
            <a:ahLst/>
            <a:cxnLst/>
            <a:rect l="l" t="t" r="r" b="b"/>
            <a:pathLst>
              <a:path w="4164330" h="978534">
                <a:moveTo>
                  <a:pt x="4163956" y="0"/>
                </a:moveTo>
                <a:lnTo>
                  <a:pt x="0" y="3465"/>
                </a:lnTo>
                <a:lnTo>
                  <a:pt x="819" y="978374"/>
                </a:lnTo>
                <a:lnTo>
                  <a:pt x="4163956" y="978374"/>
                </a:lnTo>
                <a:lnTo>
                  <a:pt x="4163956" y="0"/>
                </a:lnTo>
                <a:close/>
              </a:path>
            </a:pathLst>
          </a:custGeom>
          <a:solidFill>
            <a:srgbClr val="091E42">
              <a:alpha val="7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6088380" y="10424990"/>
            <a:ext cx="3934460" cy="716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531620">
              <a:lnSpc>
                <a:spcPct val="105500"/>
              </a:lnSpc>
              <a:spcBef>
                <a:spcPts val="100"/>
              </a:spcBef>
            </a:pPr>
            <a:r>
              <a:rPr sz="2150" spc="-130" dirty="0">
                <a:solidFill>
                  <a:srgbClr val="FFFFFF"/>
                </a:solidFill>
                <a:latin typeface="Verdana"/>
                <a:cs typeface="Verdana"/>
              </a:rPr>
              <a:t>Credit: </a:t>
            </a:r>
            <a:r>
              <a:rPr sz="2150" spc="-125" dirty="0">
                <a:solidFill>
                  <a:srgbClr val="FFFFFF"/>
                </a:solidFill>
                <a:latin typeface="Verdana"/>
                <a:cs typeface="Verdana"/>
              </a:rPr>
              <a:t>Gene</a:t>
            </a:r>
            <a:r>
              <a:rPr sz="2150" spc="-48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150" spc="-150" dirty="0">
                <a:solidFill>
                  <a:srgbClr val="FFFFFF"/>
                </a:solidFill>
                <a:latin typeface="Verdana"/>
                <a:cs typeface="Verdana"/>
              </a:rPr>
              <a:t>Kogan  </a:t>
            </a:r>
            <a:r>
              <a:rPr sz="2150" u="heavy" spc="-13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cs typeface="Verdana"/>
              </a:rPr>
              <a:t>g</a:t>
            </a:r>
            <a:r>
              <a:rPr sz="2150" u="heavy" spc="-7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cs typeface="Verdana"/>
              </a:rPr>
              <a:t>i</a:t>
            </a:r>
            <a:r>
              <a:rPr sz="2150" u="heavy" spc="-114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cs typeface="Verdana"/>
              </a:rPr>
              <a:t>t</a:t>
            </a:r>
            <a:r>
              <a:rPr sz="2150" u="heavy" spc="-204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cs typeface="Verdana"/>
              </a:rPr>
              <a:t>h</a:t>
            </a:r>
            <a:r>
              <a:rPr sz="2150" u="heavy" spc="-17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cs typeface="Verdana"/>
              </a:rPr>
              <a:t>u</a:t>
            </a:r>
            <a:r>
              <a:rPr sz="2150" u="heavy" spc="-12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cs typeface="Verdana"/>
              </a:rPr>
              <a:t>b</a:t>
            </a:r>
            <a:r>
              <a:rPr sz="2150" u="heavy" spc="-24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cs typeface="Verdana"/>
              </a:rPr>
              <a:t>.</a:t>
            </a:r>
            <a:r>
              <a:rPr sz="2150" u="heavy" spc="-2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cs typeface="Verdana"/>
              </a:rPr>
              <a:t>c</a:t>
            </a:r>
            <a:r>
              <a:rPr sz="2150" u="heavy" spc="-10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cs typeface="Verdana"/>
              </a:rPr>
              <a:t>o</a:t>
            </a:r>
            <a:r>
              <a:rPr sz="2150" u="heavy" spc="-28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cs typeface="Verdana"/>
              </a:rPr>
              <a:t>m</a:t>
            </a:r>
            <a:r>
              <a:rPr sz="2150" u="heavy" spc="-33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cs typeface="Verdana"/>
              </a:rPr>
              <a:t>/</a:t>
            </a:r>
            <a:r>
              <a:rPr sz="2150" u="heavy" spc="-13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cs typeface="Verdana"/>
              </a:rPr>
              <a:t>g</a:t>
            </a:r>
            <a:r>
              <a:rPr sz="2150" u="heavy" spc="-14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cs typeface="Verdana"/>
              </a:rPr>
              <a:t>e</a:t>
            </a:r>
            <a:r>
              <a:rPr sz="2150" u="heavy" spc="-18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cs typeface="Verdana"/>
              </a:rPr>
              <a:t>n</a:t>
            </a:r>
            <a:r>
              <a:rPr sz="2150" u="heavy" spc="-14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cs typeface="Verdana"/>
              </a:rPr>
              <a:t>e</a:t>
            </a:r>
            <a:r>
              <a:rPr sz="2150" u="heavy" spc="-22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cs typeface="Verdana"/>
              </a:rPr>
              <a:t>k</a:t>
            </a:r>
            <a:r>
              <a:rPr sz="2150" u="heavy" spc="-10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cs typeface="Verdana"/>
              </a:rPr>
              <a:t>o</a:t>
            </a:r>
            <a:r>
              <a:rPr sz="2150" u="heavy" spc="-14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cs typeface="Verdana"/>
              </a:rPr>
              <a:t>g</a:t>
            </a:r>
            <a:r>
              <a:rPr sz="2150" u="heavy" spc="-20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cs typeface="Verdana"/>
              </a:rPr>
              <a:t>a</a:t>
            </a:r>
            <a:r>
              <a:rPr sz="2150" u="heavy" spc="-18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cs typeface="Verdana"/>
              </a:rPr>
              <a:t>n</a:t>
            </a:r>
            <a:r>
              <a:rPr sz="2150" u="heavy" spc="-33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cs typeface="Verdana"/>
              </a:rPr>
              <a:t>/</a:t>
            </a:r>
            <a:r>
              <a:rPr sz="2150" u="heavy" spc="-10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cs typeface="Verdana"/>
              </a:rPr>
              <a:t>o</a:t>
            </a:r>
            <a:r>
              <a:rPr sz="2150" u="heavy" spc="-9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cs typeface="Verdana"/>
              </a:rPr>
              <a:t>f</a:t>
            </a:r>
            <a:r>
              <a:rPr sz="2150" u="heavy" spc="-18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cs typeface="Verdana"/>
              </a:rPr>
              <a:t>x</a:t>
            </a:r>
            <a:r>
              <a:rPr sz="2150" u="heavy" spc="-8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cs typeface="Verdana"/>
              </a:rPr>
              <a:t>T</a:t>
            </a:r>
            <a:r>
              <a:rPr sz="2150" u="heavy" spc="-22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cs typeface="Verdana"/>
              </a:rPr>
              <a:t>S</a:t>
            </a:r>
            <a:r>
              <a:rPr sz="2150" u="heavy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cs typeface="Verdana"/>
              </a:rPr>
              <a:t>N</a:t>
            </a:r>
            <a:r>
              <a:rPr sz="2150" u="heavy" spc="-114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cs typeface="Verdana"/>
              </a:rPr>
              <a:t>E</a:t>
            </a:r>
            <a:endParaRPr sz="21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835380" y="1495107"/>
            <a:ext cx="14451330" cy="10306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600" b="1" spc="-785" dirty="0">
                <a:solidFill>
                  <a:srgbClr val="253858"/>
                </a:solidFill>
                <a:latin typeface="Verdana"/>
                <a:cs typeface="Verdana"/>
              </a:rPr>
              <a:t>Related </a:t>
            </a:r>
            <a:r>
              <a:rPr sz="6600" b="1" spc="-650" dirty="0">
                <a:solidFill>
                  <a:srgbClr val="253858"/>
                </a:solidFill>
                <a:latin typeface="Verdana"/>
                <a:cs typeface="Verdana"/>
              </a:rPr>
              <a:t>articles </a:t>
            </a:r>
            <a:r>
              <a:rPr sz="6600" b="1" spc="-780" dirty="0">
                <a:solidFill>
                  <a:srgbClr val="253858"/>
                </a:solidFill>
                <a:latin typeface="Verdana"/>
                <a:cs typeface="Verdana"/>
              </a:rPr>
              <a:t>appear </a:t>
            </a:r>
            <a:r>
              <a:rPr sz="6600" b="1" spc="-660" dirty="0">
                <a:solidFill>
                  <a:srgbClr val="253858"/>
                </a:solidFill>
                <a:latin typeface="Verdana"/>
                <a:cs typeface="Verdana"/>
              </a:rPr>
              <a:t>close</a:t>
            </a:r>
            <a:r>
              <a:rPr sz="6600" b="1" spc="-825" dirty="0">
                <a:solidFill>
                  <a:srgbClr val="253858"/>
                </a:solidFill>
                <a:latin typeface="Verdana"/>
                <a:cs typeface="Verdana"/>
              </a:rPr>
              <a:t> </a:t>
            </a:r>
            <a:r>
              <a:rPr sz="6600" b="1" spc="-765" dirty="0">
                <a:solidFill>
                  <a:srgbClr val="253858"/>
                </a:solidFill>
                <a:latin typeface="Verdana"/>
                <a:cs typeface="Verdana"/>
              </a:rPr>
              <a:t>together</a:t>
            </a:r>
            <a:endParaRPr sz="6600">
              <a:latin typeface="Verdana"/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941920" y="5083643"/>
            <a:ext cx="518159" cy="518159"/>
          </a:xfrm>
          <a:custGeom>
            <a:avLst/>
            <a:gdLst/>
            <a:ahLst/>
            <a:cxnLst/>
            <a:rect l="l" t="t" r="r" b="b"/>
            <a:pathLst>
              <a:path w="518160" h="518160">
                <a:moveTo>
                  <a:pt x="281091" y="0"/>
                </a:moveTo>
                <a:lnTo>
                  <a:pt x="236793" y="0"/>
                </a:lnTo>
                <a:lnTo>
                  <a:pt x="193015" y="7517"/>
                </a:lnTo>
                <a:lnTo>
                  <a:pt x="150793" y="22551"/>
                </a:lnTo>
                <a:lnTo>
                  <a:pt x="111167" y="45103"/>
                </a:lnTo>
                <a:lnTo>
                  <a:pt x="75173" y="75173"/>
                </a:lnTo>
                <a:lnTo>
                  <a:pt x="45103" y="111167"/>
                </a:lnTo>
                <a:lnTo>
                  <a:pt x="22551" y="150793"/>
                </a:lnTo>
                <a:lnTo>
                  <a:pt x="7517" y="193015"/>
                </a:lnTo>
                <a:lnTo>
                  <a:pt x="0" y="236793"/>
                </a:lnTo>
                <a:lnTo>
                  <a:pt x="0" y="281091"/>
                </a:lnTo>
                <a:lnTo>
                  <a:pt x="7517" y="324869"/>
                </a:lnTo>
                <a:lnTo>
                  <a:pt x="22551" y="367091"/>
                </a:lnTo>
                <a:lnTo>
                  <a:pt x="45103" y="406717"/>
                </a:lnTo>
                <a:lnTo>
                  <a:pt x="75173" y="442711"/>
                </a:lnTo>
                <a:lnTo>
                  <a:pt x="111167" y="472781"/>
                </a:lnTo>
                <a:lnTo>
                  <a:pt x="150793" y="495332"/>
                </a:lnTo>
                <a:lnTo>
                  <a:pt x="193015" y="510367"/>
                </a:lnTo>
                <a:lnTo>
                  <a:pt x="236793" y="517884"/>
                </a:lnTo>
                <a:lnTo>
                  <a:pt x="281091" y="517884"/>
                </a:lnTo>
                <a:lnTo>
                  <a:pt x="324869" y="510367"/>
                </a:lnTo>
                <a:lnTo>
                  <a:pt x="367091" y="495332"/>
                </a:lnTo>
                <a:lnTo>
                  <a:pt x="406717" y="472781"/>
                </a:lnTo>
                <a:lnTo>
                  <a:pt x="442711" y="442711"/>
                </a:lnTo>
                <a:lnTo>
                  <a:pt x="472784" y="406717"/>
                </a:lnTo>
                <a:lnTo>
                  <a:pt x="495338" y="367091"/>
                </a:lnTo>
                <a:lnTo>
                  <a:pt x="510374" y="324869"/>
                </a:lnTo>
                <a:lnTo>
                  <a:pt x="517892" y="281091"/>
                </a:lnTo>
                <a:lnTo>
                  <a:pt x="517892" y="236793"/>
                </a:lnTo>
                <a:lnTo>
                  <a:pt x="510374" y="193015"/>
                </a:lnTo>
                <a:lnTo>
                  <a:pt x="495338" y="150793"/>
                </a:lnTo>
                <a:lnTo>
                  <a:pt x="472784" y="111167"/>
                </a:lnTo>
                <a:lnTo>
                  <a:pt x="442711" y="75173"/>
                </a:lnTo>
                <a:lnTo>
                  <a:pt x="406717" y="45103"/>
                </a:lnTo>
                <a:lnTo>
                  <a:pt x="367091" y="22551"/>
                </a:lnTo>
                <a:lnTo>
                  <a:pt x="324869" y="7517"/>
                </a:lnTo>
                <a:lnTo>
                  <a:pt x="281091" y="0"/>
                </a:lnTo>
                <a:close/>
              </a:path>
            </a:pathLst>
          </a:custGeom>
          <a:solidFill>
            <a:srgbClr val="0052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941920" y="5083643"/>
            <a:ext cx="518159" cy="518159"/>
          </a:xfrm>
          <a:custGeom>
            <a:avLst/>
            <a:gdLst/>
            <a:ahLst/>
            <a:cxnLst/>
            <a:rect l="l" t="t" r="r" b="b"/>
            <a:pathLst>
              <a:path w="518160" h="518160">
                <a:moveTo>
                  <a:pt x="442711" y="75178"/>
                </a:moveTo>
                <a:lnTo>
                  <a:pt x="472783" y="111171"/>
                </a:lnTo>
                <a:lnTo>
                  <a:pt x="495336" y="150797"/>
                </a:lnTo>
                <a:lnTo>
                  <a:pt x="510372" y="193018"/>
                </a:lnTo>
                <a:lnTo>
                  <a:pt x="517890" y="236796"/>
                </a:lnTo>
                <a:lnTo>
                  <a:pt x="517890" y="281093"/>
                </a:lnTo>
                <a:lnTo>
                  <a:pt x="510372" y="324871"/>
                </a:lnTo>
                <a:lnTo>
                  <a:pt x="495336" y="367092"/>
                </a:lnTo>
                <a:lnTo>
                  <a:pt x="472783" y="406718"/>
                </a:lnTo>
                <a:lnTo>
                  <a:pt x="442711" y="442711"/>
                </a:lnTo>
                <a:lnTo>
                  <a:pt x="406718" y="472783"/>
                </a:lnTo>
                <a:lnTo>
                  <a:pt x="367092" y="495336"/>
                </a:lnTo>
                <a:lnTo>
                  <a:pt x="324871" y="510372"/>
                </a:lnTo>
                <a:lnTo>
                  <a:pt x="281093" y="517890"/>
                </a:lnTo>
                <a:lnTo>
                  <a:pt x="236796" y="517890"/>
                </a:lnTo>
                <a:lnTo>
                  <a:pt x="193018" y="510372"/>
                </a:lnTo>
                <a:lnTo>
                  <a:pt x="150797" y="495336"/>
                </a:lnTo>
                <a:lnTo>
                  <a:pt x="111171" y="472783"/>
                </a:lnTo>
                <a:lnTo>
                  <a:pt x="75178" y="442711"/>
                </a:lnTo>
                <a:lnTo>
                  <a:pt x="45107" y="406718"/>
                </a:lnTo>
                <a:lnTo>
                  <a:pt x="22553" y="367092"/>
                </a:lnTo>
                <a:lnTo>
                  <a:pt x="7517" y="324871"/>
                </a:lnTo>
                <a:lnTo>
                  <a:pt x="0" y="281093"/>
                </a:lnTo>
                <a:lnTo>
                  <a:pt x="0" y="236796"/>
                </a:lnTo>
                <a:lnTo>
                  <a:pt x="7517" y="193018"/>
                </a:lnTo>
                <a:lnTo>
                  <a:pt x="22553" y="150797"/>
                </a:lnTo>
                <a:lnTo>
                  <a:pt x="45107" y="111171"/>
                </a:lnTo>
                <a:lnTo>
                  <a:pt x="75178" y="75178"/>
                </a:lnTo>
                <a:lnTo>
                  <a:pt x="111171" y="45107"/>
                </a:lnTo>
                <a:lnTo>
                  <a:pt x="150797" y="22553"/>
                </a:lnTo>
                <a:lnTo>
                  <a:pt x="193018" y="7517"/>
                </a:lnTo>
                <a:lnTo>
                  <a:pt x="236796" y="0"/>
                </a:lnTo>
                <a:lnTo>
                  <a:pt x="281093" y="0"/>
                </a:lnTo>
                <a:lnTo>
                  <a:pt x="324871" y="7517"/>
                </a:lnTo>
                <a:lnTo>
                  <a:pt x="367092" y="22553"/>
                </a:lnTo>
                <a:lnTo>
                  <a:pt x="406718" y="45107"/>
                </a:lnTo>
                <a:lnTo>
                  <a:pt x="442711" y="75178"/>
                </a:lnTo>
                <a:close/>
              </a:path>
            </a:pathLst>
          </a:custGeom>
          <a:ln w="6282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099562" y="4771362"/>
            <a:ext cx="518159" cy="518159"/>
          </a:xfrm>
          <a:custGeom>
            <a:avLst/>
            <a:gdLst/>
            <a:ahLst/>
            <a:cxnLst/>
            <a:rect l="l" t="t" r="r" b="b"/>
            <a:pathLst>
              <a:path w="518159" h="518160">
                <a:moveTo>
                  <a:pt x="281089" y="0"/>
                </a:moveTo>
                <a:lnTo>
                  <a:pt x="236792" y="0"/>
                </a:lnTo>
                <a:lnTo>
                  <a:pt x="193015" y="7518"/>
                </a:lnTo>
                <a:lnTo>
                  <a:pt x="150795" y="22554"/>
                </a:lnTo>
                <a:lnTo>
                  <a:pt x="111171" y="45108"/>
                </a:lnTo>
                <a:lnTo>
                  <a:pt x="75180" y="75180"/>
                </a:lnTo>
                <a:lnTo>
                  <a:pt x="45108" y="111171"/>
                </a:lnTo>
                <a:lnTo>
                  <a:pt x="22554" y="150795"/>
                </a:lnTo>
                <a:lnTo>
                  <a:pt x="7518" y="193015"/>
                </a:lnTo>
                <a:lnTo>
                  <a:pt x="0" y="236792"/>
                </a:lnTo>
                <a:lnTo>
                  <a:pt x="0" y="281089"/>
                </a:lnTo>
                <a:lnTo>
                  <a:pt x="7518" y="324867"/>
                </a:lnTo>
                <a:lnTo>
                  <a:pt x="22554" y="367088"/>
                </a:lnTo>
                <a:lnTo>
                  <a:pt x="45108" y="406715"/>
                </a:lnTo>
                <a:lnTo>
                  <a:pt x="75180" y="442709"/>
                </a:lnTo>
                <a:lnTo>
                  <a:pt x="111171" y="472781"/>
                </a:lnTo>
                <a:lnTo>
                  <a:pt x="150795" y="495335"/>
                </a:lnTo>
                <a:lnTo>
                  <a:pt x="193015" y="510371"/>
                </a:lnTo>
                <a:lnTo>
                  <a:pt x="236792" y="517889"/>
                </a:lnTo>
                <a:lnTo>
                  <a:pt x="281089" y="517889"/>
                </a:lnTo>
                <a:lnTo>
                  <a:pt x="324867" y="510371"/>
                </a:lnTo>
                <a:lnTo>
                  <a:pt x="367088" y="495335"/>
                </a:lnTo>
                <a:lnTo>
                  <a:pt x="406715" y="472781"/>
                </a:lnTo>
                <a:lnTo>
                  <a:pt x="442709" y="442709"/>
                </a:lnTo>
                <a:lnTo>
                  <a:pt x="472781" y="406715"/>
                </a:lnTo>
                <a:lnTo>
                  <a:pt x="495335" y="367088"/>
                </a:lnTo>
                <a:lnTo>
                  <a:pt x="510371" y="324867"/>
                </a:lnTo>
                <a:lnTo>
                  <a:pt x="517889" y="281089"/>
                </a:lnTo>
                <a:lnTo>
                  <a:pt x="517889" y="236792"/>
                </a:lnTo>
                <a:lnTo>
                  <a:pt x="510371" y="193015"/>
                </a:lnTo>
                <a:lnTo>
                  <a:pt x="495335" y="150795"/>
                </a:lnTo>
                <a:lnTo>
                  <a:pt x="472781" y="111171"/>
                </a:lnTo>
                <a:lnTo>
                  <a:pt x="442709" y="75180"/>
                </a:lnTo>
                <a:lnTo>
                  <a:pt x="406715" y="45108"/>
                </a:lnTo>
                <a:lnTo>
                  <a:pt x="367088" y="22554"/>
                </a:lnTo>
                <a:lnTo>
                  <a:pt x="324867" y="7518"/>
                </a:lnTo>
                <a:lnTo>
                  <a:pt x="281089" y="0"/>
                </a:lnTo>
                <a:close/>
              </a:path>
            </a:pathLst>
          </a:custGeom>
          <a:solidFill>
            <a:srgbClr val="0052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099560" y="4771359"/>
            <a:ext cx="518159" cy="518159"/>
          </a:xfrm>
          <a:custGeom>
            <a:avLst/>
            <a:gdLst/>
            <a:ahLst/>
            <a:cxnLst/>
            <a:rect l="l" t="t" r="r" b="b"/>
            <a:pathLst>
              <a:path w="518159" h="518160">
                <a:moveTo>
                  <a:pt x="442711" y="75178"/>
                </a:moveTo>
                <a:lnTo>
                  <a:pt x="472783" y="111171"/>
                </a:lnTo>
                <a:lnTo>
                  <a:pt x="495336" y="150797"/>
                </a:lnTo>
                <a:lnTo>
                  <a:pt x="510372" y="193018"/>
                </a:lnTo>
                <a:lnTo>
                  <a:pt x="517890" y="236796"/>
                </a:lnTo>
                <a:lnTo>
                  <a:pt x="517890" y="281093"/>
                </a:lnTo>
                <a:lnTo>
                  <a:pt x="510372" y="324871"/>
                </a:lnTo>
                <a:lnTo>
                  <a:pt x="495336" y="367092"/>
                </a:lnTo>
                <a:lnTo>
                  <a:pt x="472783" y="406718"/>
                </a:lnTo>
                <a:lnTo>
                  <a:pt x="442711" y="442711"/>
                </a:lnTo>
                <a:lnTo>
                  <a:pt x="406718" y="472783"/>
                </a:lnTo>
                <a:lnTo>
                  <a:pt x="367092" y="495336"/>
                </a:lnTo>
                <a:lnTo>
                  <a:pt x="324871" y="510372"/>
                </a:lnTo>
                <a:lnTo>
                  <a:pt x="281093" y="517890"/>
                </a:lnTo>
                <a:lnTo>
                  <a:pt x="236796" y="517890"/>
                </a:lnTo>
                <a:lnTo>
                  <a:pt x="193018" y="510372"/>
                </a:lnTo>
                <a:lnTo>
                  <a:pt x="150797" y="495336"/>
                </a:lnTo>
                <a:lnTo>
                  <a:pt x="111171" y="472783"/>
                </a:lnTo>
                <a:lnTo>
                  <a:pt x="75178" y="442711"/>
                </a:lnTo>
                <a:lnTo>
                  <a:pt x="45107" y="406718"/>
                </a:lnTo>
                <a:lnTo>
                  <a:pt x="22553" y="367092"/>
                </a:lnTo>
                <a:lnTo>
                  <a:pt x="7517" y="324871"/>
                </a:lnTo>
                <a:lnTo>
                  <a:pt x="0" y="281093"/>
                </a:lnTo>
                <a:lnTo>
                  <a:pt x="0" y="236796"/>
                </a:lnTo>
                <a:lnTo>
                  <a:pt x="7517" y="193018"/>
                </a:lnTo>
                <a:lnTo>
                  <a:pt x="22553" y="150797"/>
                </a:lnTo>
                <a:lnTo>
                  <a:pt x="45107" y="111171"/>
                </a:lnTo>
                <a:lnTo>
                  <a:pt x="75178" y="75178"/>
                </a:lnTo>
                <a:lnTo>
                  <a:pt x="111171" y="45107"/>
                </a:lnTo>
                <a:lnTo>
                  <a:pt x="150797" y="22553"/>
                </a:lnTo>
                <a:lnTo>
                  <a:pt x="193018" y="7517"/>
                </a:lnTo>
                <a:lnTo>
                  <a:pt x="236796" y="0"/>
                </a:lnTo>
                <a:lnTo>
                  <a:pt x="281093" y="0"/>
                </a:lnTo>
                <a:lnTo>
                  <a:pt x="324871" y="7517"/>
                </a:lnTo>
                <a:lnTo>
                  <a:pt x="367092" y="22553"/>
                </a:lnTo>
                <a:lnTo>
                  <a:pt x="406718" y="45107"/>
                </a:lnTo>
                <a:lnTo>
                  <a:pt x="442711" y="75178"/>
                </a:lnTo>
                <a:close/>
              </a:path>
            </a:pathLst>
          </a:custGeom>
          <a:ln w="6282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099562" y="5706433"/>
            <a:ext cx="518159" cy="518159"/>
          </a:xfrm>
          <a:custGeom>
            <a:avLst/>
            <a:gdLst/>
            <a:ahLst/>
            <a:cxnLst/>
            <a:rect l="l" t="t" r="r" b="b"/>
            <a:pathLst>
              <a:path w="518159" h="518160">
                <a:moveTo>
                  <a:pt x="281089" y="0"/>
                </a:moveTo>
                <a:lnTo>
                  <a:pt x="236792" y="0"/>
                </a:lnTo>
                <a:lnTo>
                  <a:pt x="193015" y="7518"/>
                </a:lnTo>
                <a:lnTo>
                  <a:pt x="150795" y="22554"/>
                </a:lnTo>
                <a:lnTo>
                  <a:pt x="111171" y="45108"/>
                </a:lnTo>
                <a:lnTo>
                  <a:pt x="75180" y="75180"/>
                </a:lnTo>
                <a:lnTo>
                  <a:pt x="45108" y="111174"/>
                </a:lnTo>
                <a:lnTo>
                  <a:pt x="22554" y="150801"/>
                </a:lnTo>
                <a:lnTo>
                  <a:pt x="7518" y="193022"/>
                </a:lnTo>
                <a:lnTo>
                  <a:pt x="0" y="236800"/>
                </a:lnTo>
                <a:lnTo>
                  <a:pt x="0" y="281097"/>
                </a:lnTo>
                <a:lnTo>
                  <a:pt x="7518" y="324874"/>
                </a:lnTo>
                <a:lnTo>
                  <a:pt x="22554" y="367094"/>
                </a:lnTo>
                <a:lnTo>
                  <a:pt x="45108" y="406718"/>
                </a:lnTo>
                <a:lnTo>
                  <a:pt x="75180" y="442709"/>
                </a:lnTo>
                <a:lnTo>
                  <a:pt x="111171" y="472781"/>
                </a:lnTo>
                <a:lnTo>
                  <a:pt x="150795" y="495335"/>
                </a:lnTo>
                <a:lnTo>
                  <a:pt x="193015" y="510371"/>
                </a:lnTo>
                <a:lnTo>
                  <a:pt x="236792" y="517889"/>
                </a:lnTo>
                <a:lnTo>
                  <a:pt x="281089" y="517889"/>
                </a:lnTo>
                <a:lnTo>
                  <a:pt x="324867" y="510371"/>
                </a:lnTo>
                <a:lnTo>
                  <a:pt x="367088" y="495335"/>
                </a:lnTo>
                <a:lnTo>
                  <a:pt x="406715" y="472781"/>
                </a:lnTo>
                <a:lnTo>
                  <a:pt x="442709" y="442709"/>
                </a:lnTo>
                <a:lnTo>
                  <a:pt x="472781" y="406718"/>
                </a:lnTo>
                <a:lnTo>
                  <a:pt x="495335" y="367094"/>
                </a:lnTo>
                <a:lnTo>
                  <a:pt x="510371" y="324874"/>
                </a:lnTo>
                <a:lnTo>
                  <a:pt x="517889" y="281097"/>
                </a:lnTo>
                <a:lnTo>
                  <a:pt x="517889" y="236800"/>
                </a:lnTo>
                <a:lnTo>
                  <a:pt x="510371" y="193022"/>
                </a:lnTo>
                <a:lnTo>
                  <a:pt x="495335" y="150801"/>
                </a:lnTo>
                <a:lnTo>
                  <a:pt x="472781" y="111174"/>
                </a:lnTo>
                <a:lnTo>
                  <a:pt x="442709" y="75180"/>
                </a:lnTo>
                <a:lnTo>
                  <a:pt x="406715" y="45108"/>
                </a:lnTo>
                <a:lnTo>
                  <a:pt x="367088" y="22554"/>
                </a:lnTo>
                <a:lnTo>
                  <a:pt x="324867" y="7518"/>
                </a:lnTo>
                <a:lnTo>
                  <a:pt x="281089" y="0"/>
                </a:lnTo>
                <a:close/>
              </a:path>
            </a:pathLst>
          </a:custGeom>
          <a:solidFill>
            <a:srgbClr val="0052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099560" y="5706431"/>
            <a:ext cx="518159" cy="518159"/>
          </a:xfrm>
          <a:custGeom>
            <a:avLst/>
            <a:gdLst/>
            <a:ahLst/>
            <a:cxnLst/>
            <a:rect l="l" t="t" r="r" b="b"/>
            <a:pathLst>
              <a:path w="518159" h="518160">
                <a:moveTo>
                  <a:pt x="442711" y="75178"/>
                </a:moveTo>
                <a:lnTo>
                  <a:pt x="472783" y="111171"/>
                </a:lnTo>
                <a:lnTo>
                  <a:pt x="495336" y="150797"/>
                </a:lnTo>
                <a:lnTo>
                  <a:pt x="510372" y="193018"/>
                </a:lnTo>
                <a:lnTo>
                  <a:pt x="517890" y="236796"/>
                </a:lnTo>
                <a:lnTo>
                  <a:pt x="517890" y="281093"/>
                </a:lnTo>
                <a:lnTo>
                  <a:pt x="510372" y="324871"/>
                </a:lnTo>
                <a:lnTo>
                  <a:pt x="495336" y="367092"/>
                </a:lnTo>
                <a:lnTo>
                  <a:pt x="472783" y="406718"/>
                </a:lnTo>
                <a:lnTo>
                  <a:pt x="442711" y="442711"/>
                </a:lnTo>
                <a:lnTo>
                  <a:pt x="406718" y="472783"/>
                </a:lnTo>
                <a:lnTo>
                  <a:pt x="367092" y="495336"/>
                </a:lnTo>
                <a:lnTo>
                  <a:pt x="324871" y="510372"/>
                </a:lnTo>
                <a:lnTo>
                  <a:pt x="281093" y="517890"/>
                </a:lnTo>
                <a:lnTo>
                  <a:pt x="236796" y="517890"/>
                </a:lnTo>
                <a:lnTo>
                  <a:pt x="193018" y="510372"/>
                </a:lnTo>
                <a:lnTo>
                  <a:pt x="150797" y="495336"/>
                </a:lnTo>
                <a:lnTo>
                  <a:pt x="111171" y="472783"/>
                </a:lnTo>
                <a:lnTo>
                  <a:pt x="75178" y="442711"/>
                </a:lnTo>
                <a:lnTo>
                  <a:pt x="45107" y="406718"/>
                </a:lnTo>
                <a:lnTo>
                  <a:pt x="22553" y="367092"/>
                </a:lnTo>
                <a:lnTo>
                  <a:pt x="7517" y="324871"/>
                </a:lnTo>
                <a:lnTo>
                  <a:pt x="0" y="281093"/>
                </a:lnTo>
                <a:lnTo>
                  <a:pt x="0" y="236796"/>
                </a:lnTo>
                <a:lnTo>
                  <a:pt x="7517" y="193018"/>
                </a:lnTo>
                <a:lnTo>
                  <a:pt x="22553" y="150797"/>
                </a:lnTo>
                <a:lnTo>
                  <a:pt x="45107" y="111171"/>
                </a:lnTo>
                <a:lnTo>
                  <a:pt x="75178" y="75178"/>
                </a:lnTo>
                <a:lnTo>
                  <a:pt x="111171" y="45107"/>
                </a:lnTo>
                <a:lnTo>
                  <a:pt x="150797" y="22553"/>
                </a:lnTo>
                <a:lnTo>
                  <a:pt x="193018" y="7517"/>
                </a:lnTo>
                <a:lnTo>
                  <a:pt x="236796" y="0"/>
                </a:lnTo>
                <a:lnTo>
                  <a:pt x="281093" y="0"/>
                </a:lnTo>
                <a:lnTo>
                  <a:pt x="324871" y="7517"/>
                </a:lnTo>
                <a:lnTo>
                  <a:pt x="367092" y="22553"/>
                </a:lnTo>
                <a:lnTo>
                  <a:pt x="406718" y="45107"/>
                </a:lnTo>
                <a:lnTo>
                  <a:pt x="442711" y="75178"/>
                </a:lnTo>
                <a:close/>
              </a:path>
            </a:pathLst>
          </a:custGeom>
          <a:ln w="6282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772284" y="4007718"/>
            <a:ext cx="518159" cy="518159"/>
          </a:xfrm>
          <a:custGeom>
            <a:avLst/>
            <a:gdLst/>
            <a:ahLst/>
            <a:cxnLst/>
            <a:rect l="l" t="t" r="r" b="b"/>
            <a:pathLst>
              <a:path w="518160" h="518160">
                <a:moveTo>
                  <a:pt x="281089" y="0"/>
                </a:moveTo>
                <a:lnTo>
                  <a:pt x="236792" y="0"/>
                </a:lnTo>
                <a:lnTo>
                  <a:pt x="193015" y="7517"/>
                </a:lnTo>
                <a:lnTo>
                  <a:pt x="150795" y="22551"/>
                </a:lnTo>
                <a:lnTo>
                  <a:pt x="111171" y="45103"/>
                </a:lnTo>
                <a:lnTo>
                  <a:pt x="75180" y="75173"/>
                </a:lnTo>
                <a:lnTo>
                  <a:pt x="45108" y="111167"/>
                </a:lnTo>
                <a:lnTo>
                  <a:pt x="22554" y="150793"/>
                </a:lnTo>
                <a:lnTo>
                  <a:pt x="7518" y="193015"/>
                </a:lnTo>
                <a:lnTo>
                  <a:pt x="0" y="236793"/>
                </a:lnTo>
                <a:lnTo>
                  <a:pt x="0" y="281091"/>
                </a:lnTo>
                <a:lnTo>
                  <a:pt x="7518" y="324869"/>
                </a:lnTo>
                <a:lnTo>
                  <a:pt x="22554" y="367091"/>
                </a:lnTo>
                <a:lnTo>
                  <a:pt x="45108" y="406717"/>
                </a:lnTo>
                <a:lnTo>
                  <a:pt x="75180" y="442711"/>
                </a:lnTo>
                <a:lnTo>
                  <a:pt x="111171" y="472781"/>
                </a:lnTo>
                <a:lnTo>
                  <a:pt x="150795" y="495332"/>
                </a:lnTo>
                <a:lnTo>
                  <a:pt x="193015" y="510367"/>
                </a:lnTo>
                <a:lnTo>
                  <a:pt x="236792" y="517884"/>
                </a:lnTo>
                <a:lnTo>
                  <a:pt x="281089" y="517884"/>
                </a:lnTo>
                <a:lnTo>
                  <a:pt x="324867" y="510367"/>
                </a:lnTo>
                <a:lnTo>
                  <a:pt x="367088" y="495332"/>
                </a:lnTo>
                <a:lnTo>
                  <a:pt x="406715" y="472781"/>
                </a:lnTo>
                <a:lnTo>
                  <a:pt x="442709" y="442711"/>
                </a:lnTo>
                <a:lnTo>
                  <a:pt x="472781" y="406717"/>
                </a:lnTo>
                <a:lnTo>
                  <a:pt x="495335" y="367091"/>
                </a:lnTo>
                <a:lnTo>
                  <a:pt x="510371" y="324869"/>
                </a:lnTo>
                <a:lnTo>
                  <a:pt x="517889" y="281091"/>
                </a:lnTo>
                <a:lnTo>
                  <a:pt x="517889" y="236793"/>
                </a:lnTo>
                <a:lnTo>
                  <a:pt x="510371" y="193015"/>
                </a:lnTo>
                <a:lnTo>
                  <a:pt x="495335" y="150793"/>
                </a:lnTo>
                <a:lnTo>
                  <a:pt x="472781" y="111167"/>
                </a:lnTo>
                <a:lnTo>
                  <a:pt x="442709" y="75173"/>
                </a:lnTo>
                <a:lnTo>
                  <a:pt x="406715" y="45103"/>
                </a:lnTo>
                <a:lnTo>
                  <a:pt x="367088" y="22551"/>
                </a:lnTo>
                <a:lnTo>
                  <a:pt x="324867" y="7517"/>
                </a:lnTo>
                <a:lnTo>
                  <a:pt x="281089" y="0"/>
                </a:lnTo>
                <a:close/>
              </a:path>
            </a:pathLst>
          </a:custGeom>
          <a:solidFill>
            <a:srgbClr val="0052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772282" y="4007718"/>
            <a:ext cx="518159" cy="518159"/>
          </a:xfrm>
          <a:custGeom>
            <a:avLst/>
            <a:gdLst/>
            <a:ahLst/>
            <a:cxnLst/>
            <a:rect l="l" t="t" r="r" b="b"/>
            <a:pathLst>
              <a:path w="518160" h="518160">
                <a:moveTo>
                  <a:pt x="442711" y="75178"/>
                </a:moveTo>
                <a:lnTo>
                  <a:pt x="472783" y="111171"/>
                </a:lnTo>
                <a:lnTo>
                  <a:pt x="495336" y="150797"/>
                </a:lnTo>
                <a:lnTo>
                  <a:pt x="510372" y="193018"/>
                </a:lnTo>
                <a:lnTo>
                  <a:pt x="517890" y="236796"/>
                </a:lnTo>
                <a:lnTo>
                  <a:pt x="517890" y="281093"/>
                </a:lnTo>
                <a:lnTo>
                  <a:pt x="510372" y="324871"/>
                </a:lnTo>
                <a:lnTo>
                  <a:pt x="495336" y="367092"/>
                </a:lnTo>
                <a:lnTo>
                  <a:pt x="472783" y="406718"/>
                </a:lnTo>
                <a:lnTo>
                  <a:pt x="442711" y="442711"/>
                </a:lnTo>
                <a:lnTo>
                  <a:pt x="406718" y="472783"/>
                </a:lnTo>
                <a:lnTo>
                  <a:pt x="367092" y="495336"/>
                </a:lnTo>
                <a:lnTo>
                  <a:pt x="324871" y="510372"/>
                </a:lnTo>
                <a:lnTo>
                  <a:pt x="281093" y="517890"/>
                </a:lnTo>
                <a:lnTo>
                  <a:pt x="236796" y="517890"/>
                </a:lnTo>
                <a:lnTo>
                  <a:pt x="193018" y="510372"/>
                </a:lnTo>
                <a:lnTo>
                  <a:pt x="150797" y="495336"/>
                </a:lnTo>
                <a:lnTo>
                  <a:pt x="111171" y="472783"/>
                </a:lnTo>
                <a:lnTo>
                  <a:pt x="75178" y="442711"/>
                </a:lnTo>
                <a:lnTo>
                  <a:pt x="45107" y="406718"/>
                </a:lnTo>
                <a:lnTo>
                  <a:pt x="22553" y="367092"/>
                </a:lnTo>
                <a:lnTo>
                  <a:pt x="7517" y="324871"/>
                </a:lnTo>
                <a:lnTo>
                  <a:pt x="0" y="281093"/>
                </a:lnTo>
                <a:lnTo>
                  <a:pt x="0" y="236796"/>
                </a:lnTo>
                <a:lnTo>
                  <a:pt x="7517" y="193018"/>
                </a:lnTo>
                <a:lnTo>
                  <a:pt x="22553" y="150797"/>
                </a:lnTo>
                <a:lnTo>
                  <a:pt x="45107" y="111171"/>
                </a:lnTo>
                <a:lnTo>
                  <a:pt x="75178" y="75178"/>
                </a:lnTo>
                <a:lnTo>
                  <a:pt x="111171" y="45107"/>
                </a:lnTo>
                <a:lnTo>
                  <a:pt x="150797" y="22553"/>
                </a:lnTo>
                <a:lnTo>
                  <a:pt x="193018" y="7517"/>
                </a:lnTo>
                <a:lnTo>
                  <a:pt x="236796" y="0"/>
                </a:lnTo>
                <a:lnTo>
                  <a:pt x="281093" y="0"/>
                </a:lnTo>
                <a:lnTo>
                  <a:pt x="324871" y="7517"/>
                </a:lnTo>
                <a:lnTo>
                  <a:pt x="367092" y="22553"/>
                </a:lnTo>
                <a:lnTo>
                  <a:pt x="406718" y="45107"/>
                </a:lnTo>
                <a:lnTo>
                  <a:pt x="442711" y="75178"/>
                </a:lnTo>
                <a:close/>
              </a:path>
            </a:pathLst>
          </a:custGeom>
          <a:ln w="6282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590445" y="6501246"/>
            <a:ext cx="518159" cy="518159"/>
          </a:xfrm>
          <a:custGeom>
            <a:avLst/>
            <a:gdLst/>
            <a:ahLst/>
            <a:cxnLst/>
            <a:rect l="l" t="t" r="r" b="b"/>
            <a:pathLst>
              <a:path w="518160" h="518159">
                <a:moveTo>
                  <a:pt x="281089" y="0"/>
                </a:moveTo>
                <a:lnTo>
                  <a:pt x="236792" y="0"/>
                </a:lnTo>
                <a:lnTo>
                  <a:pt x="193015" y="7518"/>
                </a:lnTo>
                <a:lnTo>
                  <a:pt x="150795" y="22554"/>
                </a:lnTo>
                <a:lnTo>
                  <a:pt x="111171" y="45108"/>
                </a:lnTo>
                <a:lnTo>
                  <a:pt x="75180" y="75180"/>
                </a:lnTo>
                <a:lnTo>
                  <a:pt x="45108" y="111174"/>
                </a:lnTo>
                <a:lnTo>
                  <a:pt x="22554" y="150801"/>
                </a:lnTo>
                <a:lnTo>
                  <a:pt x="7518" y="193022"/>
                </a:lnTo>
                <a:lnTo>
                  <a:pt x="0" y="236800"/>
                </a:lnTo>
                <a:lnTo>
                  <a:pt x="0" y="281097"/>
                </a:lnTo>
                <a:lnTo>
                  <a:pt x="7518" y="324874"/>
                </a:lnTo>
                <a:lnTo>
                  <a:pt x="22554" y="367094"/>
                </a:lnTo>
                <a:lnTo>
                  <a:pt x="45108" y="406718"/>
                </a:lnTo>
                <a:lnTo>
                  <a:pt x="75180" y="442709"/>
                </a:lnTo>
                <a:lnTo>
                  <a:pt x="111171" y="472781"/>
                </a:lnTo>
                <a:lnTo>
                  <a:pt x="150795" y="495335"/>
                </a:lnTo>
                <a:lnTo>
                  <a:pt x="193015" y="510371"/>
                </a:lnTo>
                <a:lnTo>
                  <a:pt x="236792" y="517889"/>
                </a:lnTo>
                <a:lnTo>
                  <a:pt x="281089" y="517889"/>
                </a:lnTo>
                <a:lnTo>
                  <a:pt x="324867" y="510371"/>
                </a:lnTo>
                <a:lnTo>
                  <a:pt x="367088" y="495335"/>
                </a:lnTo>
                <a:lnTo>
                  <a:pt x="406715" y="472781"/>
                </a:lnTo>
                <a:lnTo>
                  <a:pt x="442709" y="442709"/>
                </a:lnTo>
                <a:lnTo>
                  <a:pt x="472781" y="406718"/>
                </a:lnTo>
                <a:lnTo>
                  <a:pt x="495335" y="367094"/>
                </a:lnTo>
                <a:lnTo>
                  <a:pt x="510371" y="324874"/>
                </a:lnTo>
                <a:lnTo>
                  <a:pt x="517889" y="281097"/>
                </a:lnTo>
                <a:lnTo>
                  <a:pt x="517889" y="236800"/>
                </a:lnTo>
                <a:lnTo>
                  <a:pt x="510371" y="193022"/>
                </a:lnTo>
                <a:lnTo>
                  <a:pt x="495335" y="150801"/>
                </a:lnTo>
                <a:lnTo>
                  <a:pt x="472781" y="111174"/>
                </a:lnTo>
                <a:lnTo>
                  <a:pt x="442709" y="75180"/>
                </a:lnTo>
                <a:lnTo>
                  <a:pt x="406715" y="45108"/>
                </a:lnTo>
                <a:lnTo>
                  <a:pt x="367088" y="22554"/>
                </a:lnTo>
                <a:lnTo>
                  <a:pt x="324867" y="7518"/>
                </a:lnTo>
                <a:lnTo>
                  <a:pt x="281089" y="0"/>
                </a:lnTo>
                <a:close/>
              </a:path>
            </a:pathLst>
          </a:custGeom>
          <a:solidFill>
            <a:srgbClr val="0052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590442" y="6501244"/>
            <a:ext cx="518159" cy="518159"/>
          </a:xfrm>
          <a:custGeom>
            <a:avLst/>
            <a:gdLst/>
            <a:ahLst/>
            <a:cxnLst/>
            <a:rect l="l" t="t" r="r" b="b"/>
            <a:pathLst>
              <a:path w="518160" h="518159">
                <a:moveTo>
                  <a:pt x="442711" y="75178"/>
                </a:moveTo>
                <a:lnTo>
                  <a:pt x="472783" y="111171"/>
                </a:lnTo>
                <a:lnTo>
                  <a:pt x="495336" y="150797"/>
                </a:lnTo>
                <a:lnTo>
                  <a:pt x="510372" y="193018"/>
                </a:lnTo>
                <a:lnTo>
                  <a:pt x="517890" y="236796"/>
                </a:lnTo>
                <a:lnTo>
                  <a:pt x="517890" y="281093"/>
                </a:lnTo>
                <a:lnTo>
                  <a:pt x="510372" y="324871"/>
                </a:lnTo>
                <a:lnTo>
                  <a:pt x="495336" y="367092"/>
                </a:lnTo>
                <a:lnTo>
                  <a:pt x="472783" y="406718"/>
                </a:lnTo>
                <a:lnTo>
                  <a:pt x="442711" y="442711"/>
                </a:lnTo>
                <a:lnTo>
                  <a:pt x="406718" y="472783"/>
                </a:lnTo>
                <a:lnTo>
                  <a:pt x="367092" y="495336"/>
                </a:lnTo>
                <a:lnTo>
                  <a:pt x="324871" y="510372"/>
                </a:lnTo>
                <a:lnTo>
                  <a:pt x="281093" y="517890"/>
                </a:lnTo>
                <a:lnTo>
                  <a:pt x="236796" y="517890"/>
                </a:lnTo>
                <a:lnTo>
                  <a:pt x="193018" y="510372"/>
                </a:lnTo>
                <a:lnTo>
                  <a:pt x="150797" y="495336"/>
                </a:lnTo>
                <a:lnTo>
                  <a:pt x="111171" y="472783"/>
                </a:lnTo>
                <a:lnTo>
                  <a:pt x="75178" y="442711"/>
                </a:lnTo>
                <a:lnTo>
                  <a:pt x="45107" y="406718"/>
                </a:lnTo>
                <a:lnTo>
                  <a:pt x="22553" y="367092"/>
                </a:lnTo>
                <a:lnTo>
                  <a:pt x="7517" y="324871"/>
                </a:lnTo>
                <a:lnTo>
                  <a:pt x="0" y="281093"/>
                </a:lnTo>
                <a:lnTo>
                  <a:pt x="0" y="236796"/>
                </a:lnTo>
                <a:lnTo>
                  <a:pt x="7517" y="193018"/>
                </a:lnTo>
                <a:lnTo>
                  <a:pt x="22553" y="150797"/>
                </a:lnTo>
                <a:lnTo>
                  <a:pt x="45107" y="111171"/>
                </a:lnTo>
                <a:lnTo>
                  <a:pt x="75178" y="75178"/>
                </a:lnTo>
                <a:lnTo>
                  <a:pt x="111171" y="45107"/>
                </a:lnTo>
                <a:lnTo>
                  <a:pt x="150797" y="22553"/>
                </a:lnTo>
                <a:lnTo>
                  <a:pt x="193018" y="7517"/>
                </a:lnTo>
                <a:lnTo>
                  <a:pt x="236796" y="0"/>
                </a:lnTo>
                <a:lnTo>
                  <a:pt x="281093" y="0"/>
                </a:lnTo>
                <a:lnTo>
                  <a:pt x="324871" y="7517"/>
                </a:lnTo>
                <a:lnTo>
                  <a:pt x="367092" y="22553"/>
                </a:lnTo>
                <a:lnTo>
                  <a:pt x="406718" y="45107"/>
                </a:lnTo>
                <a:lnTo>
                  <a:pt x="442711" y="75178"/>
                </a:lnTo>
                <a:close/>
              </a:path>
            </a:pathLst>
          </a:custGeom>
          <a:ln w="6282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806073" y="7093459"/>
            <a:ext cx="518159" cy="518159"/>
          </a:xfrm>
          <a:custGeom>
            <a:avLst/>
            <a:gdLst/>
            <a:ahLst/>
            <a:cxnLst/>
            <a:rect l="l" t="t" r="r" b="b"/>
            <a:pathLst>
              <a:path w="518159" h="518159">
                <a:moveTo>
                  <a:pt x="281091" y="0"/>
                </a:moveTo>
                <a:lnTo>
                  <a:pt x="236793" y="0"/>
                </a:lnTo>
                <a:lnTo>
                  <a:pt x="193015" y="7518"/>
                </a:lnTo>
                <a:lnTo>
                  <a:pt x="150793" y="22554"/>
                </a:lnTo>
                <a:lnTo>
                  <a:pt x="111167" y="45108"/>
                </a:lnTo>
                <a:lnTo>
                  <a:pt x="75173" y="75180"/>
                </a:lnTo>
                <a:lnTo>
                  <a:pt x="45103" y="111174"/>
                </a:lnTo>
                <a:lnTo>
                  <a:pt x="22551" y="150801"/>
                </a:lnTo>
                <a:lnTo>
                  <a:pt x="7517" y="193022"/>
                </a:lnTo>
                <a:lnTo>
                  <a:pt x="0" y="236800"/>
                </a:lnTo>
                <a:lnTo>
                  <a:pt x="0" y="281097"/>
                </a:lnTo>
                <a:lnTo>
                  <a:pt x="7517" y="324874"/>
                </a:lnTo>
                <a:lnTo>
                  <a:pt x="22551" y="367094"/>
                </a:lnTo>
                <a:lnTo>
                  <a:pt x="45103" y="406718"/>
                </a:lnTo>
                <a:lnTo>
                  <a:pt x="75173" y="442709"/>
                </a:lnTo>
                <a:lnTo>
                  <a:pt x="111167" y="472781"/>
                </a:lnTo>
                <a:lnTo>
                  <a:pt x="150793" y="495335"/>
                </a:lnTo>
                <a:lnTo>
                  <a:pt x="193015" y="510371"/>
                </a:lnTo>
                <a:lnTo>
                  <a:pt x="236793" y="517889"/>
                </a:lnTo>
                <a:lnTo>
                  <a:pt x="281091" y="517889"/>
                </a:lnTo>
                <a:lnTo>
                  <a:pt x="324869" y="510371"/>
                </a:lnTo>
                <a:lnTo>
                  <a:pt x="367091" y="495335"/>
                </a:lnTo>
                <a:lnTo>
                  <a:pt x="406717" y="472781"/>
                </a:lnTo>
                <a:lnTo>
                  <a:pt x="442711" y="442709"/>
                </a:lnTo>
                <a:lnTo>
                  <a:pt x="472784" y="406718"/>
                </a:lnTo>
                <a:lnTo>
                  <a:pt x="495338" y="367094"/>
                </a:lnTo>
                <a:lnTo>
                  <a:pt x="510374" y="324874"/>
                </a:lnTo>
                <a:lnTo>
                  <a:pt x="517892" y="281097"/>
                </a:lnTo>
                <a:lnTo>
                  <a:pt x="517892" y="236800"/>
                </a:lnTo>
                <a:lnTo>
                  <a:pt x="510374" y="193022"/>
                </a:lnTo>
                <a:lnTo>
                  <a:pt x="495338" y="150801"/>
                </a:lnTo>
                <a:lnTo>
                  <a:pt x="472784" y="111174"/>
                </a:lnTo>
                <a:lnTo>
                  <a:pt x="442711" y="75180"/>
                </a:lnTo>
                <a:lnTo>
                  <a:pt x="406717" y="45108"/>
                </a:lnTo>
                <a:lnTo>
                  <a:pt x="367091" y="22554"/>
                </a:lnTo>
                <a:lnTo>
                  <a:pt x="324869" y="7518"/>
                </a:lnTo>
                <a:lnTo>
                  <a:pt x="281091" y="0"/>
                </a:lnTo>
                <a:close/>
              </a:path>
            </a:pathLst>
          </a:custGeom>
          <a:solidFill>
            <a:srgbClr val="0052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806073" y="7093456"/>
            <a:ext cx="518159" cy="518159"/>
          </a:xfrm>
          <a:custGeom>
            <a:avLst/>
            <a:gdLst/>
            <a:ahLst/>
            <a:cxnLst/>
            <a:rect l="l" t="t" r="r" b="b"/>
            <a:pathLst>
              <a:path w="518159" h="518159">
                <a:moveTo>
                  <a:pt x="442711" y="75178"/>
                </a:moveTo>
                <a:lnTo>
                  <a:pt x="472783" y="111171"/>
                </a:lnTo>
                <a:lnTo>
                  <a:pt x="495336" y="150797"/>
                </a:lnTo>
                <a:lnTo>
                  <a:pt x="510372" y="193018"/>
                </a:lnTo>
                <a:lnTo>
                  <a:pt x="517890" y="236796"/>
                </a:lnTo>
                <a:lnTo>
                  <a:pt x="517890" y="281093"/>
                </a:lnTo>
                <a:lnTo>
                  <a:pt x="510372" y="324871"/>
                </a:lnTo>
                <a:lnTo>
                  <a:pt x="495336" y="367092"/>
                </a:lnTo>
                <a:lnTo>
                  <a:pt x="472783" y="406718"/>
                </a:lnTo>
                <a:lnTo>
                  <a:pt x="442711" y="442711"/>
                </a:lnTo>
                <a:lnTo>
                  <a:pt x="406718" y="472783"/>
                </a:lnTo>
                <a:lnTo>
                  <a:pt x="367092" y="495336"/>
                </a:lnTo>
                <a:lnTo>
                  <a:pt x="324871" y="510372"/>
                </a:lnTo>
                <a:lnTo>
                  <a:pt x="281093" y="517890"/>
                </a:lnTo>
                <a:lnTo>
                  <a:pt x="236796" y="517890"/>
                </a:lnTo>
                <a:lnTo>
                  <a:pt x="193018" y="510372"/>
                </a:lnTo>
                <a:lnTo>
                  <a:pt x="150797" y="495336"/>
                </a:lnTo>
                <a:lnTo>
                  <a:pt x="111171" y="472783"/>
                </a:lnTo>
                <a:lnTo>
                  <a:pt x="75178" y="442711"/>
                </a:lnTo>
                <a:lnTo>
                  <a:pt x="45107" y="406718"/>
                </a:lnTo>
                <a:lnTo>
                  <a:pt x="22553" y="367092"/>
                </a:lnTo>
                <a:lnTo>
                  <a:pt x="7517" y="324871"/>
                </a:lnTo>
                <a:lnTo>
                  <a:pt x="0" y="281093"/>
                </a:lnTo>
                <a:lnTo>
                  <a:pt x="0" y="236796"/>
                </a:lnTo>
                <a:lnTo>
                  <a:pt x="7517" y="193018"/>
                </a:lnTo>
                <a:lnTo>
                  <a:pt x="22553" y="150797"/>
                </a:lnTo>
                <a:lnTo>
                  <a:pt x="45107" y="111171"/>
                </a:lnTo>
                <a:lnTo>
                  <a:pt x="75178" y="75178"/>
                </a:lnTo>
                <a:lnTo>
                  <a:pt x="111171" y="45107"/>
                </a:lnTo>
                <a:lnTo>
                  <a:pt x="150797" y="22553"/>
                </a:lnTo>
                <a:lnTo>
                  <a:pt x="193018" y="7517"/>
                </a:lnTo>
                <a:lnTo>
                  <a:pt x="236796" y="0"/>
                </a:lnTo>
                <a:lnTo>
                  <a:pt x="281093" y="0"/>
                </a:lnTo>
                <a:lnTo>
                  <a:pt x="324871" y="7517"/>
                </a:lnTo>
                <a:lnTo>
                  <a:pt x="367092" y="22553"/>
                </a:lnTo>
                <a:lnTo>
                  <a:pt x="406718" y="45107"/>
                </a:lnTo>
                <a:lnTo>
                  <a:pt x="442711" y="75178"/>
                </a:lnTo>
                <a:close/>
              </a:path>
            </a:pathLst>
          </a:custGeom>
          <a:ln w="6282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492439" y="6111633"/>
            <a:ext cx="518159" cy="518159"/>
          </a:xfrm>
          <a:custGeom>
            <a:avLst/>
            <a:gdLst/>
            <a:ahLst/>
            <a:cxnLst/>
            <a:rect l="l" t="t" r="r" b="b"/>
            <a:pathLst>
              <a:path w="518159" h="518159">
                <a:moveTo>
                  <a:pt x="281091" y="0"/>
                </a:moveTo>
                <a:lnTo>
                  <a:pt x="236793" y="0"/>
                </a:lnTo>
                <a:lnTo>
                  <a:pt x="193015" y="7517"/>
                </a:lnTo>
                <a:lnTo>
                  <a:pt x="150793" y="22551"/>
                </a:lnTo>
                <a:lnTo>
                  <a:pt x="111167" y="45103"/>
                </a:lnTo>
                <a:lnTo>
                  <a:pt x="75173" y="75173"/>
                </a:lnTo>
                <a:lnTo>
                  <a:pt x="45103" y="111167"/>
                </a:lnTo>
                <a:lnTo>
                  <a:pt x="22551" y="150793"/>
                </a:lnTo>
                <a:lnTo>
                  <a:pt x="7517" y="193015"/>
                </a:lnTo>
                <a:lnTo>
                  <a:pt x="0" y="236793"/>
                </a:lnTo>
                <a:lnTo>
                  <a:pt x="0" y="281091"/>
                </a:lnTo>
                <a:lnTo>
                  <a:pt x="7517" y="324869"/>
                </a:lnTo>
                <a:lnTo>
                  <a:pt x="22551" y="367091"/>
                </a:lnTo>
                <a:lnTo>
                  <a:pt x="45103" y="406717"/>
                </a:lnTo>
                <a:lnTo>
                  <a:pt x="75173" y="442711"/>
                </a:lnTo>
                <a:lnTo>
                  <a:pt x="111167" y="472784"/>
                </a:lnTo>
                <a:lnTo>
                  <a:pt x="150793" y="495338"/>
                </a:lnTo>
                <a:lnTo>
                  <a:pt x="193015" y="510374"/>
                </a:lnTo>
                <a:lnTo>
                  <a:pt x="236793" y="517892"/>
                </a:lnTo>
                <a:lnTo>
                  <a:pt x="281091" y="517892"/>
                </a:lnTo>
                <a:lnTo>
                  <a:pt x="324869" y="510374"/>
                </a:lnTo>
                <a:lnTo>
                  <a:pt x="367091" y="495338"/>
                </a:lnTo>
                <a:lnTo>
                  <a:pt x="406717" y="472784"/>
                </a:lnTo>
                <a:lnTo>
                  <a:pt x="442711" y="442711"/>
                </a:lnTo>
                <a:lnTo>
                  <a:pt x="472784" y="406717"/>
                </a:lnTo>
                <a:lnTo>
                  <a:pt x="495338" y="367091"/>
                </a:lnTo>
                <a:lnTo>
                  <a:pt x="510374" y="324869"/>
                </a:lnTo>
                <a:lnTo>
                  <a:pt x="517892" y="281091"/>
                </a:lnTo>
                <a:lnTo>
                  <a:pt x="517892" y="236793"/>
                </a:lnTo>
                <a:lnTo>
                  <a:pt x="510374" y="193015"/>
                </a:lnTo>
                <a:lnTo>
                  <a:pt x="495338" y="150793"/>
                </a:lnTo>
                <a:lnTo>
                  <a:pt x="472784" y="111167"/>
                </a:lnTo>
                <a:lnTo>
                  <a:pt x="442711" y="75173"/>
                </a:lnTo>
                <a:lnTo>
                  <a:pt x="406717" y="45103"/>
                </a:lnTo>
                <a:lnTo>
                  <a:pt x="367091" y="22551"/>
                </a:lnTo>
                <a:lnTo>
                  <a:pt x="324869" y="7517"/>
                </a:lnTo>
                <a:lnTo>
                  <a:pt x="281091" y="0"/>
                </a:lnTo>
                <a:close/>
              </a:path>
            </a:pathLst>
          </a:custGeom>
          <a:solidFill>
            <a:srgbClr val="0052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492439" y="6111633"/>
            <a:ext cx="518159" cy="518159"/>
          </a:xfrm>
          <a:custGeom>
            <a:avLst/>
            <a:gdLst/>
            <a:ahLst/>
            <a:cxnLst/>
            <a:rect l="l" t="t" r="r" b="b"/>
            <a:pathLst>
              <a:path w="518159" h="518159">
                <a:moveTo>
                  <a:pt x="442711" y="75178"/>
                </a:moveTo>
                <a:lnTo>
                  <a:pt x="472783" y="111171"/>
                </a:lnTo>
                <a:lnTo>
                  <a:pt x="495336" y="150797"/>
                </a:lnTo>
                <a:lnTo>
                  <a:pt x="510372" y="193018"/>
                </a:lnTo>
                <a:lnTo>
                  <a:pt x="517890" y="236796"/>
                </a:lnTo>
                <a:lnTo>
                  <a:pt x="517890" y="281093"/>
                </a:lnTo>
                <a:lnTo>
                  <a:pt x="510372" y="324871"/>
                </a:lnTo>
                <a:lnTo>
                  <a:pt x="495336" y="367092"/>
                </a:lnTo>
                <a:lnTo>
                  <a:pt x="472783" y="406718"/>
                </a:lnTo>
                <a:lnTo>
                  <a:pt x="442711" y="442711"/>
                </a:lnTo>
                <a:lnTo>
                  <a:pt x="406718" y="472783"/>
                </a:lnTo>
                <a:lnTo>
                  <a:pt x="367092" y="495336"/>
                </a:lnTo>
                <a:lnTo>
                  <a:pt x="324871" y="510372"/>
                </a:lnTo>
                <a:lnTo>
                  <a:pt x="281093" y="517890"/>
                </a:lnTo>
                <a:lnTo>
                  <a:pt x="236796" y="517890"/>
                </a:lnTo>
                <a:lnTo>
                  <a:pt x="193018" y="510372"/>
                </a:lnTo>
                <a:lnTo>
                  <a:pt x="150797" y="495336"/>
                </a:lnTo>
                <a:lnTo>
                  <a:pt x="111171" y="472783"/>
                </a:lnTo>
                <a:lnTo>
                  <a:pt x="75178" y="442711"/>
                </a:lnTo>
                <a:lnTo>
                  <a:pt x="45107" y="406718"/>
                </a:lnTo>
                <a:lnTo>
                  <a:pt x="22553" y="367092"/>
                </a:lnTo>
                <a:lnTo>
                  <a:pt x="7517" y="324871"/>
                </a:lnTo>
                <a:lnTo>
                  <a:pt x="0" y="281093"/>
                </a:lnTo>
                <a:lnTo>
                  <a:pt x="0" y="236796"/>
                </a:lnTo>
                <a:lnTo>
                  <a:pt x="7517" y="193018"/>
                </a:lnTo>
                <a:lnTo>
                  <a:pt x="22553" y="150797"/>
                </a:lnTo>
                <a:lnTo>
                  <a:pt x="45107" y="111171"/>
                </a:lnTo>
                <a:lnTo>
                  <a:pt x="75178" y="75178"/>
                </a:lnTo>
                <a:lnTo>
                  <a:pt x="111171" y="45107"/>
                </a:lnTo>
                <a:lnTo>
                  <a:pt x="150797" y="22553"/>
                </a:lnTo>
                <a:lnTo>
                  <a:pt x="193018" y="7517"/>
                </a:lnTo>
                <a:lnTo>
                  <a:pt x="236796" y="0"/>
                </a:lnTo>
                <a:lnTo>
                  <a:pt x="281093" y="0"/>
                </a:lnTo>
                <a:lnTo>
                  <a:pt x="324871" y="7517"/>
                </a:lnTo>
                <a:lnTo>
                  <a:pt x="367092" y="22553"/>
                </a:lnTo>
                <a:lnTo>
                  <a:pt x="406718" y="45107"/>
                </a:lnTo>
                <a:lnTo>
                  <a:pt x="442711" y="75178"/>
                </a:lnTo>
                <a:close/>
              </a:path>
            </a:pathLst>
          </a:custGeom>
          <a:ln w="6282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460622" y="5426575"/>
            <a:ext cx="518159" cy="518159"/>
          </a:xfrm>
          <a:custGeom>
            <a:avLst/>
            <a:gdLst/>
            <a:ahLst/>
            <a:cxnLst/>
            <a:rect l="l" t="t" r="r" b="b"/>
            <a:pathLst>
              <a:path w="518159" h="518160">
                <a:moveTo>
                  <a:pt x="281097" y="0"/>
                </a:moveTo>
                <a:lnTo>
                  <a:pt x="236800" y="0"/>
                </a:lnTo>
                <a:lnTo>
                  <a:pt x="193022" y="7517"/>
                </a:lnTo>
                <a:lnTo>
                  <a:pt x="150801" y="22551"/>
                </a:lnTo>
                <a:lnTo>
                  <a:pt x="111174" y="45103"/>
                </a:lnTo>
                <a:lnTo>
                  <a:pt x="75180" y="75173"/>
                </a:lnTo>
                <a:lnTo>
                  <a:pt x="45108" y="111167"/>
                </a:lnTo>
                <a:lnTo>
                  <a:pt x="22554" y="150793"/>
                </a:lnTo>
                <a:lnTo>
                  <a:pt x="7518" y="193015"/>
                </a:lnTo>
                <a:lnTo>
                  <a:pt x="0" y="236793"/>
                </a:lnTo>
                <a:lnTo>
                  <a:pt x="0" y="281091"/>
                </a:lnTo>
                <a:lnTo>
                  <a:pt x="7518" y="324869"/>
                </a:lnTo>
                <a:lnTo>
                  <a:pt x="22554" y="367091"/>
                </a:lnTo>
                <a:lnTo>
                  <a:pt x="45108" y="406717"/>
                </a:lnTo>
                <a:lnTo>
                  <a:pt x="75180" y="442711"/>
                </a:lnTo>
                <a:lnTo>
                  <a:pt x="111174" y="472784"/>
                </a:lnTo>
                <a:lnTo>
                  <a:pt x="150801" y="495338"/>
                </a:lnTo>
                <a:lnTo>
                  <a:pt x="193022" y="510374"/>
                </a:lnTo>
                <a:lnTo>
                  <a:pt x="236800" y="517892"/>
                </a:lnTo>
                <a:lnTo>
                  <a:pt x="281097" y="517892"/>
                </a:lnTo>
                <a:lnTo>
                  <a:pt x="324874" y="510374"/>
                </a:lnTo>
                <a:lnTo>
                  <a:pt x="367094" y="495338"/>
                </a:lnTo>
                <a:lnTo>
                  <a:pt x="406718" y="472784"/>
                </a:lnTo>
                <a:lnTo>
                  <a:pt x="442709" y="442711"/>
                </a:lnTo>
                <a:lnTo>
                  <a:pt x="472781" y="406717"/>
                </a:lnTo>
                <a:lnTo>
                  <a:pt x="495335" y="367091"/>
                </a:lnTo>
                <a:lnTo>
                  <a:pt x="510371" y="324869"/>
                </a:lnTo>
                <a:lnTo>
                  <a:pt x="517889" y="281091"/>
                </a:lnTo>
                <a:lnTo>
                  <a:pt x="517889" y="236793"/>
                </a:lnTo>
                <a:lnTo>
                  <a:pt x="510371" y="193015"/>
                </a:lnTo>
                <a:lnTo>
                  <a:pt x="495335" y="150793"/>
                </a:lnTo>
                <a:lnTo>
                  <a:pt x="472781" y="111167"/>
                </a:lnTo>
                <a:lnTo>
                  <a:pt x="442709" y="75173"/>
                </a:lnTo>
                <a:lnTo>
                  <a:pt x="406718" y="45103"/>
                </a:lnTo>
                <a:lnTo>
                  <a:pt x="367094" y="22551"/>
                </a:lnTo>
                <a:lnTo>
                  <a:pt x="324874" y="7517"/>
                </a:lnTo>
                <a:lnTo>
                  <a:pt x="281097" y="0"/>
                </a:lnTo>
                <a:close/>
              </a:path>
            </a:pathLst>
          </a:custGeom>
          <a:solidFill>
            <a:srgbClr val="0052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460619" y="5426575"/>
            <a:ext cx="518159" cy="518159"/>
          </a:xfrm>
          <a:custGeom>
            <a:avLst/>
            <a:gdLst/>
            <a:ahLst/>
            <a:cxnLst/>
            <a:rect l="l" t="t" r="r" b="b"/>
            <a:pathLst>
              <a:path w="518159" h="518160">
                <a:moveTo>
                  <a:pt x="442711" y="75178"/>
                </a:moveTo>
                <a:lnTo>
                  <a:pt x="472783" y="111171"/>
                </a:lnTo>
                <a:lnTo>
                  <a:pt x="495336" y="150797"/>
                </a:lnTo>
                <a:lnTo>
                  <a:pt x="510372" y="193018"/>
                </a:lnTo>
                <a:lnTo>
                  <a:pt x="517890" y="236796"/>
                </a:lnTo>
                <a:lnTo>
                  <a:pt x="517890" y="281093"/>
                </a:lnTo>
                <a:lnTo>
                  <a:pt x="510372" y="324871"/>
                </a:lnTo>
                <a:lnTo>
                  <a:pt x="495336" y="367092"/>
                </a:lnTo>
                <a:lnTo>
                  <a:pt x="472783" y="406718"/>
                </a:lnTo>
                <a:lnTo>
                  <a:pt x="442711" y="442711"/>
                </a:lnTo>
                <a:lnTo>
                  <a:pt x="406718" y="472783"/>
                </a:lnTo>
                <a:lnTo>
                  <a:pt x="367092" y="495336"/>
                </a:lnTo>
                <a:lnTo>
                  <a:pt x="324871" y="510372"/>
                </a:lnTo>
                <a:lnTo>
                  <a:pt x="281093" y="517890"/>
                </a:lnTo>
                <a:lnTo>
                  <a:pt x="236796" y="517890"/>
                </a:lnTo>
                <a:lnTo>
                  <a:pt x="193018" y="510372"/>
                </a:lnTo>
                <a:lnTo>
                  <a:pt x="150797" y="495336"/>
                </a:lnTo>
                <a:lnTo>
                  <a:pt x="111171" y="472783"/>
                </a:lnTo>
                <a:lnTo>
                  <a:pt x="75178" y="442711"/>
                </a:lnTo>
                <a:lnTo>
                  <a:pt x="45107" y="406718"/>
                </a:lnTo>
                <a:lnTo>
                  <a:pt x="22553" y="367092"/>
                </a:lnTo>
                <a:lnTo>
                  <a:pt x="7517" y="324871"/>
                </a:lnTo>
                <a:lnTo>
                  <a:pt x="0" y="281093"/>
                </a:lnTo>
                <a:lnTo>
                  <a:pt x="0" y="236796"/>
                </a:lnTo>
                <a:lnTo>
                  <a:pt x="7517" y="193018"/>
                </a:lnTo>
                <a:lnTo>
                  <a:pt x="22553" y="150797"/>
                </a:lnTo>
                <a:lnTo>
                  <a:pt x="45107" y="111171"/>
                </a:lnTo>
                <a:lnTo>
                  <a:pt x="75178" y="75178"/>
                </a:lnTo>
                <a:lnTo>
                  <a:pt x="111171" y="45107"/>
                </a:lnTo>
                <a:lnTo>
                  <a:pt x="150797" y="22553"/>
                </a:lnTo>
                <a:lnTo>
                  <a:pt x="193018" y="7517"/>
                </a:lnTo>
                <a:lnTo>
                  <a:pt x="236796" y="0"/>
                </a:lnTo>
                <a:lnTo>
                  <a:pt x="281093" y="0"/>
                </a:lnTo>
                <a:lnTo>
                  <a:pt x="324871" y="7517"/>
                </a:lnTo>
                <a:lnTo>
                  <a:pt x="367092" y="22553"/>
                </a:lnTo>
                <a:lnTo>
                  <a:pt x="406718" y="45107"/>
                </a:lnTo>
                <a:lnTo>
                  <a:pt x="442711" y="75178"/>
                </a:lnTo>
                <a:close/>
              </a:path>
            </a:pathLst>
          </a:custGeom>
          <a:ln w="6282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9972324" y="5706433"/>
            <a:ext cx="518159" cy="518159"/>
          </a:xfrm>
          <a:custGeom>
            <a:avLst/>
            <a:gdLst/>
            <a:ahLst/>
            <a:cxnLst/>
            <a:rect l="l" t="t" r="r" b="b"/>
            <a:pathLst>
              <a:path w="518159" h="518160">
                <a:moveTo>
                  <a:pt x="281097" y="0"/>
                </a:moveTo>
                <a:lnTo>
                  <a:pt x="236800" y="0"/>
                </a:lnTo>
                <a:lnTo>
                  <a:pt x="193022" y="7518"/>
                </a:lnTo>
                <a:lnTo>
                  <a:pt x="150801" y="22554"/>
                </a:lnTo>
                <a:lnTo>
                  <a:pt x="111174" y="45108"/>
                </a:lnTo>
                <a:lnTo>
                  <a:pt x="75180" y="75180"/>
                </a:lnTo>
                <a:lnTo>
                  <a:pt x="45108" y="111174"/>
                </a:lnTo>
                <a:lnTo>
                  <a:pt x="22554" y="150801"/>
                </a:lnTo>
                <a:lnTo>
                  <a:pt x="7518" y="193022"/>
                </a:lnTo>
                <a:lnTo>
                  <a:pt x="0" y="236800"/>
                </a:lnTo>
                <a:lnTo>
                  <a:pt x="0" y="281097"/>
                </a:lnTo>
                <a:lnTo>
                  <a:pt x="7518" y="324874"/>
                </a:lnTo>
                <a:lnTo>
                  <a:pt x="22554" y="367094"/>
                </a:lnTo>
                <a:lnTo>
                  <a:pt x="45108" y="406718"/>
                </a:lnTo>
                <a:lnTo>
                  <a:pt x="75180" y="442709"/>
                </a:lnTo>
                <a:lnTo>
                  <a:pt x="111174" y="472781"/>
                </a:lnTo>
                <a:lnTo>
                  <a:pt x="150801" y="495335"/>
                </a:lnTo>
                <a:lnTo>
                  <a:pt x="193022" y="510371"/>
                </a:lnTo>
                <a:lnTo>
                  <a:pt x="236800" y="517889"/>
                </a:lnTo>
                <a:lnTo>
                  <a:pt x="281097" y="517889"/>
                </a:lnTo>
                <a:lnTo>
                  <a:pt x="324874" y="510371"/>
                </a:lnTo>
                <a:lnTo>
                  <a:pt x="367094" y="495335"/>
                </a:lnTo>
                <a:lnTo>
                  <a:pt x="406718" y="472781"/>
                </a:lnTo>
                <a:lnTo>
                  <a:pt x="442709" y="442709"/>
                </a:lnTo>
                <a:lnTo>
                  <a:pt x="472784" y="406718"/>
                </a:lnTo>
                <a:lnTo>
                  <a:pt x="495341" y="367094"/>
                </a:lnTo>
                <a:lnTo>
                  <a:pt x="510378" y="324874"/>
                </a:lnTo>
                <a:lnTo>
                  <a:pt x="517897" y="281097"/>
                </a:lnTo>
                <a:lnTo>
                  <a:pt x="517897" y="236800"/>
                </a:lnTo>
                <a:lnTo>
                  <a:pt x="510378" y="193022"/>
                </a:lnTo>
                <a:lnTo>
                  <a:pt x="495341" y="150801"/>
                </a:lnTo>
                <a:lnTo>
                  <a:pt x="472784" y="111174"/>
                </a:lnTo>
                <a:lnTo>
                  <a:pt x="442709" y="75180"/>
                </a:lnTo>
                <a:lnTo>
                  <a:pt x="406718" y="45108"/>
                </a:lnTo>
                <a:lnTo>
                  <a:pt x="367094" y="22554"/>
                </a:lnTo>
                <a:lnTo>
                  <a:pt x="324874" y="7518"/>
                </a:lnTo>
                <a:lnTo>
                  <a:pt x="281097" y="0"/>
                </a:lnTo>
                <a:close/>
              </a:path>
            </a:pathLst>
          </a:custGeom>
          <a:solidFill>
            <a:srgbClr val="0052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9972332" y="5706431"/>
            <a:ext cx="518159" cy="518159"/>
          </a:xfrm>
          <a:custGeom>
            <a:avLst/>
            <a:gdLst/>
            <a:ahLst/>
            <a:cxnLst/>
            <a:rect l="l" t="t" r="r" b="b"/>
            <a:pathLst>
              <a:path w="518159" h="518160">
                <a:moveTo>
                  <a:pt x="442711" y="75178"/>
                </a:moveTo>
                <a:lnTo>
                  <a:pt x="472783" y="111171"/>
                </a:lnTo>
                <a:lnTo>
                  <a:pt x="495336" y="150797"/>
                </a:lnTo>
                <a:lnTo>
                  <a:pt x="510372" y="193018"/>
                </a:lnTo>
                <a:lnTo>
                  <a:pt x="517890" y="236796"/>
                </a:lnTo>
                <a:lnTo>
                  <a:pt x="517890" y="281093"/>
                </a:lnTo>
                <a:lnTo>
                  <a:pt x="510372" y="324871"/>
                </a:lnTo>
                <a:lnTo>
                  <a:pt x="495336" y="367092"/>
                </a:lnTo>
                <a:lnTo>
                  <a:pt x="472783" y="406718"/>
                </a:lnTo>
                <a:lnTo>
                  <a:pt x="442711" y="442711"/>
                </a:lnTo>
                <a:lnTo>
                  <a:pt x="406718" y="472783"/>
                </a:lnTo>
                <a:lnTo>
                  <a:pt x="367092" y="495336"/>
                </a:lnTo>
                <a:lnTo>
                  <a:pt x="324871" y="510372"/>
                </a:lnTo>
                <a:lnTo>
                  <a:pt x="281093" y="517890"/>
                </a:lnTo>
                <a:lnTo>
                  <a:pt x="236796" y="517890"/>
                </a:lnTo>
                <a:lnTo>
                  <a:pt x="193018" y="510372"/>
                </a:lnTo>
                <a:lnTo>
                  <a:pt x="150797" y="495336"/>
                </a:lnTo>
                <a:lnTo>
                  <a:pt x="111171" y="472783"/>
                </a:lnTo>
                <a:lnTo>
                  <a:pt x="75178" y="442711"/>
                </a:lnTo>
                <a:lnTo>
                  <a:pt x="45107" y="406718"/>
                </a:lnTo>
                <a:lnTo>
                  <a:pt x="22553" y="367092"/>
                </a:lnTo>
                <a:lnTo>
                  <a:pt x="7517" y="324871"/>
                </a:lnTo>
                <a:lnTo>
                  <a:pt x="0" y="281093"/>
                </a:lnTo>
                <a:lnTo>
                  <a:pt x="0" y="236796"/>
                </a:lnTo>
                <a:lnTo>
                  <a:pt x="7517" y="193018"/>
                </a:lnTo>
                <a:lnTo>
                  <a:pt x="22553" y="150797"/>
                </a:lnTo>
                <a:lnTo>
                  <a:pt x="45107" y="111171"/>
                </a:lnTo>
                <a:lnTo>
                  <a:pt x="75178" y="75178"/>
                </a:lnTo>
                <a:lnTo>
                  <a:pt x="111171" y="45107"/>
                </a:lnTo>
                <a:lnTo>
                  <a:pt x="150797" y="22553"/>
                </a:lnTo>
                <a:lnTo>
                  <a:pt x="193018" y="7517"/>
                </a:lnTo>
                <a:lnTo>
                  <a:pt x="236796" y="0"/>
                </a:lnTo>
                <a:lnTo>
                  <a:pt x="281093" y="0"/>
                </a:lnTo>
                <a:lnTo>
                  <a:pt x="324871" y="7517"/>
                </a:lnTo>
                <a:lnTo>
                  <a:pt x="367092" y="22553"/>
                </a:lnTo>
                <a:lnTo>
                  <a:pt x="406718" y="45107"/>
                </a:lnTo>
                <a:lnTo>
                  <a:pt x="442711" y="75178"/>
                </a:lnTo>
                <a:close/>
              </a:path>
            </a:pathLst>
          </a:custGeom>
          <a:ln w="6282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1694641" y="8506304"/>
            <a:ext cx="518159" cy="518159"/>
          </a:xfrm>
          <a:custGeom>
            <a:avLst/>
            <a:gdLst/>
            <a:ahLst/>
            <a:cxnLst/>
            <a:rect l="l" t="t" r="r" b="b"/>
            <a:pathLst>
              <a:path w="518159" h="518159">
                <a:moveTo>
                  <a:pt x="281106" y="0"/>
                </a:moveTo>
                <a:lnTo>
                  <a:pt x="236814" y="0"/>
                </a:lnTo>
                <a:lnTo>
                  <a:pt x="193036" y="7517"/>
                </a:lnTo>
                <a:lnTo>
                  <a:pt x="150810" y="22551"/>
                </a:lnTo>
                <a:lnTo>
                  <a:pt x="111171" y="45103"/>
                </a:lnTo>
                <a:lnTo>
                  <a:pt x="75157" y="75173"/>
                </a:lnTo>
                <a:lnTo>
                  <a:pt x="45094" y="111167"/>
                </a:lnTo>
                <a:lnTo>
                  <a:pt x="22547" y="150793"/>
                </a:lnTo>
                <a:lnTo>
                  <a:pt x="7515" y="193015"/>
                </a:lnTo>
                <a:lnTo>
                  <a:pt x="0" y="236793"/>
                </a:lnTo>
                <a:lnTo>
                  <a:pt x="0" y="281091"/>
                </a:lnTo>
                <a:lnTo>
                  <a:pt x="7515" y="324869"/>
                </a:lnTo>
                <a:lnTo>
                  <a:pt x="22547" y="367091"/>
                </a:lnTo>
                <a:lnTo>
                  <a:pt x="45094" y="406717"/>
                </a:lnTo>
                <a:lnTo>
                  <a:pt x="75157" y="442711"/>
                </a:lnTo>
                <a:lnTo>
                  <a:pt x="111171" y="472781"/>
                </a:lnTo>
                <a:lnTo>
                  <a:pt x="150810" y="495332"/>
                </a:lnTo>
                <a:lnTo>
                  <a:pt x="193036" y="510367"/>
                </a:lnTo>
                <a:lnTo>
                  <a:pt x="236814" y="517884"/>
                </a:lnTo>
                <a:lnTo>
                  <a:pt x="281106" y="517884"/>
                </a:lnTo>
                <a:lnTo>
                  <a:pt x="324876" y="510367"/>
                </a:lnTo>
                <a:lnTo>
                  <a:pt x="367087" y="495332"/>
                </a:lnTo>
                <a:lnTo>
                  <a:pt x="406702" y="472781"/>
                </a:lnTo>
                <a:lnTo>
                  <a:pt x="442685" y="442711"/>
                </a:lnTo>
                <a:lnTo>
                  <a:pt x="472779" y="406717"/>
                </a:lnTo>
                <a:lnTo>
                  <a:pt x="495350" y="367091"/>
                </a:lnTo>
                <a:lnTo>
                  <a:pt x="510397" y="324869"/>
                </a:lnTo>
                <a:lnTo>
                  <a:pt x="517921" y="281091"/>
                </a:lnTo>
                <a:lnTo>
                  <a:pt x="517921" y="236793"/>
                </a:lnTo>
                <a:lnTo>
                  <a:pt x="510397" y="193015"/>
                </a:lnTo>
                <a:lnTo>
                  <a:pt x="495350" y="150793"/>
                </a:lnTo>
                <a:lnTo>
                  <a:pt x="472779" y="111167"/>
                </a:lnTo>
                <a:lnTo>
                  <a:pt x="442685" y="75173"/>
                </a:lnTo>
                <a:lnTo>
                  <a:pt x="406702" y="45103"/>
                </a:lnTo>
                <a:lnTo>
                  <a:pt x="367087" y="22551"/>
                </a:lnTo>
                <a:lnTo>
                  <a:pt x="324876" y="7517"/>
                </a:lnTo>
                <a:lnTo>
                  <a:pt x="281106" y="0"/>
                </a:lnTo>
                <a:close/>
              </a:path>
            </a:pathLst>
          </a:custGeom>
          <a:solidFill>
            <a:srgbClr val="0052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1694719" y="8506304"/>
            <a:ext cx="518159" cy="518159"/>
          </a:xfrm>
          <a:custGeom>
            <a:avLst/>
            <a:gdLst/>
            <a:ahLst/>
            <a:cxnLst/>
            <a:rect l="l" t="t" r="r" b="b"/>
            <a:pathLst>
              <a:path w="518159" h="518159">
                <a:moveTo>
                  <a:pt x="442711" y="75178"/>
                </a:moveTo>
                <a:lnTo>
                  <a:pt x="472783" y="111171"/>
                </a:lnTo>
                <a:lnTo>
                  <a:pt x="495336" y="150797"/>
                </a:lnTo>
                <a:lnTo>
                  <a:pt x="510372" y="193018"/>
                </a:lnTo>
                <a:lnTo>
                  <a:pt x="517890" y="236796"/>
                </a:lnTo>
                <a:lnTo>
                  <a:pt x="517890" y="281093"/>
                </a:lnTo>
                <a:lnTo>
                  <a:pt x="510372" y="324871"/>
                </a:lnTo>
                <a:lnTo>
                  <a:pt x="495336" y="367092"/>
                </a:lnTo>
                <a:lnTo>
                  <a:pt x="472783" y="406718"/>
                </a:lnTo>
                <a:lnTo>
                  <a:pt x="442711" y="442711"/>
                </a:lnTo>
                <a:lnTo>
                  <a:pt x="406718" y="472783"/>
                </a:lnTo>
                <a:lnTo>
                  <a:pt x="367092" y="495336"/>
                </a:lnTo>
                <a:lnTo>
                  <a:pt x="324871" y="510372"/>
                </a:lnTo>
                <a:lnTo>
                  <a:pt x="281093" y="517890"/>
                </a:lnTo>
                <a:lnTo>
                  <a:pt x="236796" y="517890"/>
                </a:lnTo>
                <a:lnTo>
                  <a:pt x="193018" y="510372"/>
                </a:lnTo>
                <a:lnTo>
                  <a:pt x="150797" y="495336"/>
                </a:lnTo>
                <a:lnTo>
                  <a:pt x="111171" y="472783"/>
                </a:lnTo>
                <a:lnTo>
                  <a:pt x="75178" y="442711"/>
                </a:lnTo>
                <a:lnTo>
                  <a:pt x="45107" y="406718"/>
                </a:lnTo>
                <a:lnTo>
                  <a:pt x="22553" y="367092"/>
                </a:lnTo>
                <a:lnTo>
                  <a:pt x="7517" y="324871"/>
                </a:lnTo>
                <a:lnTo>
                  <a:pt x="0" y="281093"/>
                </a:lnTo>
                <a:lnTo>
                  <a:pt x="0" y="236796"/>
                </a:lnTo>
                <a:lnTo>
                  <a:pt x="7517" y="193018"/>
                </a:lnTo>
                <a:lnTo>
                  <a:pt x="22553" y="150797"/>
                </a:lnTo>
                <a:lnTo>
                  <a:pt x="45107" y="111171"/>
                </a:lnTo>
                <a:lnTo>
                  <a:pt x="75178" y="75178"/>
                </a:lnTo>
                <a:lnTo>
                  <a:pt x="111171" y="45107"/>
                </a:lnTo>
                <a:lnTo>
                  <a:pt x="150797" y="22553"/>
                </a:lnTo>
                <a:lnTo>
                  <a:pt x="193018" y="7517"/>
                </a:lnTo>
                <a:lnTo>
                  <a:pt x="236796" y="0"/>
                </a:lnTo>
                <a:lnTo>
                  <a:pt x="281093" y="0"/>
                </a:lnTo>
                <a:lnTo>
                  <a:pt x="324871" y="7517"/>
                </a:lnTo>
                <a:lnTo>
                  <a:pt x="367092" y="22553"/>
                </a:lnTo>
                <a:lnTo>
                  <a:pt x="406718" y="45107"/>
                </a:lnTo>
                <a:lnTo>
                  <a:pt x="442711" y="75178"/>
                </a:lnTo>
                <a:close/>
              </a:path>
            </a:pathLst>
          </a:custGeom>
          <a:ln w="6282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1715582" y="7950616"/>
            <a:ext cx="518159" cy="518159"/>
          </a:xfrm>
          <a:custGeom>
            <a:avLst/>
            <a:gdLst/>
            <a:ahLst/>
            <a:cxnLst/>
            <a:rect l="l" t="t" r="r" b="b"/>
            <a:pathLst>
              <a:path w="518159" h="518159">
                <a:moveTo>
                  <a:pt x="281106" y="0"/>
                </a:moveTo>
                <a:lnTo>
                  <a:pt x="236814" y="0"/>
                </a:lnTo>
                <a:lnTo>
                  <a:pt x="193036" y="7518"/>
                </a:lnTo>
                <a:lnTo>
                  <a:pt x="150810" y="22554"/>
                </a:lnTo>
                <a:lnTo>
                  <a:pt x="111171" y="45108"/>
                </a:lnTo>
                <a:lnTo>
                  <a:pt x="75157" y="75180"/>
                </a:lnTo>
                <a:lnTo>
                  <a:pt x="45094" y="111171"/>
                </a:lnTo>
                <a:lnTo>
                  <a:pt x="22547" y="150795"/>
                </a:lnTo>
                <a:lnTo>
                  <a:pt x="7515" y="193015"/>
                </a:lnTo>
                <a:lnTo>
                  <a:pt x="0" y="236792"/>
                </a:lnTo>
                <a:lnTo>
                  <a:pt x="0" y="281089"/>
                </a:lnTo>
                <a:lnTo>
                  <a:pt x="7515" y="324867"/>
                </a:lnTo>
                <a:lnTo>
                  <a:pt x="22547" y="367088"/>
                </a:lnTo>
                <a:lnTo>
                  <a:pt x="45094" y="406715"/>
                </a:lnTo>
                <a:lnTo>
                  <a:pt x="75157" y="442709"/>
                </a:lnTo>
                <a:lnTo>
                  <a:pt x="111171" y="472781"/>
                </a:lnTo>
                <a:lnTo>
                  <a:pt x="150810" y="495335"/>
                </a:lnTo>
                <a:lnTo>
                  <a:pt x="193036" y="510371"/>
                </a:lnTo>
                <a:lnTo>
                  <a:pt x="236814" y="517889"/>
                </a:lnTo>
                <a:lnTo>
                  <a:pt x="281106" y="517889"/>
                </a:lnTo>
                <a:lnTo>
                  <a:pt x="324876" y="510371"/>
                </a:lnTo>
                <a:lnTo>
                  <a:pt x="367087" y="495335"/>
                </a:lnTo>
                <a:lnTo>
                  <a:pt x="406702" y="472781"/>
                </a:lnTo>
                <a:lnTo>
                  <a:pt x="442685" y="442709"/>
                </a:lnTo>
                <a:lnTo>
                  <a:pt x="472779" y="406715"/>
                </a:lnTo>
                <a:lnTo>
                  <a:pt x="495350" y="367088"/>
                </a:lnTo>
                <a:lnTo>
                  <a:pt x="510397" y="324867"/>
                </a:lnTo>
                <a:lnTo>
                  <a:pt x="517921" y="281089"/>
                </a:lnTo>
                <a:lnTo>
                  <a:pt x="517921" y="236792"/>
                </a:lnTo>
                <a:lnTo>
                  <a:pt x="510397" y="193015"/>
                </a:lnTo>
                <a:lnTo>
                  <a:pt x="495350" y="150795"/>
                </a:lnTo>
                <a:lnTo>
                  <a:pt x="472779" y="111171"/>
                </a:lnTo>
                <a:lnTo>
                  <a:pt x="442685" y="75180"/>
                </a:lnTo>
                <a:lnTo>
                  <a:pt x="406702" y="45108"/>
                </a:lnTo>
                <a:lnTo>
                  <a:pt x="367087" y="22554"/>
                </a:lnTo>
                <a:lnTo>
                  <a:pt x="324876" y="7518"/>
                </a:lnTo>
                <a:lnTo>
                  <a:pt x="281106" y="0"/>
                </a:lnTo>
                <a:close/>
              </a:path>
            </a:pathLst>
          </a:custGeom>
          <a:solidFill>
            <a:srgbClr val="0052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1715661" y="7950613"/>
            <a:ext cx="518159" cy="518159"/>
          </a:xfrm>
          <a:custGeom>
            <a:avLst/>
            <a:gdLst/>
            <a:ahLst/>
            <a:cxnLst/>
            <a:rect l="l" t="t" r="r" b="b"/>
            <a:pathLst>
              <a:path w="518159" h="518159">
                <a:moveTo>
                  <a:pt x="442711" y="75178"/>
                </a:moveTo>
                <a:lnTo>
                  <a:pt x="472783" y="111171"/>
                </a:lnTo>
                <a:lnTo>
                  <a:pt x="495336" y="150797"/>
                </a:lnTo>
                <a:lnTo>
                  <a:pt x="510372" y="193018"/>
                </a:lnTo>
                <a:lnTo>
                  <a:pt x="517890" y="236796"/>
                </a:lnTo>
                <a:lnTo>
                  <a:pt x="517890" y="281093"/>
                </a:lnTo>
                <a:lnTo>
                  <a:pt x="510372" y="324871"/>
                </a:lnTo>
                <a:lnTo>
                  <a:pt x="495336" y="367092"/>
                </a:lnTo>
                <a:lnTo>
                  <a:pt x="472783" y="406718"/>
                </a:lnTo>
                <a:lnTo>
                  <a:pt x="442711" y="442711"/>
                </a:lnTo>
                <a:lnTo>
                  <a:pt x="406718" y="472783"/>
                </a:lnTo>
                <a:lnTo>
                  <a:pt x="367092" y="495336"/>
                </a:lnTo>
                <a:lnTo>
                  <a:pt x="324871" y="510372"/>
                </a:lnTo>
                <a:lnTo>
                  <a:pt x="281093" y="517890"/>
                </a:lnTo>
                <a:lnTo>
                  <a:pt x="236796" y="517890"/>
                </a:lnTo>
                <a:lnTo>
                  <a:pt x="193018" y="510372"/>
                </a:lnTo>
                <a:lnTo>
                  <a:pt x="150797" y="495336"/>
                </a:lnTo>
                <a:lnTo>
                  <a:pt x="111171" y="472783"/>
                </a:lnTo>
                <a:lnTo>
                  <a:pt x="75178" y="442711"/>
                </a:lnTo>
                <a:lnTo>
                  <a:pt x="45107" y="406718"/>
                </a:lnTo>
                <a:lnTo>
                  <a:pt x="22553" y="367092"/>
                </a:lnTo>
                <a:lnTo>
                  <a:pt x="7517" y="324871"/>
                </a:lnTo>
                <a:lnTo>
                  <a:pt x="0" y="281093"/>
                </a:lnTo>
                <a:lnTo>
                  <a:pt x="0" y="236796"/>
                </a:lnTo>
                <a:lnTo>
                  <a:pt x="7517" y="193018"/>
                </a:lnTo>
                <a:lnTo>
                  <a:pt x="22553" y="150797"/>
                </a:lnTo>
                <a:lnTo>
                  <a:pt x="45107" y="111171"/>
                </a:lnTo>
                <a:lnTo>
                  <a:pt x="75178" y="75178"/>
                </a:lnTo>
                <a:lnTo>
                  <a:pt x="111171" y="45107"/>
                </a:lnTo>
                <a:lnTo>
                  <a:pt x="150797" y="22553"/>
                </a:lnTo>
                <a:lnTo>
                  <a:pt x="193018" y="7517"/>
                </a:lnTo>
                <a:lnTo>
                  <a:pt x="236796" y="0"/>
                </a:lnTo>
                <a:lnTo>
                  <a:pt x="281093" y="0"/>
                </a:lnTo>
                <a:lnTo>
                  <a:pt x="324871" y="7517"/>
                </a:lnTo>
                <a:lnTo>
                  <a:pt x="367092" y="22553"/>
                </a:lnTo>
                <a:lnTo>
                  <a:pt x="406718" y="45107"/>
                </a:lnTo>
                <a:lnTo>
                  <a:pt x="442711" y="75178"/>
                </a:lnTo>
                <a:close/>
              </a:path>
            </a:pathLst>
          </a:custGeom>
          <a:ln w="6282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2691574" y="7124872"/>
            <a:ext cx="518159" cy="518159"/>
          </a:xfrm>
          <a:custGeom>
            <a:avLst/>
            <a:gdLst/>
            <a:ahLst/>
            <a:cxnLst/>
            <a:rect l="l" t="t" r="r" b="b"/>
            <a:pathLst>
              <a:path w="518159" h="518159">
                <a:moveTo>
                  <a:pt x="281106" y="0"/>
                </a:moveTo>
                <a:lnTo>
                  <a:pt x="236814" y="0"/>
                </a:lnTo>
                <a:lnTo>
                  <a:pt x="193036" y="7518"/>
                </a:lnTo>
                <a:lnTo>
                  <a:pt x="150810" y="22554"/>
                </a:lnTo>
                <a:lnTo>
                  <a:pt x="111171" y="45108"/>
                </a:lnTo>
                <a:lnTo>
                  <a:pt x="75157" y="75180"/>
                </a:lnTo>
                <a:lnTo>
                  <a:pt x="45094" y="111174"/>
                </a:lnTo>
                <a:lnTo>
                  <a:pt x="22547" y="150801"/>
                </a:lnTo>
                <a:lnTo>
                  <a:pt x="7515" y="193022"/>
                </a:lnTo>
                <a:lnTo>
                  <a:pt x="0" y="236800"/>
                </a:lnTo>
                <a:lnTo>
                  <a:pt x="0" y="281097"/>
                </a:lnTo>
                <a:lnTo>
                  <a:pt x="7515" y="324874"/>
                </a:lnTo>
                <a:lnTo>
                  <a:pt x="22547" y="367094"/>
                </a:lnTo>
                <a:lnTo>
                  <a:pt x="45094" y="406718"/>
                </a:lnTo>
                <a:lnTo>
                  <a:pt x="75157" y="442709"/>
                </a:lnTo>
                <a:lnTo>
                  <a:pt x="111171" y="472781"/>
                </a:lnTo>
                <a:lnTo>
                  <a:pt x="150810" y="495335"/>
                </a:lnTo>
                <a:lnTo>
                  <a:pt x="193036" y="510371"/>
                </a:lnTo>
                <a:lnTo>
                  <a:pt x="236814" y="517889"/>
                </a:lnTo>
                <a:lnTo>
                  <a:pt x="281106" y="517889"/>
                </a:lnTo>
                <a:lnTo>
                  <a:pt x="324876" y="510371"/>
                </a:lnTo>
                <a:lnTo>
                  <a:pt x="367087" y="495335"/>
                </a:lnTo>
                <a:lnTo>
                  <a:pt x="406702" y="472781"/>
                </a:lnTo>
                <a:lnTo>
                  <a:pt x="442685" y="442709"/>
                </a:lnTo>
                <a:lnTo>
                  <a:pt x="472779" y="406718"/>
                </a:lnTo>
                <a:lnTo>
                  <a:pt x="495350" y="367094"/>
                </a:lnTo>
                <a:lnTo>
                  <a:pt x="510397" y="324874"/>
                </a:lnTo>
                <a:lnTo>
                  <a:pt x="517921" y="281097"/>
                </a:lnTo>
                <a:lnTo>
                  <a:pt x="517921" y="236800"/>
                </a:lnTo>
                <a:lnTo>
                  <a:pt x="510397" y="193022"/>
                </a:lnTo>
                <a:lnTo>
                  <a:pt x="495350" y="150801"/>
                </a:lnTo>
                <a:lnTo>
                  <a:pt x="472779" y="111174"/>
                </a:lnTo>
                <a:lnTo>
                  <a:pt x="442685" y="75180"/>
                </a:lnTo>
                <a:lnTo>
                  <a:pt x="406702" y="45108"/>
                </a:lnTo>
                <a:lnTo>
                  <a:pt x="367087" y="22554"/>
                </a:lnTo>
                <a:lnTo>
                  <a:pt x="324876" y="7518"/>
                </a:lnTo>
                <a:lnTo>
                  <a:pt x="281106" y="0"/>
                </a:lnTo>
                <a:close/>
              </a:path>
            </a:pathLst>
          </a:custGeom>
          <a:solidFill>
            <a:srgbClr val="0052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2691547" y="7124869"/>
            <a:ext cx="518159" cy="518159"/>
          </a:xfrm>
          <a:custGeom>
            <a:avLst/>
            <a:gdLst/>
            <a:ahLst/>
            <a:cxnLst/>
            <a:rect l="l" t="t" r="r" b="b"/>
            <a:pathLst>
              <a:path w="518159" h="518159">
                <a:moveTo>
                  <a:pt x="442711" y="75178"/>
                </a:moveTo>
                <a:lnTo>
                  <a:pt x="472783" y="111171"/>
                </a:lnTo>
                <a:lnTo>
                  <a:pt x="495336" y="150797"/>
                </a:lnTo>
                <a:lnTo>
                  <a:pt x="510372" y="193018"/>
                </a:lnTo>
                <a:lnTo>
                  <a:pt x="517890" y="236796"/>
                </a:lnTo>
                <a:lnTo>
                  <a:pt x="517890" y="281093"/>
                </a:lnTo>
                <a:lnTo>
                  <a:pt x="510372" y="324871"/>
                </a:lnTo>
                <a:lnTo>
                  <a:pt x="495336" y="367092"/>
                </a:lnTo>
                <a:lnTo>
                  <a:pt x="472783" y="406718"/>
                </a:lnTo>
                <a:lnTo>
                  <a:pt x="442711" y="442711"/>
                </a:lnTo>
                <a:lnTo>
                  <a:pt x="406718" y="472783"/>
                </a:lnTo>
                <a:lnTo>
                  <a:pt x="367092" y="495336"/>
                </a:lnTo>
                <a:lnTo>
                  <a:pt x="324871" y="510372"/>
                </a:lnTo>
                <a:lnTo>
                  <a:pt x="281093" y="517890"/>
                </a:lnTo>
                <a:lnTo>
                  <a:pt x="236796" y="517890"/>
                </a:lnTo>
                <a:lnTo>
                  <a:pt x="193018" y="510372"/>
                </a:lnTo>
                <a:lnTo>
                  <a:pt x="150797" y="495336"/>
                </a:lnTo>
                <a:lnTo>
                  <a:pt x="111171" y="472783"/>
                </a:lnTo>
                <a:lnTo>
                  <a:pt x="75178" y="442711"/>
                </a:lnTo>
                <a:lnTo>
                  <a:pt x="45107" y="406718"/>
                </a:lnTo>
                <a:lnTo>
                  <a:pt x="22553" y="367092"/>
                </a:lnTo>
                <a:lnTo>
                  <a:pt x="7517" y="324871"/>
                </a:lnTo>
                <a:lnTo>
                  <a:pt x="0" y="281093"/>
                </a:lnTo>
                <a:lnTo>
                  <a:pt x="0" y="236796"/>
                </a:lnTo>
                <a:lnTo>
                  <a:pt x="7517" y="193018"/>
                </a:lnTo>
                <a:lnTo>
                  <a:pt x="22553" y="150797"/>
                </a:lnTo>
                <a:lnTo>
                  <a:pt x="45107" y="111171"/>
                </a:lnTo>
                <a:lnTo>
                  <a:pt x="75178" y="75178"/>
                </a:lnTo>
                <a:lnTo>
                  <a:pt x="111171" y="45107"/>
                </a:lnTo>
                <a:lnTo>
                  <a:pt x="150797" y="22553"/>
                </a:lnTo>
                <a:lnTo>
                  <a:pt x="193018" y="7517"/>
                </a:lnTo>
                <a:lnTo>
                  <a:pt x="236796" y="0"/>
                </a:lnTo>
                <a:lnTo>
                  <a:pt x="281093" y="0"/>
                </a:lnTo>
                <a:lnTo>
                  <a:pt x="324871" y="7517"/>
                </a:lnTo>
                <a:lnTo>
                  <a:pt x="367092" y="22553"/>
                </a:lnTo>
                <a:lnTo>
                  <a:pt x="406718" y="45107"/>
                </a:lnTo>
                <a:lnTo>
                  <a:pt x="442711" y="75178"/>
                </a:lnTo>
                <a:close/>
              </a:path>
            </a:pathLst>
          </a:custGeom>
          <a:ln w="6282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2681103" y="7763595"/>
            <a:ext cx="518159" cy="518159"/>
          </a:xfrm>
          <a:custGeom>
            <a:avLst/>
            <a:gdLst/>
            <a:ahLst/>
            <a:cxnLst/>
            <a:rect l="l" t="t" r="r" b="b"/>
            <a:pathLst>
              <a:path w="518159" h="518159">
                <a:moveTo>
                  <a:pt x="281106" y="0"/>
                </a:moveTo>
                <a:lnTo>
                  <a:pt x="236814" y="0"/>
                </a:lnTo>
                <a:lnTo>
                  <a:pt x="193036" y="7518"/>
                </a:lnTo>
                <a:lnTo>
                  <a:pt x="150810" y="22554"/>
                </a:lnTo>
                <a:lnTo>
                  <a:pt x="111171" y="45108"/>
                </a:lnTo>
                <a:lnTo>
                  <a:pt x="75157" y="75180"/>
                </a:lnTo>
                <a:lnTo>
                  <a:pt x="45094" y="111174"/>
                </a:lnTo>
                <a:lnTo>
                  <a:pt x="22547" y="150801"/>
                </a:lnTo>
                <a:lnTo>
                  <a:pt x="7515" y="193022"/>
                </a:lnTo>
                <a:lnTo>
                  <a:pt x="0" y="236800"/>
                </a:lnTo>
                <a:lnTo>
                  <a:pt x="0" y="281097"/>
                </a:lnTo>
                <a:lnTo>
                  <a:pt x="7515" y="324874"/>
                </a:lnTo>
                <a:lnTo>
                  <a:pt x="22547" y="367094"/>
                </a:lnTo>
                <a:lnTo>
                  <a:pt x="45094" y="406718"/>
                </a:lnTo>
                <a:lnTo>
                  <a:pt x="75157" y="442709"/>
                </a:lnTo>
                <a:lnTo>
                  <a:pt x="111171" y="472781"/>
                </a:lnTo>
                <a:lnTo>
                  <a:pt x="150810" y="495335"/>
                </a:lnTo>
                <a:lnTo>
                  <a:pt x="193036" y="510371"/>
                </a:lnTo>
                <a:lnTo>
                  <a:pt x="236814" y="517889"/>
                </a:lnTo>
                <a:lnTo>
                  <a:pt x="281106" y="517889"/>
                </a:lnTo>
                <a:lnTo>
                  <a:pt x="324876" y="510371"/>
                </a:lnTo>
                <a:lnTo>
                  <a:pt x="367087" y="495335"/>
                </a:lnTo>
                <a:lnTo>
                  <a:pt x="406702" y="472781"/>
                </a:lnTo>
                <a:lnTo>
                  <a:pt x="442685" y="442709"/>
                </a:lnTo>
                <a:lnTo>
                  <a:pt x="472779" y="406718"/>
                </a:lnTo>
                <a:lnTo>
                  <a:pt x="495350" y="367094"/>
                </a:lnTo>
                <a:lnTo>
                  <a:pt x="510397" y="324874"/>
                </a:lnTo>
                <a:lnTo>
                  <a:pt x="517921" y="281097"/>
                </a:lnTo>
                <a:lnTo>
                  <a:pt x="517921" y="236800"/>
                </a:lnTo>
                <a:lnTo>
                  <a:pt x="510397" y="193022"/>
                </a:lnTo>
                <a:lnTo>
                  <a:pt x="495350" y="150801"/>
                </a:lnTo>
                <a:lnTo>
                  <a:pt x="472779" y="111174"/>
                </a:lnTo>
                <a:lnTo>
                  <a:pt x="442685" y="75180"/>
                </a:lnTo>
                <a:lnTo>
                  <a:pt x="406702" y="45108"/>
                </a:lnTo>
                <a:lnTo>
                  <a:pt x="367087" y="22554"/>
                </a:lnTo>
                <a:lnTo>
                  <a:pt x="324876" y="7518"/>
                </a:lnTo>
                <a:lnTo>
                  <a:pt x="281106" y="0"/>
                </a:lnTo>
                <a:close/>
              </a:path>
            </a:pathLst>
          </a:custGeom>
          <a:solidFill>
            <a:srgbClr val="0052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2681077" y="7763593"/>
            <a:ext cx="518159" cy="518159"/>
          </a:xfrm>
          <a:custGeom>
            <a:avLst/>
            <a:gdLst/>
            <a:ahLst/>
            <a:cxnLst/>
            <a:rect l="l" t="t" r="r" b="b"/>
            <a:pathLst>
              <a:path w="518159" h="518159">
                <a:moveTo>
                  <a:pt x="442711" y="75178"/>
                </a:moveTo>
                <a:lnTo>
                  <a:pt x="472783" y="111171"/>
                </a:lnTo>
                <a:lnTo>
                  <a:pt x="495336" y="150797"/>
                </a:lnTo>
                <a:lnTo>
                  <a:pt x="510372" y="193018"/>
                </a:lnTo>
                <a:lnTo>
                  <a:pt x="517890" y="236796"/>
                </a:lnTo>
                <a:lnTo>
                  <a:pt x="517890" y="281093"/>
                </a:lnTo>
                <a:lnTo>
                  <a:pt x="510372" y="324871"/>
                </a:lnTo>
                <a:lnTo>
                  <a:pt x="495336" y="367092"/>
                </a:lnTo>
                <a:lnTo>
                  <a:pt x="472783" y="406718"/>
                </a:lnTo>
                <a:lnTo>
                  <a:pt x="442711" y="442711"/>
                </a:lnTo>
                <a:lnTo>
                  <a:pt x="406718" y="472783"/>
                </a:lnTo>
                <a:lnTo>
                  <a:pt x="367092" y="495336"/>
                </a:lnTo>
                <a:lnTo>
                  <a:pt x="324871" y="510372"/>
                </a:lnTo>
                <a:lnTo>
                  <a:pt x="281093" y="517890"/>
                </a:lnTo>
                <a:lnTo>
                  <a:pt x="236796" y="517890"/>
                </a:lnTo>
                <a:lnTo>
                  <a:pt x="193018" y="510372"/>
                </a:lnTo>
                <a:lnTo>
                  <a:pt x="150797" y="495336"/>
                </a:lnTo>
                <a:lnTo>
                  <a:pt x="111171" y="472783"/>
                </a:lnTo>
                <a:lnTo>
                  <a:pt x="75178" y="442711"/>
                </a:lnTo>
                <a:lnTo>
                  <a:pt x="45107" y="406718"/>
                </a:lnTo>
                <a:lnTo>
                  <a:pt x="22553" y="367092"/>
                </a:lnTo>
                <a:lnTo>
                  <a:pt x="7517" y="324871"/>
                </a:lnTo>
                <a:lnTo>
                  <a:pt x="0" y="281093"/>
                </a:lnTo>
                <a:lnTo>
                  <a:pt x="0" y="236796"/>
                </a:lnTo>
                <a:lnTo>
                  <a:pt x="7517" y="193018"/>
                </a:lnTo>
                <a:lnTo>
                  <a:pt x="22553" y="150797"/>
                </a:lnTo>
                <a:lnTo>
                  <a:pt x="45107" y="111171"/>
                </a:lnTo>
                <a:lnTo>
                  <a:pt x="75178" y="75178"/>
                </a:lnTo>
                <a:lnTo>
                  <a:pt x="111171" y="45107"/>
                </a:lnTo>
                <a:lnTo>
                  <a:pt x="150797" y="22553"/>
                </a:lnTo>
                <a:lnTo>
                  <a:pt x="193018" y="7517"/>
                </a:lnTo>
                <a:lnTo>
                  <a:pt x="236796" y="0"/>
                </a:lnTo>
                <a:lnTo>
                  <a:pt x="281093" y="0"/>
                </a:lnTo>
                <a:lnTo>
                  <a:pt x="324871" y="7517"/>
                </a:lnTo>
                <a:lnTo>
                  <a:pt x="367092" y="22553"/>
                </a:lnTo>
                <a:lnTo>
                  <a:pt x="406718" y="45107"/>
                </a:lnTo>
                <a:lnTo>
                  <a:pt x="442711" y="75178"/>
                </a:lnTo>
                <a:close/>
              </a:path>
            </a:pathLst>
          </a:custGeom>
          <a:ln w="6282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3418987" y="7620173"/>
            <a:ext cx="518159" cy="518159"/>
          </a:xfrm>
          <a:custGeom>
            <a:avLst/>
            <a:gdLst/>
            <a:ahLst/>
            <a:cxnLst/>
            <a:rect l="l" t="t" r="r" b="b"/>
            <a:pathLst>
              <a:path w="518159" h="518159">
                <a:moveTo>
                  <a:pt x="281072" y="0"/>
                </a:moveTo>
                <a:lnTo>
                  <a:pt x="236771" y="0"/>
                </a:lnTo>
                <a:lnTo>
                  <a:pt x="192990" y="7517"/>
                </a:lnTo>
                <a:lnTo>
                  <a:pt x="150767" y="22551"/>
                </a:lnTo>
                <a:lnTo>
                  <a:pt x="111143" y="45103"/>
                </a:lnTo>
                <a:lnTo>
                  <a:pt x="75157" y="75173"/>
                </a:lnTo>
                <a:lnTo>
                  <a:pt x="45094" y="111167"/>
                </a:lnTo>
                <a:lnTo>
                  <a:pt x="22547" y="150793"/>
                </a:lnTo>
                <a:lnTo>
                  <a:pt x="7515" y="193015"/>
                </a:lnTo>
                <a:lnTo>
                  <a:pt x="0" y="236793"/>
                </a:lnTo>
                <a:lnTo>
                  <a:pt x="0" y="281091"/>
                </a:lnTo>
                <a:lnTo>
                  <a:pt x="7515" y="324869"/>
                </a:lnTo>
                <a:lnTo>
                  <a:pt x="22547" y="367091"/>
                </a:lnTo>
                <a:lnTo>
                  <a:pt x="45094" y="406717"/>
                </a:lnTo>
                <a:lnTo>
                  <a:pt x="75157" y="442711"/>
                </a:lnTo>
                <a:lnTo>
                  <a:pt x="111143" y="472784"/>
                </a:lnTo>
                <a:lnTo>
                  <a:pt x="150767" y="495338"/>
                </a:lnTo>
                <a:lnTo>
                  <a:pt x="192990" y="510374"/>
                </a:lnTo>
                <a:lnTo>
                  <a:pt x="236771" y="517892"/>
                </a:lnTo>
                <a:lnTo>
                  <a:pt x="281072" y="517892"/>
                </a:lnTo>
                <a:lnTo>
                  <a:pt x="324853" y="510374"/>
                </a:lnTo>
                <a:lnTo>
                  <a:pt x="367075" y="495338"/>
                </a:lnTo>
                <a:lnTo>
                  <a:pt x="406699" y="472784"/>
                </a:lnTo>
                <a:lnTo>
                  <a:pt x="442685" y="442711"/>
                </a:lnTo>
                <a:lnTo>
                  <a:pt x="472748" y="406717"/>
                </a:lnTo>
                <a:lnTo>
                  <a:pt x="495296" y="367091"/>
                </a:lnTo>
                <a:lnTo>
                  <a:pt x="510327" y="324869"/>
                </a:lnTo>
                <a:lnTo>
                  <a:pt x="517843" y="281091"/>
                </a:lnTo>
                <a:lnTo>
                  <a:pt x="517843" y="236793"/>
                </a:lnTo>
                <a:lnTo>
                  <a:pt x="510327" y="193015"/>
                </a:lnTo>
                <a:lnTo>
                  <a:pt x="495296" y="150793"/>
                </a:lnTo>
                <a:lnTo>
                  <a:pt x="472748" y="111167"/>
                </a:lnTo>
                <a:lnTo>
                  <a:pt x="442685" y="75173"/>
                </a:lnTo>
                <a:lnTo>
                  <a:pt x="406699" y="45103"/>
                </a:lnTo>
                <a:lnTo>
                  <a:pt x="367075" y="22551"/>
                </a:lnTo>
                <a:lnTo>
                  <a:pt x="324853" y="7517"/>
                </a:lnTo>
                <a:lnTo>
                  <a:pt x="281072" y="0"/>
                </a:lnTo>
                <a:close/>
              </a:path>
            </a:pathLst>
          </a:custGeom>
          <a:solidFill>
            <a:srgbClr val="0052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3418960" y="7620173"/>
            <a:ext cx="518159" cy="518159"/>
          </a:xfrm>
          <a:custGeom>
            <a:avLst/>
            <a:gdLst/>
            <a:ahLst/>
            <a:cxnLst/>
            <a:rect l="l" t="t" r="r" b="b"/>
            <a:pathLst>
              <a:path w="518159" h="518159">
                <a:moveTo>
                  <a:pt x="442711" y="75178"/>
                </a:moveTo>
                <a:lnTo>
                  <a:pt x="472783" y="111171"/>
                </a:lnTo>
                <a:lnTo>
                  <a:pt x="495336" y="150797"/>
                </a:lnTo>
                <a:lnTo>
                  <a:pt x="510372" y="193018"/>
                </a:lnTo>
                <a:lnTo>
                  <a:pt x="517890" y="236796"/>
                </a:lnTo>
                <a:lnTo>
                  <a:pt x="517890" y="281093"/>
                </a:lnTo>
                <a:lnTo>
                  <a:pt x="510372" y="324871"/>
                </a:lnTo>
                <a:lnTo>
                  <a:pt x="495336" y="367092"/>
                </a:lnTo>
                <a:lnTo>
                  <a:pt x="472783" y="406718"/>
                </a:lnTo>
                <a:lnTo>
                  <a:pt x="442711" y="442711"/>
                </a:lnTo>
                <a:lnTo>
                  <a:pt x="406718" y="472783"/>
                </a:lnTo>
                <a:lnTo>
                  <a:pt x="367092" y="495336"/>
                </a:lnTo>
                <a:lnTo>
                  <a:pt x="324871" y="510372"/>
                </a:lnTo>
                <a:lnTo>
                  <a:pt x="281093" y="517890"/>
                </a:lnTo>
                <a:lnTo>
                  <a:pt x="236796" y="517890"/>
                </a:lnTo>
                <a:lnTo>
                  <a:pt x="193018" y="510372"/>
                </a:lnTo>
                <a:lnTo>
                  <a:pt x="150797" y="495336"/>
                </a:lnTo>
                <a:lnTo>
                  <a:pt x="111171" y="472783"/>
                </a:lnTo>
                <a:lnTo>
                  <a:pt x="75178" y="442711"/>
                </a:lnTo>
                <a:lnTo>
                  <a:pt x="45107" y="406718"/>
                </a:lnTo>
                <a:lnTo>
                  <a:pt x="22553" y="367092"/>
                </a:lnTo>
                <a:lnTo>
                  <a:pt x="7517" y="324871"/>
                </a:lnTo>
                <a:lnTo>
                  <a:pt x="0" y="281093"/>
                </a:lnTo>
                <a:lnTo>
                  <a:pt x="0" y="236796"/>
                </a:lnTo>
                <a:lnTo>
                  <a:pt x="7517" y="193018"/>
                </a:lnTo>
                <a:lnTo>
                  <a:pt x="22553" y="150797"/>
                </a:lnTo>
                <a:lnTo>
                  <a:pt x="45107" y="111171"/>
                </a:lnTo>
                <a:lnTo>
                  <a:pt x="75178" y="75178"/>
                </a:lnTo>
                <a:lnTo>
                  <a:pt x="111171" y="45107"/>
                </a:lnTo>
                <a:lnTo>
                  <a:pt x="150797" y="22553"/>
                </a:lnTo>
                <a:lnTo>
                  <a:pt x="193018" y="7517"/>
                </a:lnTo>
                <a:lnTo>
                  <a:pt x="236796" y="0"/>
                </a:lnTo>
                <a:lnTo>
                  <a:pt x="281093" y="0"/>
                </a:lnTo>
                <a:lnTo>
                  <a:pt x="324871" y="7517"/>
                </a:lnTo>
                <a:lnTo>
                  <a:pt x="367092" y="22553"/>
                </a:lnTo>
                <a:lnTo>
                  <a:pt x="406718" y="45107"/>
                </a:lnTo>
                <a:lnTo>
                  <a:pt x="442711" y="75178"/>
                </a:lnTo>
                <a:close/>
              </a:path>
            </a:pathLst>
          </a:custGeom>
          <a:ln w="6282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2006150" y="5488251"/>
            <a:ext cx="518159" cy="518159"/>
          </a:xfrm>
          <a:custGeom>
            <a:avLst/>
            <a:gdLst/>
            <a:ahLst/>
            <a:cxnLst/>
            <a:rect l="l" t="t" r="r" b="b"/>
            <a:pathLst>
              <a:path w="518159" h="518160">
                <a:moveTo>
                  <a:pt x="281072" y="0"/>
                </a:moveTo>
                <a:lnTo>
                  <a:pt x="236771" y="0"/>
                </a:lnTo>
                <a:lnTo>
                  <a:pt x="192990" y="7518"/>
                </a:lnTo>
                <a:lnTo>
                  <a:pt x="150767" y="22554"/>
                </a:lnTo>
                <a:lnTo>
                  <a:pt x="111143" y="45108"/>
                </a:lnTo>
                <a:lnTo>
                  <a:pt x="75157" y="75180"/>
                </a:lnTo>
                <a:lnTo>
                  <a:pt x="45094" y="111171"/>
                </a:lnTo>
                <a:lnTo>
                  <a:pt x="22547" y="150795"/>
                </a:lnTo>
                <a:lnTo>
                  <a:pt x="7515" y="193015"/>
                </a:lnTo>
                <a:lnTo>
                  <a:pt x="0" y="236792"/>
                </a:lnTo>
                <a:lnTo>
                  <a:pt x="0" y="281089"/>
                </a:lnTo>
                <a:lnTo>
                  <a:pt x="7515" y="324867"/>
                </a:lnTo>
                <a:lnTo>
                  <a:pt x="22547" y="367088"/>
                </a:lnTo>
                <a:lnTo>
                  <a:pt x="45094" y="406715"/>
                </a:lnTo>
                <a:lnTo>
                  <a:pt x="75157" y="442709"/>
                </a:lnTo>
                <a:lnTo>
                  <a:pt x="111143" y="472781"/>
                </a:lnTo>
                <a:lnTo>
                  <a:pt x="150767" y="495335"/>
                </a:lnTo>
                <a:lnTo>
                  <a:pt x="192990" y="510371"/>
                </a:lnTo>
                <a:lnTo>
                  <a:pt x="236771" y="517889"/>
                </a:lnTo>
                <a:lnTo>
                  <a:pt x="281072" y="517889"/>
                </a:lnTo>
                <a:lnTo>
                  <a:pt x="324853" y="510371"/>
                </a:lnTo>
                <a:lnTo>
                  <a:pt x="367075" y="495335"/>
                </a:lnTo>
                <a:lnTo>
                  <a:pt x="406699" y="472781"/>
                </a:lnTo>
                <a:lnTo>
                  <a:pt x="442685" y="442709"/>
                </a:lnTo>
                <a:lnTo>
                  <a:pt x="472748" y="406715"/>
                </a:lnTo>
                <a:lnTo>
                  <a:pt x="495296" y="367088"/>
                </a:lnTo>
                <a:lnTo>
                  <a:pt x="510327" y="324867"/>
                </a:lnTo>
                <a:lnTo>
                  <a:pt x="517843" y="281089"/>
                </a:lnTo>
                <a:lnTo>
                  <a:pt x="517843" y="236792"/>
                </a:lnTo>
                <a:lnTo>
                  <a:pt x="510327" y="193015"/>
                </a:lnTo>
                <a:lnTo>
                  <a:pt x="495296" y="150795"/>
                </a:lnTo>
                <a:lnTo>
                  <a:pt x="472748" y="111171"/>
                </a:lnTo>
                <a:lnTo>
                  <a:pt x="442685" y="75180"/>
                </a:lnTo>
                <a:lnTo>
                  <a:pt x="406699" y="45108"/>
                </a:lnTo>
                <a:lnTo>
                  <a:pt x="367075" y="22554"/>
                </a:lnTo>
                <a:lnTo>
                  <a:pt x="324853" y="7518"/>
                </a:lnTo>
                <a:lnTo>
                  <a:pt x="281072" y="0"/>
                </a:lnTo>
                <a:close/>
              </a:path>
            </a:pathLst>
          </a:custGeom>
          <a:solidFill>
            <a:srgbClr val="0052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2006123" y="5488249"/>
            <a:ext cx="518159" cy="518159"/>
          </a:xfrm>
          <a:custGeom>
            <a:avLst/>
            <a:gdLst/>
            <a:ahLst/>
            <a:cxnLst/>
            <a:rect l="l" t="t" r="r" b="b"/>
            <a:pathLst>
              <a:path w="518159" h="518160">
                <a:moveTo>
                  <a:pt x="442711" y="75178"/>
                </a:moveTo>
                <a:lnTo>
                  <a:pt x="472783" y="111171"/>
                </a:lnTo>
                <a:lnTo>
                  <a:pt x="495336" y="150797"/>
                </a:lnTo>
                <a:lnTo>
                  <a:pt x="510372" y="193018"/>
                </a:lnTo>
                <a:lnTo>
                  <a:pt x="517890" y="236796"/>
                </a:lnTo>
                <a:lnTo>
                  <a:pt x="517890" y="281093"/>
                </a:lnTo>
                <a:lnTo>
                  <a:pt x="510372" y="324871"/>
                </a:lnTo>
                <a:lnTo>
                  <a:pt x="495336" y="367092"/>
                </a:lnTo>
                <a:lnTo>
                  <a:pt x="472783" y="406718"/>
                </a:lnTo>
                <a:lnTo>
                  <a:pt x="442711" y="442711"/>
                </a:lnTo>
                <a:lnTo>
                  <a:pt x="406718" y="472783"/>
                </a:lnTo>
                <a:lnTo>
                  <a:pt x="367092" y="495336"/>
                </a:lnTo>
                <a:lnTo>
                  <a:pt x="324871" y="510372"/>
                </a:lnTo>
                <a:lnTo>
                  <a:pt x="281093" y="517890"/>
                </a:lnTo>
                <a:lnTo>
                  <a:pt x="236796" y="517890"/>
                </a:lnTo>
                <a:lnTo>
                  <a:pt x="193018" y="510372"/>
                </a:lnTo>
                <a:lnTo>
                  <a:pt x="150797" y="495336"/>
                </a:lnTo>
                <a:lnTo>
                  <a:pt x="111171" y="472783"/>
                </a:lnTo>
                <a:lnTo>
                  <a:pt x="75178" y="442711"/>
                </a:lnTo>
                <a:lnTo>
                  <a:pt x="45107" y="406718"/>
                </a:lnTo>
                <a:lnTo>
                  <a:pt x="22553" y="367092"/>
                </a:lnTo>
                <a:lnTo>
                  <a:pt x="7517" y="324871"/>
                </a:lnTo>
                <a:lnTo>
                  <a:pt x="0" y="281093"/>
                </a:lnTo>
                <a:lnTo>
                  <a:pt x="0" y="236796"/>
                </a:lnTo>
                <a:lnTo>
                  <a:pt x="7517" y="193018"/>
                </a:lnTo>
                <a:lnTo>
                  <a:pt x="22553" y="150797"/>
                </a:lnTo>
                <a:lnTo>
                  <a:pt x="45107" y="111171"/>
                </a:lnTo>
                <a:lnTo>
                  <a:pt x="75178" y="75178"/>
                </a:lnTo>
                <a:lnTo>
                  <a:pt x="111171" y="45107"/>
                </a:lnTo>
                <a:lnTo>
                  <a:pt x="150797" y="22553"/>
                </a:lnTo>
                <a:lnTo>
                  <a:pt x="193018" y="7517"/>
                </a:lnTo>
                <a:lnTo>
                  <a:pt x="236796" y="0"/>
                </a:lnTo>
                <a:lnTo>
                  <a:pt x="281093" y="0"/>
                </a:lnTo>
                <a:lnTo>
                  <a:pt x="324871" y="7517"/>
                </a:lnTo>
                <a:lnTo>
                  <a:pt x="367092" y="22553"/>
                </a:lnTo>
                <a:lnTo>
                  <a:pt x="406718" y="45107"/>
                </a:lnTo>
                <a:lnTo>
                  <a:pt x="442711" y="75178"/>
                </a:lnTo>
                <a:close/>
              </a:path>
            </a:pathLst>
          </a:custGeom>
          <a:ln w="6282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0084404" y="6641512"/>
            <a:ext cx="518159" cy="518159"/>
          </a:xfrm>
          <a:custGeom>
            <a:avLst/>
            <a:gdLst/>
            <a:ahLst/>
            <a:cxnLst/>
            <a:rect l="l" t="t" r="r" b="b"/>
            <a:pathLst>
              <a:path w="518159" h="518159">
                <a:moveTo>
                  <a:pt x="281089" y="0"/>
                </a:moveTo>
                <a:lnTo>
                  <a:pt x="236792" y="0"/>
                </a:lnTo>
                <a:lnTo>
                  <a:pt x="193015" y="7517"/>
                </a:lnTo>
                <a:lnTo>
                  <a:pt x="150795" y="22551"/>
                </a:lnTo>
                <a:lnTo>
                  <a:pt x="111171" y="45103"/>
                </a:lnTo>
                <a:lnTo>
                  <a:pt x="75180" y="75173"/>
                </a:lnTo>
                <a:lnTo>
                  <a:pt x="45108" y="111167"/>
                </a:lnTo>
                <a:lnTo>
                  <a:pt x="22554" y="150793"/>
                </a:lnTo>
                <a:lnTo>
                  <a:pt x="7518" y="193015"/>
                </a:lnTo>
                <a:lnTo>
                  <a:pt x="0" y="236793"/>
                </a:lnTo>
                <a:lnTo>
                  <a:pt x="0" y="281091"/>
                </a:lnTo>
                <a:lnTo>
                  <a:pt x="7518" y="324869"/>
                </a:lnTo>
                <a:lnTo>
                  <a:pt x="22554" y="367091"/>
                </a:lnTo>
                <a:lnTo>
                  <a:pt x="45108" y="406717"/>
                </a:lnTo>
                <a:lnTo>
                  <a:pt x="75180" y="442711"/>
                </a:lnTo>
                <a:lnTo>
                  <a:pt x="111171" y="472781"/>
                </a:lnTo>
                <a:lnTo>
                  <a:pt x="150795" y="495332"/>
                </a:lnTo>
                <a:lnTo>
                  <a:pt x="193015" y="510367"/>
                </a:lnTo>
                <a:lnTo>
                  <a:pt x="236792" y="517884"/>
                </a:lnTo>
                <a:lnTo>
                  <a:pt x="281089" y="517884"/>
                </a:lnTo>
                <a:lnTo>
                  <a:pt x="324867" y="510367"/>
                </a:lnTo>
                <a:lnTo>
                  <a:pt x="367088" y="495332"/>
                </a:lnTo>
                <a:lnTo>
                  <a:pt x="406715" y="472781"/>
                </a:lnTo>
                <a:lnTo>
                  <a:pt x="442709" y="442711"/>
                </a:lnTo>
                <a:lnTo>
                  <a:pt x="472772" y="406717"/>
                </a:lnTo>
                <a:lnTo>
                  <a:pt x="495319" y="367091"/>
                </a:lnTo>
                <a:lnTo>
                  <a:pt x="510350" y="324869"/>
                </a:lnTo>
                <a:lnTo>
                  <a:pt x="517866" y="281091"/>
                </a:lnTo>
                <a:lnTo>
                  <a:pt x="517866" y="236793"/>
                </a:lnTo>
                <a:lnTo>
                  <a:pt x="510350" y="193015"/>
                </a:lnTo>
                <a:lnTo>
                  <a:pt x="495319" y="150793"/>
                </a:lnTo>
                <a:lnTo>
                  <a:pt x="472772" y="111167"/>
                </a:lnTo>
                <a:lnTo>
                  <a:pt x="442709" y="75173"/>
                </a:lnTo>
                <a:lnTo>
                  <a:pt x="406715" y="45103"/>
                </a:lnTo>
                <a:lnTo>
                  <a:pt x="367088" y="22551"/>
                </a:lnTo>
                <a:lnTo>
                  <a:pt x="324867" y="7517"/>
                </a:lnTo>
                <a:lnTo>
                  <a:pt x="281089" y="0"/>
                </a:lnTo>
                <a:close/>
              </a:path>
            </a:pathLst>
          </a:custGeom>
          <a:solidFill>
            <a:srgbClr val="0052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0084402" y="6641512"/>
            <a:ext cx="518159" cy="518159"/>
          </a:xfrm>
          <a:custGeom>
            <a:avLst/>
            <a:gdLst/>
            <a:ahLst/>
            <a:cxnLst/>
            <a:rect l="l" t="t" r="r" b="b"/>
            <a:pathLst>
              <a:path w="518159" h="518159">
                <a:moveTo>
                  <a:pt x="442711" y="75178"/>
                </a:moveTo>
                <a:lnTo>
                  <a:pt x="472783" y="111171"/>
                </a:lnTo>
                <a:lnTo>
                  <a:pt x="495336" y="150797"/>
                </a:lnTo>
                <a:lnTo>
                  <a:pt x="510372" y="193018"/>
                </a:lnTo>
                <a:lnTo>
                  <a:pt x="517890" y="236796"/>
                </a:lnTo>
                <a:lnTo>
                  <a:pt x="517890" y="281093"/>
                </a:lnTo>
                <a:lnTo>
                  <a:pt x="510372" y="324871"/>
                </a:lnTo>
                <a:lnTo>
                  <a:pt x="495336" y="367092"/>
                </a:lnTo>
                <a:lnTo>
                  <a:pt x="472783" y="406718"/>
                </a:lnTo>
                <a:lnTo>
                  <a:pt x="442711" y="442711"/>
                </a:lnTo>
                <a:lnTo>
                  <a:pt x="406718" y="472783"/>
                </a:lnTo>
                <a:lnTo>
                  <a:pt x="367092" y="495336"/>
                </a:lnTo>
                <a:lnTo>
                  <a:pt x="324871" y="510372"/>
                </a:lnTo>
                <a:lnTo>
                  <a:pt x="281093" y="517890"/>
                </a:lnTo>
                <a:lnTo>
                  <a:pt x="236796" y="517890"/>
                </a:lnTo>
                <a:lnTo>
                  <a:pt x="193018" y="510372"/>
                </a:lnTo>
                <a:lnTo>
                  <a:pt x="150797" y="495336"/>
                </a:lnTo>
                <a:lnTo>
                  <a:pt x="111171" y="472783"/>
                </a:lnTo>
                <a:lnTo>
                  <a:pt x="75178" y="442711"/>
                </a:lnTo>
                <a:lnTo>
                  <a:pt x="45107" y="406718"/>
                </a:lnTo>
                <a:lnTo>
                  <a:pt x="22553" y="367092"/>
                </a:lnTo>
                <a:lnTo>
                  <a:pt x="7517" y="324871"/>
                </a:lnTo>
                <a:lnTo>
                  <a:pt x="0" y="281093"/>
                </a:lnTo>
                <a:lnTo>
                  <a:pt x="0" y="236796"/>
                </a:lnTo>
                <a:lnTo>
                  <a:pt x="7517" y="193018"/>
                </a:lnTo>
                <a:lnTo>
                  <a:pt x="22553" y="150797"/>
                </a:lnTo>
                <a:lnTo>
                  <a:pt x="45107" y="111171"/>
                </a:lnTo>
                <a:lnTo>
                  <a:pt x="75178" y="75178"/>
                </a:lnTo>
                <a:lnTo>
                  <a:pt x="111171" y="45107"/>
                </a:lnTo>
                <a:lnTo>
                  <a:pt x="150797" y="22553"/>
                </a:lnTo>
                <a:lnTo>
                  <a:pt x="193018" y="7517"/>
                </a:lnTo>
                <a:lnTo>
                  <a:pt x="236796" y="0"/>
                </a:lnTo>
                <a:lnTo>
                  <a:pt x="281093" y="0"/>
                </a:lnTo>
                <a:lnTo>
                  <a:pt x="324871" y="7517"/>
                </a:lnTo>
                <a:lnTo>
                  <a:pt x="367092" y="22553"/>
                </a:lnTo>
                <a:lnTo>
                  <a:pt x="406718" y="45107"/>
                </a:lnTo>
                <a:lnTo>
                  <a:pt x="442711" y="75178"/>
                </a:lnTo>
                <a:close/>
              </a:path>
            </a:pathLst>
          </a:custGeom>
          <a:ln w="6282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8577508" y="9166210"/>
            <a:ext cx="518159" cy="518159"/>
          </a:xfrm>
          <a:custGeom>
            <a:avLst/>
            <a:gdLst/>
            <a:ahLst/>
            <a:cxnLst/>
            <a:rect l="l" t="t" r="r" b="b"/>
            <a:pathLst>
              <a:path w="518159" h="518159">
                <a:moveTo>
                  <a:pt x="281092" y="0"/>
                </a:moveTo>
                <a:lnTo>
                  <a:pt x="236797" y="0"/>
                </a:lnTo>
                <a:lnTo>
                  <a:pt x="193020" y="7517"/>
                </a:lnTo>
                <a:lnTo>
                  <a:pt x="150800" y="22551"/>
                </a:lnTo>
                <a:lnTo>
                  <a:pt x="111174" y="45103"/>
                </a:lnTo>
                <a:lnTo>
                  <a:pt x="75180" y="75173"/>
                </a:lnTo>
                <a:lnTo>
                  <a:pt x="45108" y="111167"/>
                </a:lnTo>
                <a:lnTo>
                  <a:pt x="22554" y="150793"/>
                </a:lnTo>
                <a:lnTo>
                  <a:pt x="7518" y="193015"/>
                </a:lnTo>
                <a:lnTo>
                  <a:pt x="0" y="236793"/>
                </a:lnTo>
                <a:lnTo>
                  <a:pt x="0" y="281091"/>
                </a:lnTo>
                <a:lnTo>
                  <a:pt x="7518" y="324869"/>
                </a:lnTo>
                <a:lnTo>
                  <a:pt x="22554" y="367091"/>
                </a:lnTo>
                <a:lnTo>
                  <a:pt x="45108" y="406717"/>
                </a:lnTo>
                <a:lnTo>
                  <a:pt x="75180" y="442711"/>
                </a:lnTo>
                <a:lnTo>
                  <a:pt x="111174" y="472784"/>
                </a:lnTo>
                <a:lnTo>
                  <a:pt x="150800" y="495338"/>
                </a:lnTo>
                <a:lnTo>
                  <a:pt x="193020" y="510374"/>
                </a:lnTo>
                <a:lnTo>
                  <a:pt x="236797" y="517892"/>
                </a:lnTo>
                <a:lnTo>
                  <a:pt x="281092" y="517892"/>
                </a:lnTo>
                <a:lnTo>
                  <a:pt x="324869" y="510374"/>
                </a:lnTo>
                <a:lnTo>
                  <a:pt x="367089" y="495338"/>
                </a:lnTo>
                <a:lnTo>
                  <a:pt x="406715" y="472784"/>
                </a:lnTo>
                <a:lnTo>
                  <a:pt x="442709" y="442711"/>
                </a:lnTo>
                <a:lnTo>
                  <a:pt x="472781" y="406717"/>
                </a:lnTo>
                <a:lnTo>
                  <a:pt x="495335" y="367091"/>
                </a:lnTo>
                <a:lnTo>
                  <a:pt x="510371" y="324869"/>
                </a:lnTo>
                <a:lnTo>
                  <a:pt x="517889" y="281091"/>
                </a:lnTo>
                <a:lnTo>
                  <a:pt x="517889" y="236793"/>
                </a:lnTo>
                <a:lnTo>
                  <a:pt x="510371" y="193015"/>
                </a:lnTo>
                <a:lnTo>
                  <a:pt x="495335" y="150793"/>
                </a:lnTo>
                <a:lnTo>
                  <a:pt x="472781" y="111167"/>
                </a:lnTo>
                <a:lnTo>
                  <a:pt x="442709" y="75173"/>
                </a:lnTo>
                <a:lnTo>
                  <a:pt x="406715" y="45103"/>
                </a:lnTo>
                <a:lnTo>
                  <a:pt x="367089" y="22551"/>
                </a:lnTo>
                <a:lnTo>
                  <a:pt x="324869" y="7517"/>
                </a:lnTo>
                <a:lnTo>
                  <a:pt x="281092" y="0"/>
                </a:lnTo>
                <a:close/>
              </a:path>
            </a:pathLst>
          </a:custGeom>
          <a:solidFill>
            <a:srgbClr val="0052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8577505" y="9166210"/>
            <a:ext cx="518159" cy="518159"/>
          </a:xfrm>
          <a:custGeom>
            <a:avLst/>
            <a:gdLst/>
            <a:ahLst/>
            <a:cxnLst/>
            <a:rect l="l" t="t" r="r" b="b"/>
            <a:pathLst>
              <a:path w="518159" h="518159">
                <a:moveTo>
                  <a:pt x="442711" y="75178"/>
                </a:moveTo>
                <a:lnTo>
                  <a:pt x="472783" y="111171"/>
                </a:lnTo>
                <a:lnTo>
                  <a:pt x="495336" y="150797"/>
                </a:lnTo>
                <a:lnTo>
                  <a:pt x="510372" y="193018"/>
                </a:lnTo>
                <a:lnTo>
                  <a:pt x="517890" y="236796"/>
                </a:lnTo>
                <a:lnTo>
                  <a:pt x="517890" y="281093"/>
                </a:lnTo>
                <a:lnTo>
                  <a:pt x="510372" y="324871"/>
                </a:lnTo>
                <a:lnTo>
                  <a:pt x="495336" y="367092"/>
                </a:lnTo>
                <a:lnTo>
                  <a:pt x="472783" y="406718"/>
                </a:lnTo>
                <a:lnTo>
                  <a:pt x="442711" y="442711"/>
                </a:lnTo>
                <a:lnTo>
                  <a:pt x="406718" y="472783"/>
                </a:lnTo>
                <a:lnTo>
                  <a:pt x="367092" y="495336"/>
                </a:lnTo>
                <a:lnTo>
                  <a:pt x="324871" y="510372"/>
                </a:lnTo>
                <a:lnTo>
                  <a:pt x="281093" y="517890"/>
                </a:lnTo>
                <a:lnTo>
                  <a:pt x="236796" y="517890"/>
                </a:lnTo>
                <a:lnTo>
                  <a:pt x="193018" y="510372"/>
                </a:lnTo>
                <a:lnTo>
                  <a:pt x="150797" y="495336"/>
                </a:lnTo>
                <a:lnTo>
                  <a:pt x="111171" y="472783"/>
                </a:lnTo>
                <a:lnTo>
                  <a:pt x="75178" y="442711"/>
                </a:lnTo>
                <a:lnTo>
                  <a:pt x="45107" y="406718"/>
                </a:lnTo>
                <a:lnTo>
                  <a:pt x="22553" y="367092"/>
                </a:lnTo>
                <a:lnTo>
                  <a:pt x="7517" y="324871"/>
                </a:lnTo>
                <a:lnTo>
                  <a:pt x="0" y="281093"/>
                </a:lnTo>
                <a:lnTo>
                  <a:pt x="0" y="236796"/>
                </a:lnTo>
                <a:lnTo>
                  <a:pt x="7517" y="193018"/>
                </a:lnTo>
                <a:lnTo>
                  <a:pt x="22553" y="150797"/>
                </a:lnTo>
                <a:lnTo>
                  <a:pt x="45107" y="111171"/>
                </a:lnTo>
                <a:lnTo>
                  <a:pt x="75178" y="75178"/>
                </a:lnTo>
                <a:lnTo>
                  <a:pt x="111171" y="45107"/>
                </a:lnTo>
                <a:lnTo>
                  <a:pt x="150797" y="22553"/>
                </a:lnTo>
                <a:lnTo>
                  <a:pt x="193018" y="7517"/>
                </a:lnTo>
                <a:lnTo>
                  <a:pt x="236796" y="0"/>
                </a:lnTo>
                <a:lnTo>
                  <a:pt x="281093" y="0"/>
                </a:lnTo>
                <a:lnTo>
                  <a:pt x="324871" y="7517"/>
                </a:lnTo>
                <a:lnTo>
                  <a:pt x="367092" y="22553"/>
                </a:lnTo>
                <a:lnTo>
                  <a:pt x="406718" y="45107"/>
                </a:lnTo>
                <a:lnTo>
                  <a:pt x="442711" y="75178"/>
                </a:lnTo>
                <a:close/>
              </a:path>
            </a:pathLst>
          </a:custGeom>
          <a:ln w="6282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3673638" y="4990204"/>
            <a:ext cx="518159" cy="518159"/>
          </a:xfrm>
          <a:custGeom>
            <a:avLst/>
            <a:gdLst/>
            <a:ahLst/>
            <a:cxnLst/>
            <a:rect l="l" t="t" r="r" b="b"/>
            <a:pathLst>
              <a:path w="518159" h="518160">
                <a:moveTo>
                  <a:pt x="281124" y="0"/>
                </a:moveTo>
                <a:lnTo>
                  <a:pt x="236823" y="0"/>
                </a:lnTo>
                <a:lnTo>
                  <a:pt x="193040" y="7518"/>
                </a:lnTo>
                <a:lnTo>
                  <a:pt x="150811" y="22554"/>
                </a:lnTo>
                <a:lnTo>
                  <a:pt x="111171" y="45108"/>
                </a:lnTo>
                <a:lnTo>
                  <a:pt x="75157" y="75180"/>
                </a:lnTo>
                <a:lnTo>
                  <a:pt x="45094" y="111174"/>
                </a:lnTo>
                <a:lnTo>
                  <a:pt x="22547" y="150801"/>
                </a:lnTo>
                <a:lnTo>
                  <a:pt x="7515" y="193022"/>
                </a:lnTo>
                <a:lnTo>
                  <a:pt x="0" y="236800"/>
                </a:lnTo>
                <a:lnTo>
                  <a:pt x="0" y="281097"/>
                </a:lnTo>
                <a:lnTo>
                  <a:pt x="7515" y="324874"/>
                </a:lnTo>
                <a:lnTo>
                  <a:pt x="22547" y="367094"/>
                </a:lnTo>
                <a:lnTo>
                  <a:pt x="45094" y="406718"/>
                </a:lnTo>
                <a:lnTo>
                  <a:pt x="75157" y="442709"/>
                </a:lnTo>
                <a:lnTo>
                  <a:pt x="111171" y="472781"/>
                </a:lnTo>
                <a:lnTo>
                  <a:pt x="150811" y="495335"/>
                </a:lnTo>
                <a:lnTo>
                  <a:pt x="193040" y="510371"/>
                </a:lnTo>
                <a:lnTo>
                  <a:pt x="236823" y="517889"/>
                </a:lnTo>
                <a:lnTo>
                  <a:pt x="281124" y="517889"/>
                </a:lnTo>
                <a:lnTo>
                  <a:pt x="324907" y="510371"/>
                </a:lnTo>
                <a:lnTo>
                  <a:pt x="367136" y="495335"/>
                </a:lnTo>
                <a:lnTo>
                  <a:pt x="406776" y="472781"/>
                </a:lnTo>
                <a:lnTo>
                  <a:pt x="442790" y="442709"/>
                </a:lnTo>
                <a:lnTo>
                  <a:pt x="472853" y="406718"/>
                </a:lnTo>
                <a:lnTo>
                  <a:pt x="495400" y="367094"/>
                </a:lnTo>
                <a:lnTo>
                  <a:pt x="510432" y="324874"/>
                </a:lnTo>
                <a:lnTo>
                  <a:pt x="517948" y="281097"/>
                </a:lnTo>
                <a:lnTo>
                  <a:pt x="517948" y="236800"/>
                </a:lnTo>
                <a:lnTo>
                  <a:pt x="510432" y="193022"/>
                </a:lnTo>
                <a:lnTo>
                  <a:pt x="495400" y="150801"/>
                </a:lnTo>
                <a:lnTo>
                  <a:pt x="472853" y="111174"/>
                </a:lnTo>
                <a:lnTo>
                  <a:pt x="442790" y="75180"/>
                </a:lnTo>
                <a:lnTo>
                  <a:pt x="406776" y="45108"/>
                </a:lnTo>
                <a:lnTo>
                  <a:pt x="367136" y="22554"/>
                </a:lnTo>
                <a:lnTo>
                  <a:pt x="324907" y="7518"/>
                </a:lnTo>
                <a:lnTo>
                  <a:pt x="281124" y="0"/>
                </a:lnTo>
                <a:close/>
              </a:path>
            </a:pathLst>
          </a:custGeom>
          <a:solidFill>
            <a:srgbClr val="0052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3673717" y="4990201"/>
            <a:ext cx="518159" cy="518159"/>
          </a:xfrm>
          <a:custGeom>
            <a:avLst/>
            <a:gdLst/>
            <a:ahLst/>
            <a:cxnLst/>
            <a:rect l="l" t="t" r="r" b="b"/>
            <a:pathLst>
              <a:path w="518159" h="518160">
                <a:moveTo>
                  <a:pt x="442711" y="75178"/>
                </a:moveTo>
                <a:lnTo>
                  <a:pt x="472783" y="111171"/>
                </a:lnTo>
                <a:lnTo>
                  <a:pt x="495336" y="150797"/>
                </a:lnTo>
                <a:lnTo>
                  <a:pt x="510372" y="193018"/>
                </a:lnTo>
                <a:lnTo>
                  <a:pt x="517890" y="236796"/>
                </a:lnTo>
                <a:lnTo>
                  <a:pt x="517890" y="281093"/>
                </a:lnTo>
                <a:lnTo>
                  <a:pt x="510372" y="324871"/>
                </a:lnTo>
                <a:lnTo>
                  <a:pt x="495336" y="367092"/>
                </a:lnTo>
                <a:lnTo>
                  <a:pt x="472783" y="406718"/>
                </a:lnTo>
                <a:lnTo>
                  <a:pt x="442711" y="442711"/>
                </a:lnTo>
                <a:lnTo>
                  <a:pt x="406718" y="472783"/>
                </a:lnTo>
                <a:lnTo>
                  <a:pt x="367092" y="495336"/>
                </a:lnTo>
                <a:lnTo>
                  <a:pt x="324871" y="510372"/>
                </a:lnTo>
                <a:lnTo>
                  <a:pt x="281093" y="517890"/>
                </a:lnTo>
                <a:lnTo>
                  <a:pt x="236796" y="517890"/>
                </a:lnTo>
                <a:lnTo>
                  <a:pt x="193018" y="510372"/>
                </a:lnTo>
                <a:lnTo>
                  <a:pt x="150797" y="495336"/>
                </a:lnTo>
                <a:lnTo>
                  <a:pt x="111171" y="472783"/>
                </a:lnTo>
                <a:lnTo>
                  <a:pt x="75178" y="442711"/>
                </a:lnTo>
                <a:lnTo>
                  <a:pt x="45107" y="406718"/>
                </a:lnTo>
                <a:lnTo>
                  <a:pt x="22553" y="367092"/>
                </a:lnTo>
                <a:lnTo>
                  <a:pt x="7517" y="324871"/>
                </a:lnTo>
                <a:lnTo>
                  <a:pt x="0" y="281093"/>
                </a:lnTo>
                <a:lnTo>
                  <a:pt x="0" y="236796"/>
                </a:lnTo>
                <a:lnTo>
                  <a:pt x="7517" y="193018"/>
                </a:lnTo>
                <a:lnTo>
                  <a:pt x="22553" y="150797"/>
                </a:lnTo>
                <a:lnTo>
                  <a:pt x="45107" y="111171"/>
                </a:lnTo>
                <a:lnTo>
                  <a:pt x="75178" y="75178"/>
                </a:lnTo>
                <a:lnTo>
                  <a:pt x="111171" y="45107"/>
                </a:lnTo>
                <a:lnTo>
                  <a:pt x="150797" y="22553"/>
                </a:lnTo>
                <a:lnTo>
                  <a:pt x="193018" y="7517"/>
                </a:lnTo>
                <a:lnTo>
                  <a:pt x="236796" y="0"/>
                </a:lnTo>
                <a:lnTo>
                  <a:pt x="281093" y="0"/>
                </a:lnTo>
                <a:lnTo>
                  <a:pt x="324871" y="7517"/>
                </a:lnTo>
                <a:lnTo>
                  <a:pt x="367092" y="22553"/>
                </a:lnTo>
                <a:lnTo>
                  <a:pt x="406718" y="45107"/>
                </a:lnTo>
                <a:lnTo>
                  <a:pt x="442711" y="75178"/>
                </a:lnTo>
                <a:close/>
              </a:path>
            </a:pathLst>
          </a:custGeom>
          <a:ln w="6282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4141191" y="4585009"/>
            <a:ext cx="518159" cy="518159"/>
          </a:xfrm>
          <a:custGeom>
            <a:avLst/>
            <a:gdLst/>
            <a:ahLst/>
            <a:cxnLst/>
            <a:rect l="l" t="t" r="r" b="b"/>
            <a:pathLst>
              <a:path w="518159" h="518160">
                <a:moveTo>
                  <a:pt x="281106" y="0"/>
                </a:moveTo>
                <a:lnTo>
                  <a:pt x="236814" y="0"/>
                </a:lnTo>
                <a:lnTo>
                  <a:pt x="193044" y="7517"/>
                </a:lnTo>
                <a:lnTo>
                  <a:pt x="150833" y="22551"/>
                </a:lnTo>
                <a:lnTo>
                  <a:pt x="111218" y="45103"/>
                </a:lnTo>
                <a:lnTo>
                  <a:pt x="75235" y="75173"/>
                </a:lnTo>
                <a:lnTo>
                  <a:pt x="45141" y="111167"/>
                </a:lnTo>
                <a:lnTo>
                  <a:pt x="22570" y="150793"/>
                </a:lnTo>
                <a:lnTo>
                  <a:pt x="7523" y="193015"/>
                </a:lnTo>
                <a:lnTo>
                  <a:pt x="0" y="236793"/>
                </a:lnTo>
                <a:lnTo>
                  <a:pt x="0" y="281091"/>
                </a:lnTo>
                <a:lnTo>
                  <a:pt x="7523" y="324869"/>
                </a:lnTo>
                <a:lnTo>
                  <a:pt x="22570" y="367091"/>
                </a:lnTo>
                <a:lnTo>
                  <a:pt x="45141" y="406717"/>
                </a:lnTo>
                <a:lnTo>
                  <a:pt x="75235" y="442711"/>
                </a:lnTo>
                <a:lnTo>
                  <a:pt x="111218" y="472781"/>
                </a:lnTo>
                <a:lnTo>
                  <a:pt x="150833" y="495332"/>
                </a:lnTo>
                <a:lnTo>
                  <a:pt x="193044" y="510367"/>
                </a:lnTo>
                <a:lnTo>
                  <a:pt x="236814" y="517884"/>
                </a:lnTo>
                <a:lnTo>
                  <a:pt x="281106" y="517884"/>
                </a:lnTo>
                <a:lnTo>
                  <a:pt x="324884" y="510367"/>
                </a:lnTo>
                <a:lnTo>
                  <a:pt x="367110" y="495332"/>
                </a:lnTo>
                <a:lnTo>
                  <a:pt x="406749" y="472781"/>
                </a:lnTo>
                <a:lnTo>
                  <a:pt x="442763" y="442711"/>
                </a:lnTo>
                <a:lnTo>
                  <a:pt x="472826" y="406717"/>
                </a:lnTo>
                <a:lnTo>
                  <a:pt x="495373" y="367091"/>
                </a:lnTo>
                <a:lnTo>
                  <a:pt x="510405" y="324869"/>
                </a:lnTo>
                <a:lnTo>
                  <a:pt x="517921" y="281091"/>
                </a:lnTo>
                <a:lnTo>
                  <a:pt x="517921" y="236793"/>
                </a:lnTo>
                <a:lnTo>
                  <a:pt x="510405" y="193015"/>
                </a:lnTo>
                <a:lnTo>
                  <a:pt x="495373" y="150793"/>
                </a:lnTo>
                <a:lnTo>
                  <a:pt x="472826" y="111167"/>
                </a:lnTo>
                <a:lnTo>
                  <a:pt x="442763" y="75173"/>
                </a:lnTo>
                <a:lnTo>
                  <a:pt x="406749" y="45103"/>
                </a:lnTo>
                <a:lnTo>
                  <a:pt x="367110" y="22551"/>
                </a:lnTo>
                <a:lnTo>
                  <a:pt x="324884" y="7517"/>
                </a:lnTo>
                <a:lnTo>
                  <a:pt x="281106" y="0"/>
                </a:lnTo>
                <a:close/>
              </a:path>
            </a:pathLst>
          </a:custGeom>
          <a:solidFill>
            <a:srgbClr val="0052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4141242" y="4585009"/>
            <a:ext cx="518159" cy="518159"/>
          </a:xfrm>
          <a:custGeom>
            <a:avLst/>
            <a:gdLst/>
            <a:ahLst/>
            <a:cxnLst/>
            <a:rect l="l" t="t" r="r" b="b"/>
            <a:pathLst>
              <a:path w="518159" h="518160">
                <a:moveTo>
                  <a:pt x="442711" y="75178"/>
                </a:moveTo>
                <a:lnTo>
                  <a:pt x="472783" y="111171"/>
                </a:lnTo>
                <a:lnTo>
                  <a:pt x="495336" y="150797"/>
                </a:lnTo>
                <a:lnTo>
                  <a:pt x="510372" y="193018"/>
                </a:lnTo>
                <a:lnTo>
                  <a:pt x="517890" y="236796"/>
                </a:lnTo>
                <a:lnTo>
                  <a:pt x="517890" y="281093"/>
                </a:lnTo>
                <a:lnTo>
                  <a:pt x="510372" y="324871"/>
                </a:lnTo>
                <a:lnTo>
                  <a:pt x="495336" y="367092"/>
                </a:lnTo>
                <a:lnTo>
                  <a:pt x="472783" y="406718"/>
                </a:lnTo>
                <a:lnTo>
                  <a:pt x="442711" y="442711"/>
                </a:lnTo>
                <a:lnTo>
                  <a:pt x="406718" y="472783"/>
                </a:lnTo>
                <a:lnTo>
                  <a:pt x="367092" y="495336"/>
                </a:lnTo>
                <a:lnTo>
                  <a:pt x="324871" y="510372"/>
                </a:lnTo>
                <a:lnTo>
                  <a:pt x="281093" y="517890"/>
                </a:lnTo>
                <a:lnTo>
                  <a:pt x="236796" y="517890"/>
                </a:lnTo>
                <a:lnTo>
                  <a:pt x="193018" y="510372"/>
                </a:lnTo>
                <a:lnTo>
                  <a:pt x="150797" y="495336"/>
                </a:lnTo>
                <a:lnTo>
                  <a:pt x="111171" y="472783"/>
                </a:lnTo>
                <a:lnTo>
                  <a:pt x="75178" y="442711"/>
                </a:lnTo>
                <a:lnTo>
                  <a:pt x="45107" y="406718"/>
                </a:lnTo>
                <a:lnTo>
                  <a:pt x="22553" y="367092"/>
                </a:lnTo>
                <a:lnTo>
                  <a:pt x="7517" y="324871"/>
                </a:lnTo>
                <a:lnTo>
                  <a:pt x="0" y="281093"/>
                </a:lnTo>
                <a:lnTo>
                  <a:pt x="0" y="236796"/>
                </a:lnTo>
                <a:lnTo>
                  <a:pt x="7517" y="193018"/>
                </a:lnTo>
                <a:lnTo>
                  <a:pt x="22553" y="150797"/>
                </a:lnTo>
                <a:lnTo>
                  <a:pt x="45107" y="111171"/>
                </a:lnTo>
                <a:lnTo>
                  <a:pt x="75178" y="75178"/>
                </a:lnTo>
                <a:lnTo>
                  <a:pt x="111171" y="45107"/>
                </a:lnTo>
                <a:lnTo>
                  <a:pt x="150797" y="22553"/>
                </a:lnTo>
                <a:lnTo>
                  <a:pt x="193018" y="7517"/>
                </a:lnTo>
                <a:lnTo>
                  <a:pt x="236796" y="0"/>
                </a:lnTo>
                <a:lnTo>
                  <a:pt x="281093" y="0"/>
                </a:lnTo>
                <a:lnTo>
                  <a:pt x="324871" y="7517"/>
                </a:lnTo>
                <a:lnTo>
                  <a:pt x="367092" y="22553"/>
                </a:lnTo>
                <a:lnTo>
                  <a:pt x="406718" y="45107"/>
                </a:lnTo>
                <a:lnTo>
                  <a:pt x="442711" y="75178"/>
                </a:lnTo>
                <a:close/>
              </a:path>
            </a:pathLst>
          </a:custGeom>
          <a:ln w="6282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5902261" y="8090874"/>
            <a:ext cx="518159" cy="518159"/>
          </a:xfrm>
          <a:custGeom>
            <a:avLst/>
            <a:gdLst/>
            <a:ahLst/>
            <a:cxnLst/>
            <a:rect l="l" t="t" r="r" b="b"/>
            <a:pathLst>
              <a:path w="518159" h="518159">
                <a:moveTo>
                  <a:pt x="281072" y="0"/>
                </a:moveTo>
                <a:lnTo>
                  <a:pt x="236771" y="0"/>
                </a:lnTo>
                <a:lnTo>
                  <a:pt x="192990" y="7518"/>
                </a:lnTo>
                <a:lnTo>
                  <a:pt x="150767" y="22554"/>
                </a:lnTo>
                <a:lnTo>
                  <a:pt x="111143" y="45108"/>
                </a:lnTo>
                <a:lnTo>
                  <a:pt x="75157" y="75180"/>
                </a:lnTo>
                <a:lnTo>
                  <a:pt x="45094" y="111174"/>
                </a:lnTo>
                <a:lnTo>
                  <a:pt x="22547" y="150801"/>
                </a:lnTo>
                <a:lnTo>
                  <a:pt x="7515" y="193022"/>
                </a:lnTo>
                <a:lnTo>
                  <a:pt x="0" y="236800"/>
                </a:lnTo>
                <a:lnTo>
                  <a:pt x="0" y="281097"/>
                </a:lnTo>
                <a:lnTo>
                  <a:pt x="7515" y="324874"/>
                </a:lnTo>
                <a:lnTo>
                  <a:pt x="22547" y="367094"/>
                </a:lnTo>
                <a:lnTo>
                  <a:pt x="45094" y="406718"/>
                </a:lnTo>
                <a:lnTo>
                  <a:pt x="75157" y="442709"/>
                </a:lnTo>
                <a:lnTo>
                  <a:pt x="111143" y="472781"/>
                </a:lnTo>
                <a:lnTo>
                  <a:pt x="150767" y="495335"/>
                </a:lnTo>
                <a:lnTo>
                  <a:pt x="192990" y="510371"/>
                </a:lnTo>
                <a:lnTo>
                  <a:pt x="236771" y="517889"/>
                </a:lnTo>
                <a:lnTo>
                  <a:pt x="281072" y="517889"/>
                </a:lnTo>
                <a:lnTo>
                  <a:pt x="324853" y="510371"/>
                </a:lnTo>
                <a:lnTo>
                  <a:pt x="367075" y="495335"/>
                </a:lnTo>
                <a:lnTo>
                  <a:pt x="406699" y="472781"/>
                </a:lnTo>
                <a:lnTo>
                  <a:pt x="442685" y="442709"/>
                </a:lnTo>
                <a:lnTo>
                  <a:pt x="472748" y="406718"/>
                </a:lnTo>
                <a:lnTo>
                  <a:pt x="495296" y="367094"/>
                </a:lnTo>
                <a:lnTo>
                  <a:pt x="510327" y="324874"/>
                </a:lnTo>
                <a:lnTo>
                  <a:pt x="517843" y="281097"/>
                </a:lnTo>
                <a:lnTo>
                  <a:pt x="517843" y="236800"/>
                </a:lnTo>
                <a:lnTo>
                  <a:pt x="510327" y="193022"/>
                </a:lnTo>
                <a:lnTo>
                  <a:pt x="495296" y="150801"/>
                </a:lnTo>
                <a:lnTo>
                  <a:pt x="472748" y="111174"/>
                </a:lnTo>
                <a:lnTo>
                  <a:pt x="442685" y="75180"/>
                </a:lnTo>
                <a:lnTo>
                  <a:pt x="406699" y="45108"/>
                </a:lnTo>
                <a:lnTo>
                  <a:pt x="367075" y="22554"/>
                </a:lnTo>
                <a:lnTo>
                  <a:pt x="324853" y="7518"/>
                </a:lnTo>
                <a:lnTo>
                  <a:pt x="281072" y="0"/>
                </a:lnTo>
                <a:close/>
              </a:path>
            </a:pathLst>
          </a:custGeom>
          <a:solidFill>
            <a:srgbClr val="0052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5902235" y="8090871"/>
            <a:ext cx="518159" cy="518159"/>
          </a:xfrm>
          <a:custGeom>
            <a:avLst/>
            <a:gdLst/>
            <a:ahLst/>
            <a:cxnLst/>
            <a:rect l="l" t="t" r="r" b="b"/>
            <a:pathLst>
              <a:path w="518159" h="518159">
                <a:moveTo>
                  <a:pt x="442711" y="75178"/>
                </a:moveTo>
                <a:lnTo>
                  <a:pt x="472783" y="111171"/>
                </a:lnTo>
                <a:lnTo>
                  <a:pt x="495336" y="150797"/>
                </a:lnTo>
                <a:lnTo>
                  <a:pt x="510372" y="193018"/>
                </a:lnTo>
                <a:lnTo>
                  <a:pt x="517890" y="236796"/>
                </a:lnTo>
                <a:lnTo>
                  <a:pt x="517890" y="281093"/>
                </a:lnTo>
                <a:lnTo>
                  <a:pt x="510372" y="324871"/>
                </a:lnTo>
                <a:lnTo>
                  <a:pt x="495336" y="367092"/>
                </a:lnTo>
                <a:lnTo>
                  <a:pt x="472783" y="406718"/>
                </a:lnTo>
                <a:lnTo>
                  <a:pt x="442711" y="442711"/>
                </a:lnTo>
                <a:lnTo>
                  <a:pt x="406718" y="472783"/>
                </a:lnTo>
                <a:lnTo>
                  <a:pt x="367092" y="495336"/>
                </a:lnTo>
                <a:lnTo>
                  <a:pt x="324871" y="510372"/>
                </a:lnTo>
                <a:lnTo>
                  <a:pt x="281093" y="517890"/>
                </a:lnTo>
                <a:lnTo>
                  <a:pt x="236796" y="517890"/>
                </a:lnTo>
                <a:lnTo>
                  <a:pt x="193018" y="510372"/>
                </a:lnTo>
                <a:lnTo>
                  <a:pt x="150797" y="495336"/>
                </a:lnTo>
                <a:lnTo>
                  <a:pt x="111171" y="472783"/>
                </a:lnTo>
                <a:lnTo>
                  <a:pt x="75178" y="442711"/>
                </a:lnTo>
                <a:lnTo>
                  <a:pt x="45107" y="406718"/>
                </a:lnTo>
                <a:lnTo>
                  <a:pt x="22553" y="367092"/>
                </a:lnTo>
                <a:lnTo>
                  <a:pt x="7517" y="324871"/>
                </a:lnTo>
                <a:lnTo>
                  <a:pt x="0" y="281093"/>
                </a:lnTo>
                <a:lnTo>
                  <a:pt x="0" y="236796"/>
                </a:lnTo>
                <a:lnTo>
                  <a:pt x="7517" y="193018"/>
                </a:lnTo>
                <a:lnTo>
                  <a:pt x="22553" y="150797"/>
                </a:lnTo>
                <a:lnTo>
                  <a:pt x="45107" y="111171"/>
                </a:lnTo>
                <a:lnTo>
                  <a:pt x="75178" y="75178"/>
                </a:lnTo>
                <a:lnTo>
                  <a:pt x="111171" y="45107"/>
                </a:lnTo>
                <a:lnTo>
                  <a:pt x="150797" y="22553"/>
                </a:lnTo>
                <a:lnTo>
                  <a:pt x="193018" y="7517"/>
                </a:lnTo>
                <a:lnTo>
                  <a:pt x="236796" y="0"/>
                </a:lnTo>
                <a:lnTo>
                  <a:pt x="281093" y="0"/>
                </a:lnTo>
                <a:lnTo>
                  <a:pt x="324871" y="7517"/>
                </a:lnTo>
                <a:lnTo>
                  <a:pt x="367092" y="22553"/>
                </a:lnTo>
                <a:lnTo>
                  <a:pt x="406718" y="45107"/>
                </a:lnTo>
                <a:lnTo>
                  <a:pt x="442711" y="75178"/>
                </a:lnTo>
                <a:close/>
              </a:path>
            </a:pathLst>
          </a:custGeom>
          <a:ln w="6282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6120474" y="7576586"/>
            <a:ext cx="518159" cy="518159"/>
          </a:xfrm>
          <a:custGeom>
            <a:avLst/>
            <a:gdLst/>
            <a:ahLst/>
            <a:cxnLst/>
            <a:rect l="l" t="t" r="r" b="b"/>
            <a:pathLst>
              <a:path w="518159" h="518159">
                <a:moveTo>
                  <a:pt x="281072" y="0"/>
                </a:moveTo>
                <a:lnTo>
                  <a:pt x="236771" y="0"/>
                </a:lnTo>
                <a:lnTo>
                  <a:pt x="192990" y="7518"/>
                </a:lnTo>
                <a:lnTo>
                  <a:pt x="150767" y="22554"/>
                </a:lnTo>
                <a:lnTo>
                  <a:pt x="111143" y="45108"/>
                </a:lnTo>
                <a:lnTo>
                  <a:pt x="75157" y="75180"/>
                </a:lnTo>
                <a:lnTo>
                  <a:pt x="45094" y="111171"/>
                </a:lnTo>
                <a:lnTo>
                  <a:pt x="22547" y="150795"/>
                </a:lnTo>
                <a:lnTo>
                  <a:pt x="7515" y="193015"/>
                </a:lnTo>
                <a:lnTo>
                  <a:pt x="0" y="236792"/>
                </a:lnTo>
                <a:lnTo>
                  <a:pt x="0" y="281089"/>
                </a:lnTo>
                <a:lnTo>
                  <a:pt x="7515" y="324867"/>
                </a:lnTo>
                <a:lnTo>
                  <a:pt x="22547" y="367088"/>
                </a:lnTo>
                <a:lnTo>
                  <a:pt x="45094" y="406715"/>
                </a:lnTo>
                <a:lnTo>
                  <a:pt x="75157" y="442709"/>
                </a:lnTo>
                <a:lnTo>
                  <a:pt x="111143" y="472781"/>
                </a:lnTo>
                <a:lnTo>
                  <a:pt x="150767" y="495335"/>
                </a:lnTo>
                <a:lnTo>
                  <a:pt x="192990" y="510371"/>
                </a:lnTo>
                <a:lnTo>
                  <a:pt x="236771" y="517889"/>
                </a:lnTo>
                <a:lnTo>
                  <a:pt x="281072" y="517889"/>
                </a:lnTo>
                <a:lnTo>
                  <a:pt x="324853" y="510371"/>
                </a:lnTo>
                <a:lnTo>
                  <a:pt x="367075" y="495335"/>
                </a:lnTo>
                <a:lnTo>
                  <a:pt x="406699" y="472781"/>
                </a:lnTo>
                <a:lnTo>
                  <a:pt x="442685" y="442709"/>
                </a:lnTo>
                <a:lnTo>
                  <a:pt x="472748" y="406715"/>
                </a:lnTo>
                <a:lnTo>
                  <a:pt x="495296" y="367088"/>
                </a:lnTo>
                <a:lnTo>
                  <a:pt x="510327" y="324867"/>
                </a:lnTo>
                <a:lnTo>
                  <a:pt x="517843" y="281089"/>
                </a:lnTo>
                <a:lnTo>
                  <a:pt x="517843" y="236792"/>
                </a:lnTo>
                <a:lnTo>
                  <a:pt x="510327" y="193015"/>
                </a:lnTo>
                <a:lnTo>
                  <a:pt x="495296" y="150795"/>
                </a:lnTo>
                <a:lnTo>
                  <a:pt x="472748" y="111171"/>
                </a:lnTo>
                <a:lnTo>
                  <a:pt x="442685" y="75180"/>
                </a:lnTo>
                <a:lnTo>
                  <a:pt x="406699" y="45108"/>
                </a:lnTo>
                <a:lnTo>
                  <a:pt x="367075" y="22554"/>
                </a:lnTo>
                <a:lnTo>
                  <a:pt x="324853" y="7518"/>
                </a:lnTo>
                <a:lnTo>
                  <a:pt x="281072" y="0"/>
                </a:lnTo>
                <a:close/>
              </a:path>
            </a:pathLst>
          </a:custGeom>
          <a:solidFill>
            <a:srgbClr val="0052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6120448" y="7576583"/>
            <a:ext cx="518159" cy="518159"/>
          </a:xfrm>
          <a:custGeom>
            <a:avLst/>
            <a:gdLst/>
            <a:ahLst/>
            <a:cxnLst/>
            <a:rect l="l" t="t" r="r" b="b"/>
            <a:pathLst>
              <a:path w="518159" h="518159">
                <a:moveTo>
                  <a:pt x="442711" y="75178"/>
                </a:moveTo>
                <a:lnTo>
                  <a:pt x="472783" y="111171"/>
                </a:lnTo>
                <a:lnTo>
                  <a:pt x="495336" y="150797"/>
                </a:lnTo>
                <a:lnTo>
                  <a:pt x="510372" y="193018"/>
                </a:lnTo>
                <a:lnTo>
                  <a:pt x="517890" y="236796"/>
                </a:lnTo>
                <a:lnTo>
                  <a:pt x="517890" y="281093"/>
                </a:lnTo>
                <a:lnTo>
                  <a:pt x="510372" y="324871"/>
                </a:lnTo>
                <a:lnTo>
                  <a:pt x="495336" y="367092"/>
                </a:lnTo>
                <a:lnTo>
                  <a:pt x="472783" y="406718"/>
                </a:lnTo>
                <a:lnTo>
                  <a:pt x="442711" y="442711"/>
                </a:lnTo>
                <a:lnTo>
                  <a:pt x="406718" y="472783"/>
                </a:lnTo>
                <a:lnTo>
                  <a:pt x="367092" y="495336"/>
                </a:lnTo>
                <a:lnTo>
                  <a:pt x="324871" y="510372"/>
                </a:lnTo>
                <a:lnTo>
                  <a:pt x="281093" y="517890"/>
                </a:lnTo>
                <a:lnTo>
                  <a:pt x="236796" y="517890"/>
                </a:lnTo>
                <a:lnTo>
                  <a:pt x="193018" y="510372"/>
                </a:lnTo>
                <a:lnTo>
                  <a:pt x="150797" y="495336"/>
                </a:lnTo>
                <a:lnTo>
                  <a:pt x="111171" y="472783"/>
                </a:lnTo>
                <a:lnTo>
                  <a:pt x="75178" y="442711"/>
                </a:lnTo>
                <a:lnTo>
                  <a:pt x="45107" y="406718"/>
                </a:lnTo>
                <a:lnTo>
                  <a:pt x="22553" y="367092"/>
                </a:lnTo>
                <a:lnTo>
                  <a:pt x="7517" y="324871"/>
                </a:lnTo>
                <a:lnTo>
                  <a:pt x="0" y="281093"/>
                </a:lnTo>
                <a:lnTo>
                  <a:pt x="0" y="236796"/>
                </a:lnTo>
                <a:lnTo>
                  <a:pt x="7517" y="193018"/>
                </a:lnTo>
                <a:lnTo>
                  <a:pt x="22553" y="150797"/>
                </a:lnTo>
                <a:lnTo>
                  <a:pt x="45107" y="111171"/>
                </a:lnTo>
                <a:lnTo>
                  <a:pt x="75178" y="75178"/>
                </a:lnTo>
                <a:lnTo>
                  <a:pt x="111171" y="45107"/>
                </a:lnTo>
                <a:lnTo>
                  <a:pt x="150797" y="22553"/>
                </a:lnTo>
                <a:lnTo>
                  <a:pt x="193018" y="7517"/>
                </a:lnTo>
                <a:lnTo>
                  <a:pt x="236796" y="0"/>
                </a:lnTo>
                <a:lnTo>
                  <a:pt x="281093" y="0"/>
                </a:lnTo>
                <a:lnTo>
                  <a:pt x="324871" y="7517"/>
                </a:lnTo>
                <a:lnTo>
                  <a:pt x="367092" y="22553"/>
                </a:lnTo>
                <a:lnTo>
                  <a:pt x="406718" y="45107"/>
                </a:lnTo>
                <a:lnTo>
                  <a:pt x="442711" y="75178"/>
                </a:lnTo>
                <a:close/>
              </a:path>
            </a:pathLst>
          </a:custGeom>
          <a:ln w="6282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4104733" y="8589581"/>
            <a:ext cx="518159" cy="518159"/>
          </a:xfrm>
          <a:custGeom>
            <a:avLst/>
            <a:gdLst/>
            <a:ahLst/>
            <a:cxnLst/>
            <a:rect l="l" t="t" r="r" b="b"/>
            <a:pathLst>
              <a:path w="518160" h="518159">
                <a:moveTo>
                  <a:pt x="281097" y="0"/>
                </a:moveTo>
                <a:lnTo>
                  <a:pt x="236800" y="0"/>
                </a:lnTo>
                <a:lnTo>
                  <a:pt x="193022" y="7518"/>
                </a:lnTo>
                <a:lnTo>
                  <a:pt x="150801" y="22554"/>
                </a:lnTo>
                <a:lnTo>
                  <a:pt x="111174" y="45108"/>
                </a:lnTo>
                <a:lnTo>
                  <a:pt x="75180" y="75180"/>
                </a:lnTo>
                <a:lnTo>
                  <a:pt x="45108" y="111171"/>
                </a:lnTo>
                <a:lnTo>
                  <a:pt x="22554" y="150795"/>
                </a:lnTo>
                <a:lnTo>
                  <a:pt x="7518" y="193015"/>
                </a:lnTo>
                <a:lnTo>
                  <a:pt x="0" y="236792"/>
                </a:lnTo>
                <a:lnTo>
                  <a:pt x="0" y="281089"/>
                </a:lnTo>
                <a:lnTo>
                  <a:pt x="7518" y="324867"/>
                </a:lnTo>
                <a:lnTo>
                  <a:pt x="22554" y="367088"/>
                </a:lnTo>
                <a:lnTo>
                  <a:pt x="45108" y="406715"/>
                </a:lnTo>
                <a:lnTo>
                  <a:pt x="75180" y="442709"/>
                </a:lnTo>
                <a:lnTo>
                  <a:pt x="111174" y="472781"/>
                </a:lnTo>
                <a:lnTo>
                  <a:pt x="150801" y="495335"/>
                </a:lnTo>
                <a:lnTo>
                  <a:pt x="193022" y="510371"/>
                </a:lnTo>
                <a:lnTo>
                  <a:pt x="236800" y="517889"/>
                </a:lnTo>
                <a:lnTo>
                  <a:pt x="281097" y="517889"/>
                </a:lnTo>
                <a:lnTo>
                  <a:pt x="324874" y="510371"/>
                </a:lnTo>
                <a:lnTo>
                  <a:pt x="367094" y="495335"/>
                </a:lnTo>
                <a:lnTo>
                  <a:pt x="406718" y="472781"/>
                </a:lnTo>
                <a:lnTo>
                  <a:pt x="442709" y="442709"/>
                </a:lnTo>
                <a:lnTo>
                  <a:pt x="472781" y="406715"/>
                </a:lnTo>
                <a:lnTo>
                  <a:pt x="495335" y="367088"/>
                </a:lnTo>
                <a:lnTo>
                  <a:pt x="510371" y="324867"/>
                </a:lnTo>
                <a:lnTo>
                  <a:pt x="517889" y="281089"/>
                </a:lnTo>
                <a:lnTo>
                  <a:pt x="517889" y="236792"/>
                </a:lnTo>
                <a:lnTo>
                  <a:pt x="510371" y="193015"/>
                </a:lnTo>
                <a:lnTo>
                  <a:pt x="495335" y="150795"/>
                </a:lnTo>
                <a:lnTo>
                  <a:pt x="472781" y="111171"/>
                </a:lnTo>
                <a:lnTo>
                  <a:pt x="442709" y="75180"/>
                </a:lnTo>
                <a:lnTo>
                  <a:pt x="406718" y="45108"/>
                </a:lnTo>
                <a:lnTo>
                  <a:pt x="367094" y="22554"/>
                </a:lnTo>
                <a:lnTo>
                  <a:pt x="324874" y="7518"/>
                </a:lnTo>
                <a:lnTo>
                  <a:pt x="281097" y="0"/>
                </a:lnTo>
                <a:close/>
              </a:path>
            </a:pathLst>
          </a:custGeom>
          <a:solidFill>
            <a:srgbClr val="0052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4104730" y="8589578"/>
            <a:ext cx="518159" cy="518159"/>
          </a:xfrm>
          <a:custGeom>
            <a:avLst/>
            <a:gdLst/>
            <a:ahLst/>
            <a:cxnLst/>
            <a:rect l="l" t="t" r="r" b="b"/>
            <a:pathLst>
              <a:path w="518160" h="518159">
                <a:moveTo>
                  <a:pt x="442711" y="75178"/>
                </a:moveTo>
                <a:lnTo>
                  <a:pt x="472783" y="111171"/>
                </a:lnTo>
                <a:lnTo>
                  <a:pt x="495336" y="150797"/>
                </a:lnTo>
                <a:lnTo>
                  <a:pt x="510372" y="193018"/>
                </a:lnTo>
                <a:lnTo>
                  <a:pt x="517890" y="236796"/>
                </a:lnTo>
                <a:lnTo>
                  <a:pt x="517890" y="281093"/>
                </a:lnTo>
                <a:lnTo>
                  <a:pt x="510372" y="324871"/>
                </a:lnTo>
                <a:lnTo>
                  <a:pt x="495336" y="367092"/>
                </a:lnTo>
                <a:lnTo>
                  <a:pt x="472783" y="406718"/>
                </a:lnTo>
                <a:lnTo>
                  <a:pt x="442711" y="442711"/>
                </a:lnTo>
                <a:lnTo>
                  <a:pt x="406718" y="472783"/>
                </a:lnTo>
                <a:lnTo>
                  <a:pt x="367092" y="495336"/>
                </a:lnTo>
                <a:lnTo>
                  <a:pt x="324871" y="510372"/>
                </a:lnTo>
                <a:lnTo>
                  <a:pt x="281093" y="517890"/>
                </a:lnTo>
                <a:lnTo>
                  <a:pt x="236796" y="517890"/>
                </a:lnTo>
                <a:lnTo>
                  <a:pt x="193018" y="510372"/>
                </a:lnTo>
                <a:lnTo>
                  <a:pt x="150797" y="495336"/>
                </a:lnTo>
                <a:lnTo>
                  <a:pt x="111171" y="472783"/>
                </a:lnTo>
                <a:lnTo>
                  <a:pt x="75178" y="442711"/>
                </a:lnTo>
                <a:lnTo>
                  <a:pt x="45107" y="406718"/>
                </a:lnTo>
                <a:lnTo>
                  <a:pt x="22553" y="367092"/>
                </a:lnTo>
                <a:lnTo>
                  <a:pt x="7517" y="324871"/>
                </a:lnTo>
                <a:lnTo>
                  <a:pt x="0" y="281093"/>
                </a:lnTo>
                <a:lnTo>
                  <a:pt x="0" y="236796"/>
                </a:lnTo>
                <a:lnTo>
                  <a:pt x="7517" y="193018"/>
                </a:lnTo>
                <a:lnTo>
                  <a:pt x="22553" y="150797"/>
                </a:lnTo>
                <a:lnTo>
                  <a:pt x="45107" y="111171"/>
                </a:lnTo>
                <a:lnTo>
                  <a:pt x="75178" y="75178"/>
                </a:lnTo>
                <a:lnTo>
                  <a:pt x="111171" y="45107"/>
                </a:lnTo>
                <a:lnTo>
                  <a:pt x="150797" y="22553"/>
                </a:lnTo>
                <a:lnTo>
                  <a:pt x="193018" y="7517"/>
                </a:lnTo>
                <a:lnTo>
                  <a:pt x="236796" y="0"/>
                </a:lnTo>
                <a:lnTo>
                  <a:pt x="281093" y="0"/>
                </a:lnTo>
                <a:lnTo>
                  <a:pt x="324871" y="7517"/>
                </a:lnTo>
                <a:lnTo>
                  <a:pt x="367092" y="22553"/>
                </a:lnTo>
                <a:lnTo>
                  <a:pt x="406718" y="45107"/>
                </a:lnTo>
                <a:lnTo>
                  <a:pt x="442711" y="75178"/>
                </a:lnTo>
                <a:close/>
              </a:path>
            </a:pathLst>
          </a:custGeom>
          <a:ln w="6282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4650193" y="8340228"/>
            <a:ext cx="518159" cy="518159"/>
          </a:xfrm>
          <a:custGeom>
            <a:avLst/>
            <a:gdLst/>
            <a:ahLst/>
            <a:cxnLst/>
            <a:rect l="l" t="t" r="r" b="b"/>
            <a:pathLst>
              <a:path w="518160" h="518159">
                <a:moveTo>
                  <a:pt x="281097" y="0"/>
                </a:moveTo>
                <a:lnTo>
                  <a:pt x="236800" y="0"/>
                </a:lnTo>
                <a:lnTo>
                  <a:pt x="193022" y="7518"/>
                </a:lnTo>
                <a:lnTo>
                  <a:pt x="150801" y="22554"/>
                </a:lnTo>
                <a:lnTo>
                  <a:pt x="111174" y="45108"/>
                </a:lnTo>
                <a:lnTo>
                  <a:pt x="75180" y="75180"/>
                </a:lnTo>
                <a:lnTo>
                  <a:pt x="45108" y="111174"/>
                </a:lnTo>
                <a:lnTo>
                  <a:pt x="22554" y="150801"/>
                </a:lnTo>
                <a:lnTo>
                  <a:pt x="7518" y="193022"/>
                </a:lnTo>
                <a:lnTo>
                  <a:pt x="0" y="236800"/>
                </a:lnTo>
                <a:lnTo>
                  <a:pt x="0" y="281097"/>
                </a:lnTo>
                <a:lnTo>
                  <a:pt x="7518" y="324874"/>
                </a:lnTo>
                <a:lnTo>
                  <a:pt x="22554" y="367094"/>
                </a:lnTo>
                <a:lnTo>
                  <a:pt x="45108" y="406718"/>
                </a:lnTo>
                <a:lnTo>
                  <a:pt x="75180" y="442709"/>
                </a:lnTo>
                <a:lnTo>
                  <a:pt x="111174" y="472781"/>
                </a:lnTo>
                <a:lnTo>
                  <a:pt x="150801" y="495335"/>
                </a:lnTo>
                <a:lnTo>
                  <a:pt x="193022" y="510371"/>
                </a:lnTo>
                <a:lnTo>
                  <a:pt x="236800" y="517889"/>
                </a:lnTo>
                <a:lnTo>
                  <a:pt x="281097" y="517889"/>
                </a:lnTo>
                <a:lnTo>
                  <a:pt x="324874" y="510371"/>
                </a:lnTo>
                <a:lnTo>
                  <a:pt x="367094" y="495335"/>
                </a:lnTo>
                <a:lnTo>
                  <a:pt x="406718" y="472781"/>
                </a:lnTo>
                <a:lnTo>
                  <a:pt x="442709" y="442709"/>
                </a:lnTo>
                <a:lnTo>
                  <a:pt x="472781" y="406718"/>
                </a:lnTo>
                <a:lnTo>
                  <a:pt x="495335" y="367094"/>
                </a:lnTo>
                <a:lnTo>
                  <a:pt x="510371" y="324874"/>
                </a:lnTo>
                <a:lnTo>
                  <a:pt x="517889" y="281097"/>
                </a:lnTo>
                <a:lnTo>
                  <a:pt x="517889" y="236800"/>
                </a:lnTo>
                <a:lnTo>
                  <a:pt x="510371" y="193022"/>
                </a:lnTo>
                <a:lnTo>
                  <a:pt x="495335" y="150801"/>
                </a:lnTo>
                <a:lnTo>
                  <a:pt x="472781" y="111174"/>
                </a:lnTo>
                <a:lnTo>
                  <a:pt x="442709" y="75180"/>
                </a:lnTo>
                <a:lnTo>
                  <a:pt x="406718" y="45108"/>
                </a:lnTo>
                <a:lnTo>
                  <a:pt x="367094" y="22554"/>
                </a:lnTo>
                <a:lnTo>
                  <a:pt x="324874" y="7518"/>
                </a:lnTo>
                <a:lnTo>
                  <a:pt x="281097" y="0"/>
                </a:lnTo>
                <a:close/>
              </a:path>
            </a:pathLst>
          </a:custGeom>
          <a:solidFill>
            <a:srgbClr val="0052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4650190" y="8340225"/>
            <a:ext cx="518159" cy="518159"/>
          </a:xfrm>
          <a:custGeom>
            <a:avLst/>
            <a:gdLst/>
            <a:ahLst/>
            <a:cxnLst/>
            <a:rect l="l" t="t" r="r" b="b"/>
            <a:pathLst>
              <a:path w="518160" h="518159">
                <a:moveTo>
                  <a:pt x="442711" y="75178"/>
                </a:moveTo>
                <a:lnTo>
                  <a:pt x="472783" y="111171"/>
                </a:lnTo>
                <a:lnTo>
                  <a:pt x="495336" y="150797"/>
                </a:lnTo>
                <a:lnTo>
                  <a:pt x="510372" y="193018"/>
                </a:lnTo>
                <a:lnTo>
                  <a:pt x="517890" y="236796"/>
                </a:lnTo>
                <a:lnTo>
                  <a:pt x="517890" y="281093"/>
                </a:lnTo>
                <a:lnTo>
                  <a:pt x="510372" y="324871"/>
                </a:lnTo>
                <a:lnTo>
                  <a:pt x="495336" y="367092"/>
                </a:lnTo>
                <a:lnTo>
                  <a:pt x="472783" y="406718"/>
                </a:lnTo>
                <a:lnTo>
                  <a:pt x="442711" y="442711"/>
                </a:lnTo>
                <a:lnTo>
                  <a:pt x="406718" y="472783"/>
                </a:lnTo>
                <a:lnTo>
                  <a:pt x="367092" y="495336"/>
                </a:lnTo>
                <a:lnTo>
                  <a:pt x="324871" y="510372"/>
                </a:lnTo>
                <a:lnTo>
                  <a:pt x="281093" y="517890"/>
                </a:lnTo>
                <a:lnTo>
                  <a:pt x="236796" y="517890"/>
                </a:lnTo>
                <a:lnTo>
                  <a:pt x="193018" y="510372"/>
                </a:lnTo>
                <a:lnTo>
                  <a:pt x="150797" y="495336"/>
                </a:lnTo>
                <a:lnTo>
                  <a:pt x="111171" y="472783"/>
                </a:lnTo>
                <a:lnTo>
                  <a:pt x="75178" y="442711"/>
                </a:lnTo>
                <a:lnTo>
                  <a:pt x="45107" y="406718"/>
                </a:lnTo>
                <a:lnTo>
                  <a:pt x="22553" y="367092"/>
                </a:lnTo>
                <a:lnTo>
                  <a:pt x="7517" y="324871"/>
                </a:lnTo>
                <a:lnTo>
                  <a:pt x="0" y="281093"/>
                </a:lnTo>
                <a:lnTo>
                  <a:pt x="0" y="236796"/>
                </a:lnTo>
                <a:lnTo>
                  <a:pt x="7517" y="193018"/>
                </a:lnTo>
                <a:lnTo>
                  <a:pt x="22553" y="150797"/>
                </a:lnTo>
                <a:lnTo>
                  <a:pt x="45107" y="111171"/>
                </a:lnTo>
                <a:lnTo>
                  <a:pt x="75178" y="75178"/>
                </a:lnTo>
                <a:lnTo>
                  <a:pt x="111171" y="45107"/>
                </a:lnTo>
                <a:lnTo>
                  <a:pt x="150797" y="22553"/>
                </a:lnTo>
                <a:lnTo>
                  <a:pt x="193018" y="7517"/>
                </a:lnTo>
                <a:lnTo>
                  <a:pt x="236796" y="0"/>
                </a:lnTo>
                <a:lnTo>
                  <a:pt x="281093" y="0"/>
                </a:lnTo>
                <a:lnTo>
                  <a:pt x="324871" y="7517"/>
                </a:lnTo>
                <a:lnTo>
                  <a:pt x="367092" y="22553"/>
                </a:lnTo>
                <a:lnTo>
                  <a:pt x="406718" y="45107"/>
                </a:lnTo>
                <a:lnTo>
                  <a:pt x="442711" y="75178"/>
                </a:lnTo>
                <a:close/>
              </a:path>
            </a:pathLst>
          </a:custGeom>
          <a:ln w="6282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8885310" y="6111633"/>
            <a:ext cx="518159" cy="518159"/>
          </a:xfrm>
          <a:custGeom>
            <a:avLst/>
            <a:gdLst/>
            <a:ahLst/>
            <a:cxnLst/>
            <a:rect l="l" t="t" r="r" b="b"/>
            <a:pathLst>
              <a:path w="518159" h="518159">
                <a:moveTo>
                  <a:pt x="281098" y="0"/>
                </a:moveTo>
                <a:lnTo>
                  <a:pt x="236801" y="0"/>
                </a:lnTo>
                <a:lnTo>
                  <a:pt x="193023" y="7517"/>
                </a:lnTo>
                <a:lnTo>
                  <a:pt x="150801" y="22551"/>
                </a:lnTo>
                <a:lnTo>
                  <a:pt x="111174" y="45103"/>
                </a:lnTo>
                <a:lnTo>
                  <a:pt x="75180" y="75173"/>
                </a:lnTo>
                <a:lnTo>
                  <a:pt x="45108" y="111167"/>
                </a:lnTo>
                <a:lnTo>
                  <a:pt x="22554" y="150793"/>
                </a:lnTo>
                <a:lnTo>
                  <a:pt x="7518" y="193015"/>
                </a:lnTo>
                <a:lnTo>
                  <a:pt x="0" y="236793"/>
                </a:lnTo>
                <a:lnTo>
                  <a:pt x="0" y="281091"/>
                </a:lnTo>
                <a:lnTo>
                  <a:pt x="7518" y="324869"/>
                </a:lnTo>
                <a:lnTo>
                  <a:pt x="22554" y="367091"/>
                </a:lnTo>
                <a:lnTo>
                  <a:pt x="45108" y="406717"/>
                </a:lnTo>
                <a:lnTo>
                  <a:pt x="75180" y="442711"/>
                </a:lnTo>
                <a:lnTo>
                  <a:pt x="111174" y="472784"/>
                </a:lnTo>
                <a:lnTo>
                  <a:pt x="150801" y="495338"/>
                </a:lnTo>
                <a:lnTo>
                  <a:pt x="193023" y="510374"/>
                </a:lnTo>
                <a:lnTo>
                  <a:pt x="236801" y="517892"/>
                </a:lnTo>
                <a:lnTo>
                  <a:pt x="281098" y="517892"/>
                </a:lnTo>
                <a:lnTo>
                  <a:pt x="324877" y="510374"/>
                </a:lnTo>
                <a:lnTo>
                  <a:pt x="367098" y="495338"/>
                </a:lnTo>
                <a:lnTo>
                  <a:pt x="406725" y="472784"/>
                </a:lnTo>
                <a:lnTo>
                  <a:pt x="442719" y="442711"/>
                </a:lnTo>
                <a:lnTo>
                  <a:pt x="472788" y="406717"/>
                </a:lnTo>
                <a:lnTo>
                  <a:pt x="495340" y="367091"/>
                </a:lnTo>
                <a:lnTo>
                  <a:pt x="510375" y="324869"/>
                </a:lnTo>
                <a:lnTo>
                  <a:pt x="517892" y="281091"/>
                </a:lnTo>
                <a:lnTo>
                  <a:pt x="517892" y="236793"/>
                </a:lnTo>
                <a:lnTo>
                  <a:pt x="510375" y="193015"/>
                </a:lnTo>
                <a:lnTo>
                  <a:pt x="495340" y="150793"/>
                </a:lnTo>
                <a:lnTo>
                  <a:pt x="472788" y="111167"/>
                </a:lnTo>
                <a:lnTo>
                  <a:pt x="442719" y="75173"/>
                </a:lnTo>
                <a:lnTo>
                  <a:pt x="406725" y="45103"/>
                </a:lnTo>
                <a:lnTo>
                  <a:pt x="367098" y="22551"/>
                </a:lnTo>
                <a:lnTo>
                  <a:pt x="324877" y="7517"/>
                </a:lnTo>
                <a:lnTo>
                  <a:pt x="281098" y="0"/>
                </a:lnTo>
                <a:close/>
              </a:path>
            </a:pathLst>
          </a:custGeom>
          <a:solidFill>
            <a:srgbClr val="0052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8885318" y="6111633"/>
            <a:ext cx="518159" cy="518159"/>
          </a:xfrm>
          <a:custGeom>
            <a:avLst/>
            <a:gdLst/>
            <a:ahLst/>
            <a:cxnLst/>
            <a:rect l="l" t="t" r="r" b="b"/>
            <a:pathLst>
              <a:path w="518159" h="518159">
                <a:moveTo>
                  <a:pt x="442711" y="75178"/>
                </a:moveTo>
                <a:lnTo>
                  <a:pt x="472783" y="111171"/>
                </a:lnTo>
                <a:lnTo>
                  <a:pt x="495336" y="150797"/>
                </a:lnTo>
                <a:lnTo>
                  <a:pt x="510372" y="193018"/>
                </a:lnTo>
                <a:lnTo>
                  <a:pt x="517890" y="236796"/>
                </a:lnTo>
                <a:lnTo>
                  <a:pt x="517890" y="281093"/>
                </a:lnTo>
                <a:lnTo>
                  <a:pt x="510372" y="324871"/>
                </a:lnTo>
                <a:lnTo>
                  <a:pt x="495336" y="367092"/>
                </a:lnTo>
                <a:lnTo>
                  <a:pt x="472783" y="406718"/>
                </a:lnTo>
                <a:lnTo>
                  <a:pt x="442711" y="442711"/>
                </a:lnTo>
                <a:lnTo>
                  <a:pt x="406718" y="472783"/>
                </a:lnTo>
                <a:lnTo>
                  <a:pt x="367092" y="495336"/>
                </a:lnTo>
                <a:lnTo>
                  <a:pt x="324871" y="510372"/>
                </a:lnTo>
                <a:lnTo>
                  <a:pt x="281093" y="517890"/>
                </a:lnTo>
                <a:lnTo>
                  <a:pt x="236796" y="517890"/>
                </a:lnTo>
                <a:lnTo>
                  <a:pt x="193018" y="510372"/>
                </a:lnTo>
                <a:lnTo>
                  <a:pt x="150797" y="495336"/>
                </a:lnTo>
                <a:lnTo>
                  <a:pt x="111171" y="472783"/>
                </a:lnTo>
                <a:lnTo>
                  <a:pt x="75178" y="442711"/>
                </a:lnTo>
                <a:lnTo>
                  <a:pt x="45107" y="406718"/>
                </a:lnTo>
                <a:lnTo>
                  <a:pt x="22553" y="367092"/>
                </a:lnTo>
                <a:lnTo>
                  <a:pt x="7517" y="324871"/>
                </a:lnTo>
                <a:lnTo>
                  <a:pt x="0" y="281093"/>
                </a:lnTo>
                <a:lnTo>
                  <a:pt x="0" y="236796"/>
                </a:lnTo>
                <a:lnTo>
                  <a:pt x="7517" y="193018"/>
                </a:lnTo>
                <a:lnTo>
                  <a:pt x="22553" y="150797"/>
                </a:lnTo>
                <a:lnTo>
                  <a:pt x="45107" y="111171"/>
                </a:lnTo>
                <a:lnTo>
                  <a:pt x="75178" y="75178"/>
                </a:lnTo>
                <a:lnTo>
                  <a:pt x="111171" y="45107"/>
                </a:lnTo>
                <a:lnTo>
                  <a:pt x="150797" y="22553"/>
                </a:lnTo>
                <a:lnTo>
                  <a:pt x="193018" y="7517"/>
                </a:lnTo>
                <a:lnTo>
                  <a:pt x="236796" y="0"/>
                </a:lnTo>
                <a:lnTo>
                  <a:pt x="281093" y="0"/>
                </a:lnTo>
                <a:lnTo>
                  <a:pt x="324871" y="7517"/>
                </a:lnTo>
                <a:lnTo>
                  <a:pt x="367092" y="22553"/>
                </a:lnTo>
                <a:lnTo>
                  <a:pt x="406718" y="45107"/>
                </a:lnTo>
                <a:lnTo>
                  <a:pt x="442711" y="75178"/>
                </a:lnTo>
                <a:close/>
              </a:path>
            </a:pathLst>
          </a:custGeom>
          <a:ln w="6282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4104733" y="5083643"/>
            <a:ext cx="518159" cy="518159"/>
          </a:xfrm>
          <a:custGeom>
            <a:avLst/>
            <a:gdLst/>
            <a:ahLst/>
            <a:cxnLst/>
            <a:rect l="l" t="t" r="r" b="b"/>
            <a:pathLst>
              <a:path w="518160" h="518160">
                <a:moveTo>
                  <a:pt x="281097" y="0"/>
                </a:moveTo>
                <a:lnTo>
                  <a:pt x="236800" y="0"/>
                </a:lnTo>
                <a:lnTo>
                  <a:pt x="193022" y="7517"/>
                </a:lnTo>
                <a:lnTo>
                  <a:pt x="150801" y="22551"/>
                </a:lnTo>
                <a:lnTo>
                  <a:pt x="111174" y="45103"/>
                </a:lnTo>
                <a:lnTo>
                  <a:pt x="75180" y="75173"/>
                </a:lnTo>
                <a:lnTo>
                  <a:pt x="45108" y="111167"/>
                </a:lnTo>
                <a:lnTo>
                  <a:pt x="22554" y="150793"/>
                </a:lnTo>
                <a:lnTo>
                  <a:pt x="7518" y="193015"/>
                </a:lnTo>
                <a:lnTo>
                  <a:pt x="0" y="236793"/>
                </a:lnTo>
                <a:lnTo>
                  <a:pt x="0" y="281091"/>
                </a:lnTo>
                <a:lnTo>
                  <a:pt x="7518" y="324869"/>
                </a:lnTo>
                <a:lnTo>
                  <a:pt x="22554" y="367091"/>
                </a:lnTo>
                <a:lnTo>
                  <a:pt x="45108" y="406717"/>
                </a:lnTo>
                <a:lnTo>
                  <a:pt x="75180" y="442711"/>
                </a:lnTo>
                <a:lnTo>
                  <a:pt x="111174" y="472781"/>
                </a:lnTo>
                <a:lnTo>
                  <a:pt x="150801" y="495332"/>
                </a:lnTo>
                <a:lnTo>
                  <a:pt x="193022" y="510367"/>
                </a:lnTo>
                <a:lnTo>
                  <a:pt x="236800" y="517884"/>
                </a:lnTo>
                <a:lnTo>
                  <a:pt x="281097" y="517884"/>
                </a:lnTo>
                <a:lnTo>
                  <a:pt x="324874" y="510367"/>
                </a:lnTo>
                <a:lnTo>
                  <a:pt x="367094" y="495332"/>
                </a:lnTo>
                <a:lnTo>
                  <a:pt x="406718" y="472781"/>
                </a:lnTo>
                <a:lnTo>
                  <a:pt x="442709" y="442711"/>
                </a:lnTo>
                <a:lnTo>
                  <a:pt x="472781" y="406717"/>
                </a:lnTo>
                <a:lnTo>
                  <a:pt x="495335" y="367091"/>
                </a:lnTo>
                <a:lnTo>
                  <a:pt x="510371" y="324869"/>
                </a:lnTo>
                <a:lnTo>
                  <a:pt x="517889" y="281091"/>
                </a:lnTo>
                <a:lnTo>
                  <a:pt x="517889" y="236793"/>
                </a:lnTo>
                <a:lnTo>
                  <a:pt x="510371" y="193015"/>
                </a:lnTo>
                <a:lnTo>
                  <a:pt x="495335" y="150793"/>
                </a:lnTo>
                <a:lnTo>
                  <a:pt x="472781" y="111167"/>
                </a:lnTo>
                <a:lnTo>
                  <a:pt x="442709" y="75173"/>
                </a:lnTo>
                <a:lnTo>
                  <a:pt x="406718" y="45103"/>
                </a:lnTo>
                <a:lnTo>
                  <a:pt x="367094" y="22551"/>
                </a:lnTo>
                <a:lnTo>
                  <a:pt x="324874" y="7517"/>
                </a:lnTo>
                <a:lnTo>
                  <a:pt x="281097" y="0"/>
                </a:lnTo>
                <a:close/>
              </a:path>
            </a:pathLst>
          </a:custGeom>
          <a:solidFill>
            <a:srgbClr val="0052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4104730" y="5083643"/>
            <a:ext cx="518159" cy="518159"/>
          </a:xfrm>
          <a:custGeom>
            <a:avLst/>
            <a:gdLst/>
            <a:ahLst/>
            <a:cxnLst/>
            <a:rect l="l" t="t" r="r" b="b"/>
            <a:pathLst>
              <a:path w="518160" h="518160">
                <a:moveTo>
                  <a:pt x="442711" y="75178"/>
                </a:moveTo>
                <a:lnTo>
                  <a:pt x="472783" y="111171"/>
                </a:lnTo>
                <a:lnTo>
                  <a:pt x="495336" y="150797"/>
                </a:lnTo>
                <a:lnTo>
                  <a:pt x="510372" y="193018"/>
                </a:lnTo>
                <a:lnTo>
                  <a:pt x="517890" y="236796"/>
                </a:lnTo>
                <a:lnTo>
                  <a:pt x="517890" y="281093"/>
                </a:lnTo>
                <a:lnTo>
                  <a:pt x="510372" y="324871"/>
                </a:lnTo>
                <a:lnTo>
                  <a:pt x="495336" y="367092"/>
                </a:lnTo>
                <a:lnTo>
                  <a:pt x="472783" y="406718"/>
                </a:lnTo>
                <a:lnTo>
                  <a:pt x="442711" y="442711"/>
                </a:lnTo>
                <a:lnTo>
                  <a:pt x="406718" y="472783"/>
                </a:lnTo>
                <a:lnTo>
                  <a:pt x="367092" y="495336"/>
                </a:lnTo>
                <a:lnTo>
                  <a:pt x="324871" y="510372"/>
                </a:lnTo>
                <a:lnTo>
                  <a:pt x="281093" y="517890"/>
                </a:lnTo>
                <a:lnTo>
                  <a:pt x="236796" y="517890"/>
                </a:lnTo>
                <a:lnTo>
                  <a:pt x="193018" y="510372"/>
                </a:lnTo>
                <a:lnTo>
                  <a:pt x="150797" y="495336"/>
                </a:lnTo>
                <a:lnTo>
                  <a:pt x="111171" y="472783"/>
                </a:lnTo>
                <a:lnTo>
                  <a:pt x="75178" y="442711"/>
                </a:lnTo>
                <a:lnTo>
                  <a:pt x="45107" y="406718"/>
                </a:lnTo>
                <a:lnTo>
                  <a:pt x="22553" y="367092"/>
                </a:lnTo>
                <a:lnTo>
                  <a:pt x="7517" y="324871"/>
                </a:lnTo>
                <a:lnTo>
                  <a:pt x="0" y="281093"/>
                </a:lnTo>
                <a:lnTo>
                  <a:pt x="0" y="236796"/>
                </a:lnTo>
                <a:lnTo>
                  <a:pt x="7517" y="193018"/>
                </a:lnTo>
                <a:lnTo>
                  <a:pt x="22553" y="150797"/>
                </a:lnTo>
                <a:lnTo>
                  <a:pt x="45107" y="111171"/>
                </a:lnTo>
                <a:lnTo>
                  <a:pt x="75178" y="75178"/>
                </a:lnTo>
                <a:lnTo>
                  <a:pt x="111171" y="45107"/>
                </a:lnTo>
                <a:lnTo>
                  <a:pt x="150797" y="22553"/>
                </a:lnTo>
                <a:lnTo>
                  <a:pt x="193018" y="7517"/>
                </a:lnTo>
                <a:lnTo>
                  <a:pt x="236796" y="0"/>
                </a:lnTo>
                <a:lnTo>
                  <a:pt x="281093" y="0"/>
                </a:lnTo>
                <a:lnTo>
                  <a:pt x="324871" y="7517"/>
                </a:lnTo>
                <a:lnTo>
                  <a:pt x="367092" y="22553"/>
                </a:lnTo>
                <a:lnTo>
                  <a:pt x="406718" y="45107"/>
                </a:lnTo>
                <a:lnTo>
                  <a:pt x="442711" y="75178"/>
                </a:lnTo>
                <a:close/>
              </a:path>
            </a:pathLst>
          </a:custGeom>
          <a:ln w="6282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9691799" y="7576586"/>
            <a:ext cx="518159" cy="518159"/>
          </a:xfrm>
          <a:custGeom>
            <a:avLst/>
            <a:gdLst/>
            <a:ahLst/>
            <a:cxnLst/>
            <a:rect l="l" t="t" r="r" b="b"/>
            <a:pathLst>
              <a:path w="518159" h="518159">
                <a:moveTo>
                  <a:pt x="281098" y="0"/>
                </a:moveTo>
                <a:lnTo>
                  <a:pt x="236801" y="0"/>
                </a:lnTo>
                <a:lnTo>
                  <a:pt x="193023" y="7518"/>
                </a:lnTo>
                <a:lnTo>
                  <a:pt x="150801" y="22554"/>
                </a:lnTo>
                <a:lnTo>
                  <a:pt x="111174" y="45108"/>
                </a:lnTo>
                <a:lnTo>
                  <a:pt x="75180" y="75180"/>
                </a:lnTo>
                <a:lnTo>
                  <a:pt x="45108" y="111171"/>
                </a:lnTo>
                <a:lnTo>
                  <a:pt x="22554" y="150795"/>
                </a:lnTo>
                <a:lnTo>
                  <a:pt x="7518" y="193015"/>
                </a:lnTo>
                <a:lnTo>
                  <a:pt x="0" y="236792"/>
                </a:lnTo>
                <a:lnTo>
                  <a:pt x="0" y="281089"/>
                </a:lnTo>
                <a:lnTo>
                  <a:pt x="7518" y="324867"/>
                </a:lnTo>
                <a:lnTo>
                  <a:pt x="22554" y="367088"/>
                </a:lnTo>
                <a:lnTo>
                  <a:pt x="45108" y="406715"/>
                </a:lnTo>
                <a:lnTo>
                  <a:pt x="75180" y="442709"/>
                </a:lnTo>
                <a:lnTo>
                  <a:pt x="111174" y="472781"/>
                </a:lnTo>
                <a:lnTo>
                  <a:pt x="150801" y="495335"/>
                </a:lnTo>
                <a:lnTo>
                  <a:pt x="193023" y="510371"/>
                </a:lnTo>
                <a:lnTo>
                  <a:pt x="236801" y="517889"/>
                </a:lnTo>
                <a:lnTo>
                  <a:pt x="281098" y="517889"/>
                </a:lnTo>
                <a:lnTo>
                  <a:pt x="324877" y="510371"/>
                </a:lnTo>
                <a:lnTo>
                  <a:pt x="367098" y="495335"/>
                </a:lnTo>
                <a:lnTo>
                  <a:pt x="406725" y="472781"/>
                </a:lnTo>
                <a:lnTo>
                  <a:pt x="442719" y="442709"/>
                </a:lnTo>
                <a:lnTo>
                  <a:pt x="472788" y="406715"/>
                </a:lnTo>
                <a:lnTo>
                  <a:pt x="495340" y="367088"/>
                </a:lnTo>
                <a:lnTo>
                  <a:pt x="510375" y="324867"/>
                </a:lnTo>
                <a:lnTo>
                  <a:pt x="517892" y="281089"/>
                </a:lnTo>
                <a:lnTo>
                  <a:pt x="517892" y="236792"/>
                </a:lnTo>
                <a:lnTo>
                  <a:pt x="510375" y="193015"/>
                </a:lnTo>
                <a:lnTo>
                  <a:pt x="495340" y="150795"/>
                </a:lnTo>
                <a:lnTo>
                  <a:pt x="472788" y="111171"/>
                </a:lnTo>
                <a:lnTo>
                  <a:pt x="442719" y="75180"/>
                </a:lnTo>
                <a:lnTo>
                  <a:pt x="406725" y="45108"/>
                </a:lnTo>
                <a:lnTo>
                  <a:pt x="367098" y="22554"/>
                </a:lnTo>
                <a:lnTo>
                  <a:pt x="324877" y="7518"/>
                </a:lnTo>
                <a:lnTo>
                  <a:pt x="281098" y="0"/>
                </a:lnTo>
                <a:close/>
              </a:path>
            </a:pathLst>
          </a:custGeom>
          <a:solidFill>
            <a:srgbClr val="0052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9691806" y="7576583"/>
            <a:ext cx="518159" cy="518159"/>
          </a:xfrm>
          <a:custGeom>
            <a:avLst/>
            <a:gdLst/>
            <a:ahLst/>
            <a:cxnLst/>
            <a:rect l="l" t="t" r="r" b="b"/>
            <a:pathLst>
              <a:path w="518159" h="518159">
                <a:moveTo>
                  <a:pt x="442711" y="75178"/>
                </a:moveTo>
                <a:lnTo>
                  <a:pt x="472783" y="111171"/>
                </a:lnTo>
                <a:lnTo>
                  <a:pt x="495336" y="150797"/>
                </a:lnTo>
                <a:lnTo>
                  <a:pt x="510372" y="193018"/>
                </a:lnTo>
                <a:lnTo>
                  <a:pt x="517890" y="236796"/>
                </a:lnTo>
                <a:lnTo>
                  <a:pt x="517890" y="281093"/>
                </a:lnTo>
                <a:lnTo>
                  <a:pt x="510372" y="324871"/>
                </a:lnTo>
                <a:lnTo>
                  <a:pt x="495336" y="367092"/>
                </a:lnTo>
                <a:lnTo>
                  <a:pt x="472783" y="406718"/>
                </a:lnTo>
                <a:lnTo>
                  <a:pt x="442711" y="442711"/>
                </a:lnTo>
                <a:lnTo>
                  <a:pt x="406718" y="472783"/>
                </a:lnTo>
                <a:lnTo>
                  <a:pt x="367092" y="495336"/>
                </a:lnTo>
                <a:lnTo>
                  <a:pt x="324871" y="510372"/>
                </a:lnTo>
                <a:lnTo>
                  <a:pt x="281093" y="517890"/>
                </a:lnTo>
                <a:lnTo>
                  <a:pt x="236796" y="517890"/>
                </a:lnTo>
                <a:lnTo>
                  <a:pt x="193018" y="510372"/>
                </a:lnTo>
                <a:lnTo>
                  <a:pt x="150797" y="495336"/>
                </a:lnTo>
                <a:lnTo>
                  <a:pt x="111171" y="472783"/>
                </a:lnTo>
                <a:lnTo>
                  <a:pt x="75178" y="442711"/>
                </a:lnTo>
                <a:lnTo>
                  <a:pt x="45107" y="406718"/>
                </a:lnTo>
                <a:lnTo>
                  <a:pt x="22553" y="367092"/>
                </a:lnTo>
                <a:lnTo>
                  <a:pt x="7517" y="324871"/>
                </a:lnTo>
                <a:lnTo>
                  <a:pt x="0" y="281093"/>
                </a:lnTo>
                <a:lnTo>
                  <a:pt x="0" y="236796"/>
                </a:lnTo>
                <a:lnTo>
                  <a:pt x="7517" y="193018"/>
                </a:lnTo>
                <a:lnTo>
                  <a:pt x="22553" y="150797"/>
                </a:lnTo>
                <a:lnTo>
                  <a:pt x="45107" y="111171"/>
                </a:lnTo>
                <a:lnTo>
                  <a:pt x="75178" y="75178"/>
                </a:lnTo>
                <a:lnTo>
                  <a:pt x="111171" y="45107"/>
                </a:lnTo>
                <a:lnTo>
                  <a:pt x="150797" y="22553"/>
                </a:lnTo>
                <a:lnTo>
                  <a:pt x="193018" y="7517"/>
                </a:lnTo>
                <a:lnTo>
                  <a:pt x="236796" y="0"/>
                </a:lnTo>
                <a:lnTo>
                  <a:pt x="281093" y="0"/>
                </a:lnTo>
                <a:lnTo>
                  <a:pt x="324871" y="7517"/>
                </a:lnTo>
                <a:lnTo>
                  <a:pt x="367092" y="22553"/>
                </a:lnTo>
                <a:lnTo>
                  <a:pt x="406718" y="45107"/>
                </a:lnTo>
                <a:lnTo>
                  <a:pt x="442711" y="75178"/>
                </a:lnTo>
                <a:close/>
              </a:path>
            </a:pathLst>
          </a:custGeom>
          <a:ln w="6282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5053050" y="8599172"/>
            <a:ext cx="1311910" cy="0"/>
          </a:xfrm>
          <a:custGeom>
            <a:avLst/>
            <a:gdLst/>
            <a:ahLst/>
            <a:cxnLst/>
            <a:rect l="l" t="t" r="r" b="b"/>
            <a:pathLst>
              <a:path w="1311910">
                <a:moveTo>
                  <a:pt x="0" y="0"/>
                </a:moveTo>
                <a:lnTo>
                  <a:pt x="1311572" y="0"/>
                </a:lnTo>
              </a:path>
            </a:pathLst>
          </a:custGeom>
          <a:ln w="62825">
            <a:solidFill>
              <a:srgbClr val="00A3BF"/>
            </a:solidFill>
            <a:prstDash val="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 txBox="1"/>
          <p:nvPr/>
        </p:nvSpPr>
        <p:spPr>
          <a:xfrm>
            <a:off x="6353598" y="8395420"/>
            <a:ext cx="2371725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spc="-150" dirty="0">
                <a:solidFill>
                  <a:srgbClr val="091E42"/>
                </a:solidFill>
                <a:latin typeface="Verdana"/>
                <a:cs typeface="Verdana"/>
              </a:rPr>
              <a:t>Euro </a:t>
            </a:r>
            <a:r>
              <a:rPr sz="2300" spc="-200" dirty="0">
                <a:solidFill>
                  <a:srgbClr val="091E42"/>
                </a:solidFill>
                <a:latin typeface="Verdana"/>
                <a:cs typeface="Verdana"/>
              </a:rPr>
              <a:t>Summit</a:t>
            </a:r>
            <a:r>
              <a:rPr sz="2300" spc="-480" dirty="0">
                <a:solidFill>
                  <a:srgbClr val="091E42"/>
                </a:solidFill>
                <a:latin typeface="Verdana"/>
                <a:cs typeface="Verdana"/>
              </a:rPr>
              <a:t> </a:t>
            </a:r>
            <a:r>
              <a:rPr sz="2300" spc="-195" dirty="0">
                <a:solidFill>
                  <a:srgbClr val="091E42"/>
                </a:solidFill>
                <a:latin typeface="Verdana"/>
                <a:cs typeface="Verdana"/>
              </a:rPr>
              <a:t>Bash</a:t>
            </a:r>
            <a:endParaRPr sz="2300">
              <a:latin typeface="Verdana"/>
              <a:cs typeface="Verdana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3080523" y="8848526"/>
            <a:ext cx="966469" cy="0"/>
          </a:xfrm>
          <a:custGeom>
            <a:avLst/>
            <a:gdLst/>
            <a:ahLst/>
            <a:cxnLst/>
            <a:rect l="l" t="t" r="r" b="b"/>
            <a:pathLst>
              <a:path w="966470">
                <a:moveTo>
                  <a:pt x="0" y="0"/>
                </a:moveTo>
                <a:lnTo>
                  <a:pt x="966434" y="0"/>
                </a:lnTo>
              </a:path>
            </a:pathLst>
          </a:custGeom>
          <a:ln w="62825">
            <a:solidFill>
              <a:srgbClr val="00A3BF"/>
            </a:solidFill>
            <a:prstDash val="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 txBox="1"/>
          <p:nvPr/>
        </p:nvSpPr>
        <p:spPr>
          <a:xfrm>
            <a:off x="1180980" y="8458246"/>
            <a:ext cx="1647189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spc="-130" dirty="0">
                <a:solidFill>
                  <a:srgbClr val="091E42"/>
                </a:solidFill>
                <a:latin typeface="Verdana"/>
                <a:cs typeface="Verdana"/>
              </a:rPr>
              <a:t>The</a:t>
            </a:r>
            <a:r>
              <a:rPr sz="2300" spc="-350" dirty="0">
                <a:solidFill>
                  <a:srgbClr val="091E42"/>
                </a:solidFill>
                <a:latin typeface="Verdana"/>
                <a:cs typeface="Verdana"/>
              </a:rPr>
              <a:t> </a:t>
            </a:r>
            <a:r>
              <a:rPr sz="2300" spc="-150" dirty="0">
                <a:solidFill>
                  <a:srgbClr val="091E42"/>
                </a:solidFill>
                <a:latin typeface="Verdana"/>
                <a:cs typeface="Verdana"/>
              </a:rPr>
              <a:t>greatest</a:t>
            </a:r>
            <a:endParaRPr sz="2300">
              <a:latin typeface="Verdana"/>
              <a:cs typeface="Verdana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898267" y="8835197"/>
            <a:ext cx="2215515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spc="-170" dirty="0">
                <a:solidFill>
                  <a:srgbClr val="091E42"/>
                </a:solidFill>
                <a:latin typeface="Verdana"/>
                <a:cs typeface="Verdana"/>
              </a:rPr>
              <a:t>events </a:t>
            </a:r>
            <a:r>
              <a:rPr sz="2300" spc="-60" dirty="0">
                <a:solidFill>
                  <a:srgbClr val="091E42"/>
                </a:solidFill>
                <a:latin typeface="Verdana"/>
                <a:cs typeface="Verdana"/>
              </a:rPr>
              <a:t>of</a:t>
            </a:r>
            <a:r>
              <a:rPr sz="2300" spc="-640" dirty="0">
                <a:solidFill>
                  <a:srgbClr val="091E42"/>
                </a:solidFill>
                <a:latin typeface="Verdana"/>
                <a:cs typeface="Verdana"/>
              </a:rPr>
              <a:t> </a:t>
            </a:r>
            <a:r>
              <a:rPr sz="2300" spc="-105" dirty="0">
                <a:solidFill>
                  <a:srgbClr val="091E42"/>
                </a:solidFill>
                <a:latin typeface="Verdana"/>
                <a:cs typeface="Verdana"/>
              </a:rPr>
              <a:t>all </a:t>
            </a:r>
            <a:r>
              <a:rPr sz="2300" spc="-150" dirty="0">
                <a:solidFill>
                  <a:srgbClr val="091E42"/>
                </a:solidFill>
                <a:latin typeface="Verdana"/>
                <a:cs typeface="Verdana"/>
              </a:rPr>
              <a:t>time</a:t>
            </a:r>
            <a:endParaRPr sz="2300">
              <a:latin typeface="Verdana"/>
              <a:cs typeface="Verdana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15742057" y="372158"/>
            <a:ext cx="518159" cy="518159"/>
          </a:xfrm>
          <a:custGeom>
            <a:avLst/>
            <a:gdLst/>
            <a:ahLst/>
            <a:cxnLst/>
            <a:rect l="l" t="t" r="r" b="b"/>
            <a:pathLst>
              <a:path w="518159" h="518159">
                <a:moveTo>
                  <a:pt x="281072" y="0"/>
                </a:moveTo>
                <a:lnTo>
                  <a:pt x="236771" y="0"/>
                </a:lnTo>
                <a:lnTo>
                  <a:pt x="192990" y="7515"/>
                </a:lnTo>
                <a:lnTo>
                  <a:pt x="150767" y="22547"/>
                </a:lnTo>
                <a:lnTo>
                  <a:pt x="111143" y="45094"/>
                </a:lnTo>
                <a:lnTo>
                  <a:pt x="75157" y="75157"/>
                </a:lnTo>
                <a:lnTo>
                  <a:pt x="45094" y="111143"/>
                </a:lnTo>
                <a:lnTo>
                  <a:pt x="22547" y="150767"/>
                </a:lnTo>
                <a:lnTo>
                  <a:pt x="7515" y="192990"/>
                </a:lnTo>
                <a:lnTo>
                  <a:pt x="0" y="236771"/>
                </a:lnTo>
                <a:lnTo>
                  <a:pt x="0" y="281072"/>
                </a:lnTo>
                <a:lnTo>
                  <a:pt x="7515" y="324853"/>
                </a:lnTo>
                <a:lnTo>
                  <a:pt x="22547" y="367075"/>
                </a:lnTo>
                <a:lnTo>
                  <a:pt x="45094" y="406699"/>
                </a:lnTo>
                <a:lnTo>
                  <a:pt x="75157" y="442685"/>
                </a:lnTo>
                <a:lnTo>
                  <a:pt x="111143" y="472755"/>
                </a:lnTo>
                <a:lnTo>
                  <a:pt x="150767" y="495307"/>
                </a:lnTo>
                <a:lnTo>
                  <a:pt x="192990" y="510341"/>
                </a:lnTo>
                <a:lnTo>
                  <a:pt x="236771" y="517858"/>
                </a:lnTo>
                <a:lnTo>
                  <a:pt x="281072" y="517858"/>
                </a:lnTo>
                <a:lnTo>
                  <a:pt x="324853" y="510341"/>
                </a:lnTo>
                <a:lnTo>
                  <a:pt x="367075" y="495307"/>
                </a:lnTo>
                <a:lnTo>
                  <a:pt x="406699" y="472755"/>
                </a:lnTo>
                <a:lnTo>
                  <a:pt x="442685" y="442685"/>
                </a:lnTo>
                <a:lnTo>
                  <a:pt x="472748" y="406699"/>
                </a:lnTo>
                <a:lnTo>
                  <a:pt x="495296" y="367075"/>
                </a:lnTo>
                <a:lnTo>
                  <a:pt x="510327" y="324853"/>
                </a:lnTo>
                <a:lnTo>
                  <a:pt x="517843" y="281072"/>
                </a:lnTo>
                <a:lnTo>
                  <a:pt x="517843" y="236771"/>
                </a:lnTo>
                <a:lnTo>
                  <a:pt x="510327" y="192990"/>
                </a:lnTo>
                <a:lnTo>
                  <a:pt x="495296" y="150767"/>
                </a:lnTo>
                <a:lnTo>
                  <a:pt x="472748" y="111143"/>
                </a:lnTo>
                <a:lnTo>
                  <a:pt x="442685" y="75157"/>
                </a:lnTo>
                <a:lnTo>
                  <a:pt x="406699" y="45094"/>
                </a:lnTo>
                <a:lnTo>
                  <a:pt x="367075" y="22547"/>
                </a:lnTo>
                <a:lnTo>
                  <a:pt x="324853" y="7515"/>
                </a:lnTo>
                <a:lnTo>
                  <a:pt x="281072" y="0"/>
                </a:lnTo>
                <a:close/>
              </a:path>
            </a:pathLst>
          </a:custGeom>
          <a:solidFill>
            <a:srgbClr val="0052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15742031" y="372132"/>
            <a:ext cx="518159" cy="518159"/>
          </a:xfrm>
          <a:custGeom>
            <a:avLst/>
            <a:gdLst/>
            <a:ahLst/>
            <a:cxnLst/>
            <a:rect l="l" t="t" r="r" b="b"/>
            <a:pathLst>
              <a:path w="518159" h="518159">
                <a:moveTo>
                  <a:pt x="442711" y="75178"/>
                </a:moveTo>
                <a:lnTo>
                  <a:pt x="472783" y="111171"/>
                </a:lnTo>
                <a:lnTo>
                  <a:pt x="495336" y="150797"/>
                </a:lnTo>
                <a:lnTo>
                  <a:pt x="510372" y="193018"/>
                </a:lnTo>
                <a:lnTo>
                  <a:pt x="517890" y="236796"/>
                </a:lnTo>
                <a:lnTo>
                  <a:pt x="517890" y="281093"/>
                </a:lnTo>
                <a:lnTo>
                  <a:pt x="510372" y="324871"/>
                </a:lnTo>
                <a:lnTo>
                  <a:pt x="495336" y="367092"/>
                </a:lnTo>
                <a:lnTo>
                  <a:pt x="472783" y="406718"/>
                </a:lnTo>
                <a:lnTo>
                  <a:pt x="442711" y="442711"/>
                </a:lnTo>
                <a:lnTo>
                  <a:pt x="406718" y="472783"/>
                </a:lnTo>
                <a:lnTo>
                  <a:pt x="367092" y="495336"/>
                </a:lnTo>
                <a:lnTo>
                  <a:pt x="324871" y="510372"/>
                </a:lnTo>
                <a:lnTo>
                  <a:pt x="281093" y="517890"/>
                </a:lnTo>
                <a:lnTo>
                  <a:pt x="236796" y="517890"/>
                </a:lnTo>
                <a:lnTo>
                  <a:pt x="193018" y="510372"/>
                </a:lnTo>
                <a:lnTo>
                  <a:pt x="150797" y="495336"/>
                </a:lnTo>
                <a:lnTo>
                  <a:pt x="111171" y="472783"/>
                </a:lnTo>
                <a:lnTo>
                  <a:pt x="75178" y="442711"/>
                </a:lnTo>
                <a:lnTo>
                  <a:pt x="45107" y="406718"/>
                </a:lnTo>
                <a:lnTo>
                  <a:pt x="22553" y="367092"/>
                </a:lnTo>
                <a:lnTo>
                  <a:pt x="7517" y="324871"/>
                </a:lnTo>
                <a:lnTo>
                  <a:pt x="0" y="281093"/>
                </a:lnTo>
                <a:lnTo>
                  <a:pt x="0" y="236796"/>
                </a:lnTo>
                <a:lnTo>
                  <a:pt x="7517" y="193018"/>
                </a:lnTo>
                <a:lnTo>
                  <a:pt x="22553" y="150797"/>
                </a:lnTo>
                <a:lnTo>
                  <a:pt x="45107" y="111171"/>
                </a:lnTo>
                <a:lnTo>
                  <a:pt x="75178" y="75178"/>
                </a:lnTo>
                <a:lnTo>
                  <a:pt x="111171" y="45107"/>
                </a:lnTo>
                <a:lnTo>
                  <a:pt x="150797" y="22553"/>
                </a:lnTo>
                <a:lnTo>
                  <a:pt x="193018" y="7517"/>
                </a:lnTo>
                <a:lnTo>
                  <a:pt x="236796" y="0"/>
                </a:lnTo>
                <a:lnTo>
                  <a:pt x="281093" y="0"/>
                </a:lnTo>
                <a:lnTo>
                  <a:pt x="324871" y="7517"/>
                </a:lnTo>
                <a:lnTo>
                  <a:pt x="367092" y="22553"/>
                </a:lnTo>
                <a:lnTo>
                  <a:pt x="406718" y="45107"/>
                </a:lnTo>
                <a:lnTo>
                  <a:pt x="442711" y="75178"/>
                </a:lnTo>
                <a:close/>
              </a:path>
            </a:pathLst>
          </a:custGeom>
          <a:ln w="6282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 txBox="1">
            <a:spLocks noGrp="1"/>
          </p:cNvSpPr>
          <p:nvPr>
            <p:ph type="title"/>
          </p:nvPr>
        </p:nvSpPr>
        <p:spPr>
          <a:xfrm>
            <a:off x="16426589" y="437548"/>
            <a:ext cx="242443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b="0" spc="-120" dirty="0">
                <a:solidFill>
                  <a:srgbClr val="091E42"/>
                </a:solidFill>
                <a:latin typeface="Verdana"/>
                <a:cs typeface="Verdana"/>
              </a:rPr>
              <a:t>Knowledge</a:t>
            </a:r>
            <a:r>
              <a:rPr sz="2300" b="0" spc="-330" dirty="0">
                <a:solidFill>
                  <a:srgbClr val="091E42"/>
                </a:solidFill>
                <a:latin typeface="Verdana"/>
                <a:cs typeface="Verdana"/>
              </a:rPr>
              <a:t> </a:t>
            </a:r>
            <a:r>
              <a:rPr sz="2300" b="0" spc="-70" dirty="0">
                <a:solidFill>
                  <a:srgbClr val="091E42"/>
                </a:solidFill>
                <a:latin typeface="Verdana"/>
                <a:cs typeface="Verdana"/>
              </a:rPr>
              <a:t>Article</a:t>
            </a:r>
            <a:endParaRPr sz="2300">
              <a:latin typeface="Verdana"/>
              <a:cs typeface="Verdana"/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14683950" y="4843946"/>
            <a:ext cx="966469" cy="0"/>
          </a:xfrm>
          <a:custGeom>
            <a:avLst/>
            <a:gdLst/>
            <a:ahLst/>
            <a:cxnLst/>
            <a:rect l="l" t="t" r="r" b="b"/>
            <a:pathLst>
              <a:path w="966469">
                <a:moveTo>
                  <a:pt x="0" y="0"/>
                </a:moveTo>
                <a:lnTo>
                  <a:pt x="966434" y="0"/>
                </a:lnTo>
              </a:path>
            </a:pathLst>
          </a:custGeom>
          <a:ln w="62825">
            <a:solidFill>
              <a:srgbClr val="00A3BF"/>
            </a:solidFill>
            <a:prstDash val="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 txBox="1"/>
          <p:nvPr/>
        </p:nvSpPr>
        <p:spPr>
          <a:xfrm>
            <a:off x="15798336" y="4646843"/>
            <a:ext cx="805815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spc="-105" dirty="0">
                <a:solidFill>
                  <a:srgbClr val="091E42"/>
                </a:solidFill>
                <a:latin typeface="Verdana"/>
                <a:cs typeface="Verdana"/>
              </a:rPr>
              <a:t>GDPR</a:t>
            </a:r>
            <a:endParaRPr sz="2300">
              <a:latin typeface="Verdana"/>
              <a:cs typeface="Verdana"/>
            </a:endParaRPr>
          </a:p>
        </p:txBody>
      </p:sp>
      <p:sp>
        <p:nvSpPr>
          <p:cNvPr id="65" name="object 65"/>
          <p:cNvSpPr/>
          <p:nvPr/>
        </p:nvSpPr>
        <p:spPr>
          <a:xfrm>
            <a:off x="12488205" y="5098829"/>
            <a:ext cx="1090930" cy="0"/>
          </a:xfrm>
          <a:custGeom>
            <a:avLst/>
            <a:gdLst/>
            <a:ahLst/>
            <a:cxnLst/>
            <a:rect l="l" t="t" r="r" b="b"/>
            <a:pathLst>
              <a:path w="1090930">
                <a:moveTo>
                  <a:pt x="0" y="0"/>
                </a:moveTo>
                <a:lnTo>
                  <a:pt x="1090343" y="0"/>
                </a:lnTo>
              </a:path>
            </a:pathLst>
          </a:custGeom>
          <a:ln w="62825">
            <a:solidFill>
              <a:srgbClr val="00A3BF"/>
            </a:solidFill>
            <a:prstDash val="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 txBox="1"/>
          <p:nvPr/>
        </p:nvSpPr>
        <p:spPr>
          <a:xfrm>
            <a:off x="7201740" y="4887674"/>
            <a:ext cx="5325745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spc="-200" dirty="0">
                <a:solidFill>
                  <a:srgbClr val="091E42"/>
                </a:solidFill>
                <a:latin typeface="Verdana"/>
                <a:cs typeface="Verdana"/>
              </a:rPr>
              <a:t>2cbda163-b937-4e7f-b603-7f49c39e78d2</a:t>
            </a:r>
            <a:endParaRPr sz="23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908677" y="1495107"/>
            <a:ext cx="14286230" cy="10306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600" b="1" spc="-720" dirty="0">
                <a:solidFill>
                  <a:srgbClr val="253858"/>
                </a:solidFill>
                <a:latin typeface="Verdana"/>
                <a:cs typeface="Verdana"/>
              </a:rPr>
              <a:t>Potentially </a:t>
            </a:r>
            <a:r>
              <a:rPr sz="6600" b="1" spc="-760" dirty="0">
                <a:solidFill>
                  <a:srgbClr val="253858"/>
                </a:solidFill>
                <a:latin typeface="Verdana"/>
                <a:cs typeface="Verdana"/>
              </a:rPr>
              <a:t>useful </a:t>
            </a:r>
            <a:r>
              <a:rPr sz="6600" b="1" spc="-650" dirty="0">
                <a:solidFill>
                  <a:srgbClr val="253858"/>
                </a:solidFill>
                <a:latin typeface="Verdana"/>
                <a:cs typeface="Verdana"/>
              </a:rPr>
              <a:t>articles </a:t>
            </a:r>
            <a:r>
              <a:rPr sz="6600" b="1" spc="-840" dirty="0">
                <a:solidFill>
                  <a:srgbClr val="253858"/>
                </a:solidFill>
                <a:latin typeface="Verdana"/>
                <a:cs typeface="Verdana"/>
              </a:rPr>
              <a:t>near</a:t>
            </a:r>
            <a:r>
              <a:rPr sz="6600" b="1" spc="-890" dirty="0">
                <a:solidFill>
                  <a:srgbClr val="253858"/>
                </a:solidFill>
                <a:latin typeface="Verdana"/>
                <a:cs typeface="Verdana"/>
              </a:rPr>
              <a:t> </a:t>
            </a:r>
            <a:r>
              <a:rPr sz="6600" b="1" spc="-660" dirty="0">
                <a:solidFill>
                  <a:srgbClr val="253858"/>
                </a:solidFill>
                <a:latin typeface="Verdana"/>
                <a:cs typeface="Verdana"/>
              </a:rPr>
              <a:t>tickets</a:t>
            </a:r>
            <a:endParaRPr sz="6600">
              <a:latin typeface="Verdana"/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941920" y="5083643"/>
            <a:ext cx="518159" cy="518159"/>
          </a:xfrm>
          <a:custGeom>
            <a:avLst/>
            <a:gdLst/>
            <a:ahLst/>
            <a:cxnLst/>
            <a:rect l="l" t="t" r="r" b="b"/>
            <a:pathLst>
              <a:path w="518160" h="518160">
                <a:moveTo>
                  <a:pt x="281091" y="0"/>
                </a:moveTo>
                <a:lnTo>
                  <a:pt x="236793" y="0"/>
                </a:lnTo>
                <a:lnTo>
                  <a:pt x="193015" y="7517"/>
                </a:lnTo>
                <a:lnTo>
                  <a:pt x="150793" y="22551"/>
                </a:lnTo>
                <a:lnTo>
                  <a:pt x="111167" y="45103"/>
                </a:lnTo>
                <a:lnTo>
                  <a:pt x="75173" y="75173"/>
                </a:lnTo>
                <a:lnTo>
                  <a:pt x="45103" y="111167"/>
                </a:lnTo>
                <a:lnTo>
                  <a:pt x="22551" y="150793"/>
                </a:lnTo>
                <a:lnTo>
                  <a:pt x="7517" y="193015"/>
                </a:lnTo>
                <a:lnTo>
                  <a:pt x="0" y="236793"/>
                </a:lnTo>
                <a:lnTo>
                  <a:pt x="0" y="281091"/>
                </a:lnTo>
                <a:lnTo>
                  <a:pt x="7517" y="324869"/>
                </a:lnTo>
                <a:lnTo>
                  <a:pt x="22551" y="367091"/>
                </a:lnTo>
                <a:lnTo>
                  <a:pt x="45103" y="406717"/>
                </a:lnTo>
                <a:lnTo>
                  <a:pt x="75173" y="442711"/>
                </a:lnTo>
                <a:lnTo>
                  <a:pt x="111167" y="472781"/>
                </a:lnTo>
                <a:lnTo>
                  <a:pt x="150793" y="495332"/>
                </a:lnTo>
                <a:lnTo>
                  <a:pt x="193015" y="510367"/>
                </a:lnTo>
                <a:lnTo>
                  <a:pt x="236793" y="517884"/>
                </a:lnTo>
                <a:lnTo>
                  <a:pt x="281091" y="517884"/>
                </a:lnTo>
                <a:lnTo>
                  <a:pt x="324869" y="510367"/>
                </a:lnTo>
                <a:lnTo>
                  <a:pt x="367091" y="495332"/>
                </a:lnTo>
                <a:lnTo>
                  <a:pt x="406717" y="472781"/>
                </a:lnTo>
                <a:lnTo>
                  <a:pt x="442711" y="442711"/>
                </a:lnTo>
                <a:lnTo>
                  <a:pt x="472784" y="406717"/>
                </a:lnTo>
                <a:lnTo>
                  <a:pt x="495338" y="367091"/>
                </a:lnTo>
                <a:lnTo>
                  <a:pt x="510374" y="324869"/>
                </a:lnTo>
                <a:lnTo>
                  <a:pt x="517892" y="281091"/>
                </a:lnTo>
                <a:lnTo>
                  <a:pt x="517892" y="236793"/>
                </a:lnTo>
                <a:lnTo>
                  <a:pt x="510374" y="193015"/>
                </a:lnTo>
                <a:lnTo>
                  <a:pt x="495338" y="150793"/>
                </a:lnTo>
                <a:lnTo>
                  <a:pt x="472784" y="111167"/>
                </a:lnTo>
                <a:lnTo>
                  <a:pt x="442711" y="75173"/>
                </a:lnTo>
                <a:lnTo>
                  <a:pt x="406717" y="45103"/>
                </a:lnTo>
                <a:lnTo>
                  <a:pt x="367091" y="22551"/>
                </a:lnTo>
                <a:lnTo>
                  <a:pt x="324869" y="7517"/>
                </a:lnTo>
                <a:lnTo>
                  <a:pt x="281091" y="0"/>
                </a:lnTo>
                <a:close/>
              </a:path>
            </a:pathLst>
          </a:custGeom>
          <a:solidFill>
            <a:srgbClr val="0052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941920" y="5083643"/>
            <a:ext cx="518159" cy="518159"/>
          </a:xfrm>
          <a:custGeom>
            <a:avLst/>
            <a:gdLst/>
            <a:ahLst/>
            <a:cxnLst/>
            <a:rect l="l" t="t" r="r" b="b"/>
            <a:pathLst>
              <a:path w="518160" h="518160">
                <a:moveTo>
                  <a:pt x="442711" y="75178"/>
                </a:moveTo>
                <a:lnTo>
                  <a:pt x="472783" y="111171"/>
                </a:lnTo>
                <a:lnTo>
                  <a:pt x="495336" y="150797"/>
                </a:lnTo>
                <a:lnTo>
                  <a:pt x="510372" y="193018"/>
                </a:lnTo>
                <a:lnTo>
                  <a:pt x="517890" y="236796"/>
                </a:lnTo>
                <a:lnTo>
                  <a:pt x="517890" y="281093"/>
                </a:lnTo>
                <a:lnTo>
                  <a:pt x="510372" y="324871"/>
                </a:lnTo>
                <a:lnTo>
                  <a:pt x="495336" y="367092"/>
                </a:lnTo>
                <a:lnTo>
                  <a:pt x="472783" y="406718"/>
                </a:lnTo>
                <a:lnTo>
                  <a:pt x="442711" y="442711"/>
                </a:lnTo>
                <a:lnTo>
                  <a:pt x="406718" y="472783"/>
                </a:lnTo>
                <a:lnTo>
                  <a:pt x="367092" y="495336"/>
                </a:lnTo>
                <a:lnTo>
                  <a:pt x="324871" y="510372"/>
                </a:lnTo>
                <a:lnTo>
                  <a:pt x="281093" y="517890"/>
                </a:lnTo>
                <a:lnTo>
                  <a:pt x="236796" y="517890"/>
                </a:lnTo>
                <a:lnTo>
                  <a:pt x="193018" y="510372"/>
                </a:lnTo>
                <a:lnTo>
                  <a:pt x="150797" y="495336"/>
                </a:lnTo>
                <a:lnTo>
                  <a:pt x="111171" y="472783"/>
                </a:lnTo>
                <a:lnTo>
                  <a:pt x="75178" y="442711"/>
                </a:lnTo>
                <a:lnTo>
                  <a:pt x="45107" y="406718"/>
                </a:lnTo>
                <a:lnTo>
                  <a:pt x="22553" y="367092"/>
                </a:lnTo>
                <a:lnTo>
                  <a:pt x="7517" y="324871"/>
                </a:lnTo>
                <a:lnTo>
                  <a:pt x="0" y="281093"/>
                </a:lnTo>
                <a:lnTo>
                  <a:pt x="0" y="236796"/>
                </a:lnTo>
                <a:lnTo>
                  <a:pt x="7517" y="193018"/>
                </a:lnTo>
                <a:lnTo>
                  <a:pt x="22553" y="150797"/>
                </a:lnTo>
                <a:lnTo>
                  <a:pt x="45107" y="111171"/>
                </a:lnTo>
                <a:lnTo>
                  <a:pt x="75178" y="75178"/>
                </a:lnTo>
                <a:lnTo>
                  <a:pt x="111171" y="45107"/>
                </a:lnTo>
                <a:lnTo>
                  <a:pt x="150797" y="22553"/>
                </a:lnTo>
                <a:lnTo>
                  <a:pt x="193018" y="7517"/>
                </a:lnTo>
                <a:lnTo>
                  <a:pt x="236796" y="0"/>
                </a:lnTo>
                <a:lnTo>
                  <a:pt x="281093" y="0"/>
                </a:lnTo>
                <a:lnTo>
                  <a:pt x="324871" y="7517"/>
                </a:lnTo>
                <a:lnTo>
                  <a:pt x="367092" y="22553"/>
                </a:lnTo>
                <a:lnTo>
                  <a:pt x="406718" y="45107"/>
                </a:lnTo>
                <a:lnTo>
                  <a:pt x="442711" y="75178"/>
                </a:lnTo>
                <a:close/>
              </a:path>
            </a:pathLst>
          </a:custGeom>
          <a:ln w="6282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099562" y="4771362"/>
            <a:ext cx="518159" cy="518159"/>
          </a:xfrm>
          <a:custGeom>
            <a:avLst/>
            <a:gdLst/>
            <a:ahLst/>
            <a:cxnLst/>
            <a:rect l="l" t="t" r="r" b="b"/>
            <a:pathLst>
              <a:path w="518159" h="518160">
                <a:moveTo>
                  <a:pt x="281089" y="0"/>
                </a:moveTo>
                <a:lnTo>
                  <a:pt x="236792" y="0"/>
                </a:lnTo>
                <a:lnTo>
                  <a:pt x="193015" y="7518"/>
                </a:lnTo>
                <a:lnTo>
                  <a:pt x="150795" y="22554"/>
                </a:lnTo>
                <a:lnTo>
                  <a:pt x="111171" y="45108"/>
                </a:lnTo>
                <a:lnTo>
                  <a:pt x="75180" y="75180"/>
                </a:lnTo>
                <a:lnTo>
                  <a:pt x="45108" y="111171"/>
                </a:lnTo>
                <a:lnTo>
                  <a:pt x="22554" y="150795"/>
                </a:lnTo>
                <a:lnTo>
                  <a:pt x="7518" y="193015"/>
                </a:lnTo>
                <a:lnTo>
                  <a:pt x="0" y="236792"/>
                </a:lnTo>
                <a:lnTo>
                  <a:pt x="0" y="281089"/>
                </a:lnTo>
                <a:lnTo>
                  <a:pt x="7518" y="324867"/>
                </a:lnTo>
                <a:lnTo>
                  <a:pt x="22554" y="367088"/>
                </a:lnTo>
                <a:lnTo>
                  <a:pt x="45108" y="406715"/>
                </a:lnTo>
                <a:lnTo>
                  <a:pt x="75180" y="442709"/>
                </a:lnTo>
                <a:lnTo>
                  <a:pt x="111171" y="472781"/>
                </a:lnTo>
                <a:lnTo>
                  <a:pt x="150795" y="495335"/>
                </a:lnTo>
                <a:lnTo>
                  <a:pt x="193015" y="510371"/>
                </a:lnTo>
                <a:lnTo>
                  <a:pt x="236792" y="517889"/>
                </a:lnTo>
                <a:lnTo>
                  <a:pt x="281089" y="517889"/>
                </a:lnTo>
                <a:lnTo>
                  <a:pt x="324867" y="510371"/>
                </a:lnTo>
                <a:lnTo>
                  <a:pt x="367088" y="495335"/>
                </a:lnTo>
                <a:lnTo>
                  <a:pt x="406715" y="472781"/>
                </a:lnTo>
                <a:lnTo>
                  <a:pt x="442709" y="442709"/>
                </a:lnTo>
                <a:lnTo>
                  <a:pt x="472781" y="406715"/>
                </a:lnTo>
                <a:lnTo>
                  <a:pt x="495335" y="367088"/>
                </a:lnTo>
                <a:lnTo>
                  <a:pt x="510371" y="324867"/>
                </a:lnTo>
                <a:lnTo>
                  <a:pt x="517889" y="281089"/>
                </a:lnTo>
                <a:lnTo>
                  <a:pt x="517889" y="236792"/>
                </a:lnTo>
                <a:lnTo>
                  <a:pt x="510371" y="193015"/>
                </a:lnTo>
                <a:lnTo>
                  <a:pt x="495335" y="150795"/>
                </a:lnTo>
                <a:lnTo>
                  <a:pt x="472781" y="111171"/>
                </a:lnTo>
                <a:lnTo>
                  <a:pt x="442709" y="75180"/>
                </a:lnTo>
                <a:lnTo>
                  <a:pt x="406715" y="45108"/>
                </a:lnTo>
                <a:lnTo>
                  <a:pt x="367088" y="22554"/>
                </a:lnTo>
                <a:lnTo>
                  <a:pt x="324867" y="7518"/>
                </a:lnTo>
                <a:lnTo>
                  <a:pt x="281089" y="0"/>
                </a:lnTo>
                <a:close/>
              </a:path>
            </a:pathLst>
          </a:custGeom>
          <a:solidFill>
            <a:srgbClr val="0052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099560" y="4771359"/>
            <a:ext cx="518159" cy="518159"/>
          </a:xfrm>
          <a:custGeom>
            <a:avLst/>
            <a:gdLst/>
            <a:ahLst/>
            <a:cxnLst/>
            <a:rect l="l" t="t" r="r" b="b"/>
            <a:pathLst>
              <a:path w="518159" h="518160">
                <a:moveTo>
                  <a:pt x="442711" y="75178"/>
                </a:moveTo>
                <a:lnTo>
                  <a:pt x="472783" y="111171"/>
                </a:lnTo>
                <a:lnTo>
                  <a:pt x="495336" y="150797"/>
                </a:lnTo>
                <a:lnTo>
                  <a:pt x="510372" y="193018"/>
                </a:lnTo>
                <a:lnTo>
                  <a:pt x="517890" y="236796"/>
                </a:lnTo>
                <a:lnTo>
                  <a:pt x="517890" y="281093"/>
                </a:lnTo>
                <a:lnTo>
                  <a:pt x="510372" y="324871"/>
                </a:lnTo>
                <a:lnTo>
                  <a:pt x="495336" y="367092"/>
                </a:lnTo>
                <a:lnTo>
                  <a:pt x="472783" y="406718"/>
                </a:lnTo>
                <a:lnTo>
                  <a:pt x="442711" y="442711"/>
                </a:lnTo>
                <a:lnTo>
                  <a:pt x="406718" y="472783"/>
                </a:lnTo>
                <a:lnTo>
                  <a:pt x="367092" y="495336"/>
                </a:lnTo>
                <a:lnTo>
                  <a:pt x="324871" y="510372"/>
                </a:lnTo>
                <a:lnTo>
                  <a:pt x="281093" y="517890"/>
                </a:lnTo>
                <a:lnTo>
                  <a:pt x="236796" y="517890"/>
                </a:lnTo>
                <a:lnTo>
                  <a:pt x="193018" y="510372"/>
                </a:lnTo>
                <a:lnTo>
                  <a:pt x="150797" y="495336"/>
                </a:lnTo>
                <a:lnTo>
                  <a:pt x="111171" y="472783"/>
                </a:lnTo>
                <a:lnTo>
                  <a:pt x="75178" y="442711"/>
                </a:lnTo>
                <a:lnTo>
                  <a:pt x="45107" y="406718"/>
                </a:lnTo>
                <a:lnTo>
                  <a:pt x="22553" y="367092"/>
                </a:lnTo>
                <a:lnTo>
                  <a:pt x="7517" y="324871"/>
                </a:lnTo>
                <a:lnTo>
                  <a:pt x="0" y="281093"/>
                </a:lnTo>
                <a:lnTo>
                  <a:pt x="0" y="236796"/>
                </a:lnTo>
                <a:lnTo>
                  <a:pt x="7517" y="193018"/>
                </a:lnTo>
                <a:lnTo>
                  <a:pt x="22553" y="150797"/>
                </a:lnTo>
                <a:lnTo>
                  <a:pt x="45107" y="111171"/>
                </a:lnTo>
                <a:lnTo>
                  <a:pt x="75178" y="75178"/>
                </a:lnTo>
                <a:lnTo>
                  <a:pt x="111171" y="45107"/>
                </a:lnTo>
                <a:lnTo>
                  <a:pt x="150797" y="22553"/>
                </a:lnTo>
                <a:lnTo>
                  <a:pt x="193018" y="7517"/>
                </a:lnTo>
                <a:lnTo>
                  <a:pt x="236796" y="0"/>
                </a:lnTo>
                <a:lnTo>
                  <a:pt x="281093" y="0"/>
                </a:lnTo>
                <a:lnTo>
                  <a:pt x="324871" y="7517"/>
                </a:lnTo>
                <a:lnTo>
                  <a:pt x="367092" y="22553"/>
                </a:lnTo>
                <a:lnTo>
                  <a:pt x="406718" y="45107"/>
                </a:lnTo>
                <a:lnTo>
                  <a:pt x="442711" y="75178"/>
                </a:lnTo>
                <a:close/>
              </a:path>
            </a:pathLst>
          </a:custGeom>
          <a:ln w="6282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099562" y="5706433"/>
            <a:ext cx="518159" cy="518159"/>
          </a:xfrm>
          <a:custGeom>
            <a:avLst/>
            <a:gdLst/>
            <a:ahLst/>
            <a:cxnLst/>
            <a:rect l="l" t="t" r="r" b="b"/>
            <a:pathLst>
              <a:path w="518159" h="518160">
                <a:moveTo>
                  <a:pt x="281089" y="0"/>
                </a:moveTo>
                <a:lnTo>
                  <a:pt x="236792" y="0"/>
                </a:lnTo>
                <a:lnTo>
                  <a:pt x="193015" y="7518"/>
                </a:lnTo>
                <a:lnTo>
                  <a:pt x="150795" y="22554"/>
                </a:lnTo>
                <a:lnTo>
                  <a:pt x="111171" y="45108"/>
                </a:lnTo>
                <a:lnTo>
                  <a:pt x="75180" y="75180"/>
                </a:lnTo>
                <a:lnTo>
                  <a:pt x="45108" y="111174"/>
                </a:lnTo>
                <a:lnTo>
                  <a:pt x="22554" y="150801"/>
                </a:lnTo>
                <a:lnTo>
                  <a:pt x="7518" y="193022"/>
                </a:lnTo>
                <a:lnTo>
                  <a:pt x="0" y="236800"/>
                </a:lnTo>
                <a:lnTo>
                  <a:pt x="0" y="281097"/>
                </a:lnTo>
                <a:lnTo>
                  <a:pt x="7518" y="324874"/>
                </a:lnTo>
                <a:lnTo>
                  <a:pt x="22554" y="367094"/>
                </a:lnTo>
                <a:lnTo>
                  <a:pt x="45108" y="406718"/>
                </a:lnTo>
                <a:lnTo>
                  <a:pt x="75180" y="442709"/>
                </a:lnTo>
                <a:lnTo>
                  <a:pt x="111171" y="472781"/>
                </a:lnTo>
                <a:lnTo>
                  <a:pt x="150795" y="495335"/>
                </a:lnTo>
                <a:lnTo>
                  <a:pt x="193015" y="510371"/>
                </a:lnTo>
                <a:lnTo>
                  <a:pt x="236792" y="517889"/>
                </a:lnTo>
                <a:lnTo>
                  <a:pt x="281089" y="517889"/>
                </a:lnTo>
                <a:lnTo>
                  <a:pt x="324867" y="510371"/>
                </a:lnTo>
                <a:lnTo>
                  <a:pt x="367088" y="495335"/>
                </a:lnTo>
                <a:lnTo>
                  <a:pt x="406715" y="472781"/>
                </a:lnTo>
                <a:lnTo>
                  <a:pt x="442709" y="442709"/>
                </a:lnTo>
                <a:lnTo>
                  <a:pt x="472781" y="406718"/>
                </a:lnTo>
                <a:lnTo>
                  <a:pt x="495335" y="367094"/>
                </a:lnTo>
                <a:lnTo>
                  <a:pt x="510371" y="324874"/>
                </a:lnTo>
                <a:lnTo>
                  <a:pt x="517889" y="281097"/>
                </a:lnTo>
                <a:lnTo>
                  <a:pt x="517889" y="236800"/>
                </a:lnTo>
                <a:lnTo>
                  <a:pt x="510371" y="193022"/>
                </a:lnTo>
                <a:lnTo>
                  <a:pt x="495335" y="150801"/>
                </a:lnTo>
                <a:lnTo>
                  <a:pt x="472781" y="111174"/>
                </a:lnTo>
                <a:lnTo>
                  <a:pt x="442709" y="75180"/>
                </a:lnTo>
                <a:lnTo>
                  <a:pt x="406715" y="45108"/>
                </a:lnTo>
                <a:lnTo>
                  <a:pt x="367088" y="22554"/>
                </a:lnTo>
                <a:lnTo>
                  <a:pt x="324867" y="7518"/>
                </a:lnTo>
                <a:lnTo>
                  <a:pt x="281089" y="0"/>
                </a:lnTo>
                <a:close/>
              </a:path>
            </a:pathLst>
          </a:custGeom>
          <a:solidFill>
            <a:srgbClr val="0052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099560" y="5706431"/>
            <a:ext cx="518159" cy="518159"/>
          </a:xfrm>
          <a:custGeom>
            <a:avLst/>
            <a:gdLst/>
            <a:ahLst/>
            <a:cxnLst/>
            <a:rect l="l" t="t" r="r" b="b"/>
            <a:pathLst>
              <a:path w="518159" h="518160">
                <a:moveTo>
                  <a:pt x="442711" y="75178"/>
                </a:moveTo>
                <a:lnTo>
                  <a:pt x="472783" y="111171"/>
                </a:lnTo>
                <a:lnTo>
                  <a:pt x="495336" y="150797"/>
                </a:lnTo>
                <a:lnTo>
                  <a:pt x="510372" y="193018"/>
                </a:lnTo>
                <a:lnTo>
                  <a:pt x="517890" y="236796"/>
                </a:lnTo>
                <a:lnTo>
                  <a:pt x="517890" y="281093"/>
                </a:lnTo>
                <a:lnTo>
                  <a:pt x="510372" y="324871"/>
                </a:lnTo>
                <a:lnTo>
                  <a:pt x="495336" y="367092"/>
                </a:lnTo>
                <a:lnTo>
                  <a:pt x="472783" y="406718"/>
                </a:lnTo>
                <a:lnTo>
                  <a:pt x="442711" y="442711"/>
                </a:lnTo>
                <a:lnTo>
                  <a:pt x="406718" y="472783"/>
                </a:lnTo>
                <a:lnTo>
                  <a:pt x="367092" y="495336"/>
                </a:lnTo>
                <a:lnTo>
                  <a:pt x="324871" y="510372"/>
                </a:lnTo>
                <a:lnTo>
                  <a:pt x="281093" y="517890"/>
                </a:lnTo>
                <a:lnTo>
                  <a:pt x="236796" y="517890"/>
                </a:lnTo>
                <a:lnTo>
                  <a:pt x="193018" y="510372"/>
                </a:lnTo>
                <a:lnTo>
                  <a:pt x="150797" y="495336"/>
                </a:lnTo>
                <a:lnTo>
                  <a:pt x="111171" y="472783"/>
                </a:lnTo>
                <a:lnTo>
                  <a:pt x="75178" y="442711"/>
                </a:lnTo>
                <a:lnTo>
                  <a:pt x="45107" y="406718"/>
                </a:lnTo>
                <a:lnTo>
                  <a:pt x="22553" y="367092"/>
                </a:lnTo>
                <a:lnTo>
                  <a:pt x="7517" y="324871"/>
                </a:lnTo>
                <a:lnTo>
                  <a:pt x="0" y="281093"/>
                </a:lnTo>
                <a:lnTo>
                  <a:pt x="0" y="236796"/>
                </a:lnTo>
                <a:lnTo>
                  <a:pt x="7517" y="193018"/>
                </a:lnTo>
                <a:lnTo>
                  <a:pt x="22553" y="150797"/>
                </a:lnTo>
                <a:lnTo>
                  <a:pt x="45107" y="111171"/>
                </a:lnTo>
                <a:lnTo>
                  <a:pt x="75178" y="75178"/>
                </a:lnTo>
                <a:lnTo>
                  <a:pt x="111171" y="45107"/>
                </a:lnTo>
                <a:lnTo>
                  <a:pt x="150797" y="22553"/>
                </a:lnTo>
                <a:lnTo>
                  <a:pt x="193018" y="7517"/>
                </a:lnTo>
                <a:lnTo>
                  <a:pt x="236796" y="0"/>
                </a:lnTo>
                <a:lnTo>
                  <a:pt x="281093" y="0"/>
                </a:lnTo>
                <a:lnTo>
                  <a:pt x="324871" y="7517"/>
                </a:lnTo>
                <a:lnTo>
                  <a:pt x="367092" y="22553"/>
                </a:lnTo>
                <a:lnTo>
                  <a:pt x="406718" y="45107"/>
                </a:lnTo>
                <a:lnTo>
                  <a:pt x="442711" y="75178"/>
                </a:lnTo>
                <a:close/>
              </a:path>
            </a:pathLst>
          </a:custGeom>
          <a:ln w="6282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772284" y="4007718"/>
            <a:ext cx="518159" cy="518159"/>
          </a:xfrm>
          <a:custGeom>
            <a:avLst/>
            <a:gdLst/>
            <a:ahLst/>
            <a:cxnLst/>
            <a:rect l="l" t="t" r="r" b="b"/>
            <a:pathLst>
              <a:path w="518160" h="518160">
                <a:moveTo>
                  <a:pt x="281089" y="0"/>
                </a:moveTo>
                <a:lnTo>
                  <a:pt x="236792" y="0"/>
                </a:lnTo>
                <a:lnTo>
                  <a:pt x="193015" y="7517"/>
                </a:lnTo>
                <a:lnTo>
                  <a:pt x="150795" y="22551"/>
                </a:lnTo>
                <a:lnTo>
                  <a:pt x="111171" y="45103"/>
                </a:lnTo>
                <a:lnTo>
                  <a:pt x="75180" y="75173"/>
                </a:lnTo>
                <a:lnTo>
                  <a:pt x="45108" y="111167"/>
                </a:lnTo>
                <a:lnTo>
                  <a:pt x="22554" y="150793"/>
                </a:lnTo>
                <a:lnTo>
                  <a:pt x="7518" y="193015"/>
                </a:lnTo>
                <a:lnTo>
                  <a:pt x="0" y="236793"/>
                </a:lnTo>
                <a:lnTo>
                  <a:pt x="0" y="281091"/>
                </a:lnTo>
                <a:lnTo>
                  <a:pt x="7518" y="324869"/>
                </a:lnTo>
                <a:lnTo>
                  <a:pt x="22554" y="367091"/>
                </a:lnTo>
                <a:lnTo>
                  <a:pt x="45108" y="406717"/>
                </a:lnTo>
                <a:lnTo>
                  <a:pt x="75180" y="442711"/>
                </a:lnTo>
                <a:lnTo>
                  <a:pt x="111171" y="472781"/>
                </a:lnTo>
                <a:lnTo>
                  <a:pt x="150795" y="495332"/>
                </a:lnTo>
                <a:lnTo>
                  <a:pt x="193015" y="510367"/>
                </a:lnTo>
                <a:lnTo>
                  <a:pt x="236792" y="517884"/>
                </a:lnTo>
                <a:lnTo>
                  <a:pt x="281089" y="517884"/>
                </a:lnTo>
                <a:lnTo>
                  <a:pt x="324867" y="510367"/>
                </a:lnTo>
                <a:lnTo>
                  <a:pt x="367088" y="495332"/>
                </a:lnTo>
                <a:lnTo>
                  <a:pt x="406715" y="472781"/>
                </a:lnTo>
                <a:lnTo>
                  <a:pt x="442709" y="442711"/>
                </a:lnTo>
                <a:lnTo>
                  <a:pt x="472781" y="406717"/>
                </a:lnTo>
                <a:lnTo>
                  <a:pt x="495335" y="367091"/>
                </a:lnTo>
                <a:lnTo>
                  <a:pt x="510371" y="324869"/>
                </a:lnTo>
                <a:lnTo>
                  <a:pt x="517889" y="281091"/>
                </a:lnTo>
                <a:lnTo>
                  <a:pt x="517889" y="236793"/>
                </a:lnTo>
                <a:lnTo>
                  <a:pt x="510371" y="193015"/>
                </a:lnTo>
                <a:lnTo>
                  <a:pt x="495335" y="150793"/>
                </a:lnTo>
                <a:lnTo>
                  <a:pt x="472781" y="111167"/>
                </a:lnTo>
                <a:lnTo>
                  <a:pt x="442709" y="75173"/>
                </a:lnTo>
                <a:lnTo>
                  <a:pt x="406715" y="45103"/>
                </a:lnTo>
                <a:lnTo>
                  <a:pt x="367088" y="22551"/>
                </a:lnTo>
                <a:lnTo>
                  <a:pt x="324867" y="7517"/>
                </a:lnTo>
                <a:lnTo>
                  <a:pt x="281089" y="0"/>
                </a:lnTo>
                <a:close/>
              </a:path>
            </a:pathLst>
          </a:custGeom>
          <a:solidFill>
            <a:srgbClr val="0052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772282" y="4007718"/>
            <a:ext cx="518159" cy="518159"/>
          </a:xfrm>
          <a:custGeom>
            <a:avLst/>
            <a:gdLst/>
            <a:ahLst/>
            <a:cxnLst/>
            <a:rect l="l" t="t" r="r" b="b"/>
            <a:pathLst>
              <a:path w="518160" h="518160">
                <a:moveTo>
                  <a:pt x="442711" y="75178"/>
                </a:moveTo>
                <a:lnTo>
                  <a:pt x="472783" y="111171"/>
                </a:lnTo>
                <a:lnTo>
                  <a:pt x="495336" y="150797"/>
                </a:lnTo>
                <a:lnTo>
                  <a:pt x="510372" y="193018"/>
                </a:lnTo>
                <a:lnTo>
                  <a:pt x="517890" y="236796"/>
                </a:lnTo>
                <a:lnTo>
                  <a:pt x="517890" y="281093"/>
                </a:lnTo>
                <a:lnTo>
                  <a:pt x="510372" y="324871"/>
                </a:lnTo>
                <a:lnTo>
                  <a:pt x="495336" y="367092"/>
                </a:lnTo>
                <a:lnTo>
                  <a:pt x="472783" y="406718"/>
                </a:lnTo>
                <a:lnTo>
                  <a:pt x="442711" y="442711"/>
                </a:lnTo>
                <a:lnTo>
                  <a:pt x="406718" y="472783"/>
                </a:lnTo>
                <a:lnTo>
                  <a:pt x="367092" y="495336"/>
                </a:lnTo>
                <a:lnTo>
                  <a:pt x="324871" y="510372"/>
                </a:lnTo>
                <a:lnTo>
                  <a:pt x="281093" y="517890"/>
                </a:lnTo>
                <a:lnTo>
                  <a:pt x="236796" y="517890"/>
                </a:lnTo>
                <a:lnTo>
                  <a:pt x="193018" y="510372"/>
                </a:lnTo>
                <a:lnTo>
                  <a:pt x="150797" y="495336"/>
                </a:lnTo>
                <a:lnTo>
                  <a:pt x="111171" y="472783"/>
                </a:lnTo>
                <a:lnTo>
                  <a:pt x="75178" y="442711"/>
                </a:lnTo>
                <a:lnTo>
                  <a:pt x="45107" y="406718"/>
                </a:lnTo>
                <a:lnTo>
                  <a:pt x="22553" y="367092"/>
                </a:lnTo>
                <a:lnTo>
                  <a:pt x="7517" y="324871"/>
                </a:lnTo>
                <a:lnTo>
                  <a:pt x="0" y="281093"/>
                </a:lnTo>
                <a:lnTo>
                  <a:pt x="0" y="236796"/>
                </a:lnTo>
                <a:lnTo>
                  <a:pt x="7517" y="193018"/>
                </a:lnTo>
                <a:lnTo>
                  <a:pt x="22553" y="150797"/>
                </a:lnTo>
                <a:lnTo>
                  <a:pt x="45107" y="111171"/>
                </a:lnTo>
                <a:lnTo>
                  <a:pt x="75178" y="75178"/>
                </a:lnTo>
                <a:lnTo>
                  <a:pt x="111171" y="45107"/>
                </a:lnTo>
                <a:lnTo>
                  <a:pt x="150797" y="22553"/>
                </a:lnTo>
                <a:lnTo>
                  <a:pt x="193018" y="7517"/>
                </a:lnTo>
                <a:lnTo>
                  <a:pt x="236796" y="0"/>
                </a:lnTo>
                <a:lnTo>
                  <a:pt x="281093" y="0"/>
                </a:lnTo>
                <a:lnTo>
                  <a:pt x="324871" y="7517"/>
                </a:lnTo>
                <a:lnTo>
                  <a:pt x="367092" y="22553"/>
                </a:lnTo>
                <a:lnTo>
                  <a:pt x="406718" y="45107"/>
                </a:lnTo>
                <a:lnTo>
                  <a:pt x="442711" y="75178"/>
                </a:lnTo>
                <a:close/>
              </a:path>
            </a:pathLst>
          </a:custGeom>
          <a:ln w="6282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590445" y="6501246"/>
            <a:ext cx="518159" cy="518159"/>
          </a:xfrm>
          <a:custGeom>
            <a:avLst/>
            <a:gdLst/>
            <a:ahLst/>
            <a:cxnLst/>
            <a:rect l="l" t="t" r="r" b="b"/>
            <a:pathLst>
              <a:path w="518160" h="518159">
                <a:moveTo>
                  <a:pt x="281089" y="0"/>
                </a:moveTo>
                <a:lnTo>
                  <a:pt x="236792" y="0"/>
                </a:lnTo>
                <a:lnTo>
                  <a:pt x="193015" y="7518"/>
                </a:lnTo>
                <a:lnTo>
                  <a:pt x="150795" y="22554"/>
                </a:lnTo>
                <a:lnTo>
                  <a:pt x="111171" y="45108"/>
                </a:lnTo>
                <a:lnTo>
                  <a:pt x="75180" y="75180"/>
                </a:lnTo>
                <a:lnTo>
                  <a:pt x="45108" y="111174"/>
                </a:lnTo>
                <a:lnTo>
                  <a:pt x="22554" y="150801"/>
                </a:lnTo>
                <a:lnTo>
                  <a:pt x="7518" y="193022"/>
                </a:lnTo>
                <a:lnTo>
                  <a:pt x="0" y="236800"/>
                </a:lnTo>
                <a:lnTo>
                  <a:pt x="0" y="281097"/>
                </a:lnTo>
                <a:lnTo>
                  <a:pt x="7518" y="324874"/>
                </a:lnTo>
                <a:lnTo>
                  <a:pt x="22554" y="367094"/>
                </a:lnTo>
                <a:lnTo>
                  <a:pt x="45108" y="406718"/>
                </a:lnTo>
                <a:lnTo>
                  <a:pt x="75180" y="442709"/>
                </a:lnTo>
                <a:lnTo>
                  <a:pt x="111171" y="472781"/>
                </a:lnTo>
                <a:lnTo>
                  <a:pt x="150795" y="495335"/>
                </a:lnTo>
                <a:lnTo>
                  <a:pt x="193015" y="510371"/>
                </a:lnTo>
                <a:lnTo>
                  <a:pt x="236792" y="517889"/>
                </a:lnTo>
                <a:lnTo>
                  <a:pt x="281089" y="517889"/>
                </a:lnTo>
                <a:lnTo>
                  <a:pt x="324867" y="510371"/>
                </a:lnTo>
                <a:lnTo>
                  <a:pt x="367088" y="495335"/>
                </a:lnTo>
                <a:lnTo>
                  <a:pt x="406715" y="472781"/>
                </a:lnTo>
                <a:lnTo>
                  <a:pt x="442709" y="442709"/>
                </a:lnTo>
                <a:lnTo>
                  <a:pt x="472781" y="406718"/>
                </a:lnTo>
                <a:lnTo>
                  <a:pt x="495335" y="367094"/>
                </a:lnTo>
                <a:lnTo>
                  <a:pt x="510371" y="324874"/>
                </a:lnTo>
                <a:lnTo>
                  <a:pt x="517889" y="281097"/>
                </a:lnTo>
                <a:lnTo>
                  <a:pt x="517889" y="236800"/>
                </a:lnTo>
                <a:lnTo>
                  <a:pt x="510371" y="193022"/>
                </a:lnTo>
                <a:lnTo>
                  <a:pt x="495335" y="150801"/>
                </a:lnTo>
                <a:lnTo>
                  <a:pt x="472781" y="111174"/>
                </a:lnTo>
                <a:lnTo>
                  <a:pt x="442709" y="75180"/>
                </a:lnTo>
                <a:lnTo>
                  <a:pt x="406715" y="45108"/>
                </a:lnTo>
                <a:lnTo>
                  <a:pt x="367088" y="22554"/>
                </a:lnTo>
                <a:lnTo>
                  <a:pt x="324867" y="7518"/>
                </a:lnTo>
                <a:lnTo>
                  <a:pt x="281089" y="0"/>
                </a:lnTo>
                <a:close/>
              </a:path>
            </a:pathLst>
          </a:custGeom>
          <a:solidFill>
            <a:srgbClr val="0052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590442" y="6501244"/>
            <a:ext cx="518159" cy="518159"/>
          </a:xfrm>
          <a:custGeom>
            <a:avLst/>
            <a:gdLst/>
            <a:ahLst/>
            <a:cxnLst/>
            <a:rect l="l" t="t" r="r" b="b"/>
            <a:pathLst>
              <a:path w="518160" h="518159">
                <a:moveTo>
                  <a:pt x="442711" y="75178"/>
                </a:moveTo>
                <a:lnTo>
                  <a:pt x="472783" y="111171"/>
                </a:lnTo>
                <a:lnTo>
                  <a:pt x="495336" y="150797"/>
                </a:lnTo>
                <a:lnTo>
                  <a:pt x="510372" y="193018"/>
                </a:lnTo>
                <a:lnTo>
                  <a:pt x="517890" y="236796"/>
                </a:lnTo>
                <a:lnTo>
                  <a:pt x="517890" y="281093"/>
                </a:lnTo>
                <a:lnTo>
                  <a:pt x="510372" y="324871"/>
                </a:lnTo>
                <a:lnTo>
                  <a:pt x="495336" y="367092"/>
                </a:lnTo>
                <a:lnTo>
                  <a:pt x="472783" y="406718"/>
                </a:lnTo>
                <a:lnTo>
                  <a:pt x="442711" y="442711"/>
                </a:lnTo>
                <a:lnTo>
                  <a:pt x="406718" y="472783"/>
                </a:lnTo>
                <a:lnTo>
                  <a:pt x="367092" y="495336"/>
                </a:lnTo>
                <a:lnTo>
                  <a:pt x="324871" y="510372"/>
                </a:lnTo>
                <a:lnTo>
                  <a:pt x="281093" y="517890"/>
                </a:lnTo>
                <a:lnTo>
                  <a:pt x="236796" y="517890"/>
                </a:lnTo>
                <a:lnTo>
                  <a:pt x="193018" y="510372"/>
                </a:lnTo>
                <a:lnTo>
                  <a:pt x="150797" y="495336"/>
                </a:lnTo>
                <a:lnTo>
                  <a:pt x="111171" y="472783"/>
                </a:lnTo>
                <a:lnTo>
                  <a:pt x="75178" y="442711"/>
                </a:lnTo>
                <a:lnTo>
                  <a:pt x="45107" y="406718"/>
                </a:lnTo>
                <a:lnTo>
                  <a:pt x="22553" y="367092"/>
                </a:lnTo>
                <a:lnTo>
                  <a:pt x="7517" y="324871"/>
                </a:lnTo>
                <a:lnTo>
                  <a:pt x="0" y="281093"/>
                </a:lnTo>
                <a:lnTo>
                  <a:pt x="0" y="236796"/>
                </a:lnTo>
                <a:lnTo>
                  <a:pt x="7517" y="193018"/>
                </a:lnTo>
                <a:lnTo>
                  <a:pt x="22553" y="150797"/>
                </a:lnTo>
                <a:lnTo>
                  <a:pt x="45107" y="111171"/>
                </a:lnTo>
                <a:lnTo>
                  <a:pt x="75178" y="75178"/>
                </a:lnTo>
                <a:lnTo>
                  <a:pt x="111171" y="45107"/>
                </a:lnTo>
                <a:lnTo>
                  <a:pt x="150797" y="22553"/>
                </a:lnTo>
                <a:lnTo>
                  <a:pt x="193018" y="7517"/>
                </a:lnTo>
                <a:lnTo>
                  <a:pt x="236796" y="0"/>
                </a:lnTo>
                <a:lnTo>
                  <a:pt x="281093" y="0"/>
                </a:lnTo>
                <a:lnTo>
                  <a:pt x="324871" y="7517"/>
                </a:lnTo>
                <a:lnTo>
                  <a:pt x="367092" y="22553"/>
                </a:lnTo>
                <a:lnTo>
                  <a:pt x="406718" y="45107"/>
                </a:lnTo>
                <a:lnTo>
                  <a:pt x="442711" y="75178"/>
                </a:lnTo>
                <a:close/>
              </a:path>
            </a:pathLst>
          </a:custGeom>
          <a:ln w="6282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806073" y="7093459"/>
            <a:ext cx="518159" cy="518159"/>
          </a:xfrm>
          <a:custGeom>
            <a:avLst/>
            <a:gdLst/>
            <a:ahLst/>
            <a:cxnLst/>
            <a:rect l="l" t="t" r="r" b="b"/>
            <a:pathLst>
              <a:path w="518159" h="518159">
                <a:moveTo>
                  <a:pt x="281091" y="0"/>
                </a:moveTo>
                <a:lnTo>
                  <a:pt x="236793" y="0"/>
                </a:lnTo>
                <a:lnTo>
                  <a:pt x="193015" y="7518"/>
                </a:lnTo>
                <a:lnTo>
                  <a:pt x="150793" y="22554"/>
                </a:lnTo>
                <a:lnTo>
                  <a:pt x="111167" y="45108"/>
                </a:lnTo>
                <a:lnTo>
                  <a:pt x="75173" y="75180"/>
                </a:lnTo>
                <a:lnTo>
                  <a:pt x="45103" y="111174"/>
                </a:lnTo>
                <a:lnTo>
                  <a:pt x="22551" y="150801"/>
                </a:lnTo>
                <a:lnTo>
                  <a:pt x="7517" y="193022"/>
                </a:lnTo>
                <a:lnTo>
                  <a:pt x="0" y="236800"/>
                </a:lnTo>
                <a:lnTo>
                  <a:pt x="0" y="281097"/>
                </a:lnTo>
                <a:lnTo>
                  <a:pt x="7517" y="324874"/>
                </a:lnTo>
                <a:lnTo>
                  <a:pt x="22551" y="367094"/>
                </a:lnTo>
                <a:lnTo>
                  <a:pt x="45103" y="406718"/>
                </a:lnTo>
                <a:lnTo>
                  <a:pt x="75173" y="442709"/>
                </a:lnTo>
                <a:lnTo>
                  <a:pt x="111167" y="472781"/>
                </a:lnTo>
                <a:lnTo>
                  <a:pt x="150793" y="495335"/>
                </a:lnTo>
                <a:lnTo>
                  <a:pt x="193015" y="510371"/>
                </a:lnTo>
                <a:lnTo>
                  <a:pt x="236793" y="517889"/>
                </a:lnTo>
                <a:lnTo>
                  <a:pt x="281091" y="517889"/>
                </a:lnTo>
                <a:lnTo>
                  <a:pt x="324869" y="510371"/>
                </a:lnTo>
                <a:lnTo>
                  <a:pt x="367091" y="495335"/>
                </a:lnTo>
                <a:lnTo>
                  <a:pt x="406717" y="472781"/>
                </a:lnTo>
                <a:lnTo>
                  <a:pt x="442711" y="442709"/>
                </a:lnTo>
                <a:lnTo>
                  <a:pt x="472784" y="406718"/>
                </a:lnTo>
                <a:lnTo>
                  <a:pt x="495338" y="367094"/>
                </a:lnTo>
                <a:lnTo>
                  <a:pt x="510374" y="324874"/>
                </a:lnTo>
                <a:lnTo>
                  <a:pt x="517892" y="281097"/>
                </a:lnTo>
                <a:lnTo>
                  <a:pt x="517892" y="236800"/>
                </a:lnTo>
                <a:lnTo>
                  <a:pt x="510374" y="193022"/>
                </a:lnTo>
                <a:lnTo>
                  <a:pt x="495338" y="150801"/>
                </a:lnTo>
                <a:lnTo>
                  <a:pt x="472784" y="111174"/>
                </a:lnTo>
                <a:lnTo>
                  <a:pt x="442711" y="75180"/>
                </a:lnTo>
                <a:lnTo>
                  <a:pt x="406717" y="45108"/>
                </a:lnTo>
                <a:lnTo>
                  <a:pt x="367091" y="22554"/>
                </a:lnTo>
                <a:lnTo>
                  <a:pt x="324869" y="7518"/>
                </a:lnTo>
                <a:lnTo>
                  <a:pt x="281091" y="0"/>
                </a:lnTo>
                <a:close/>
              </a:path>
            </a:pathLst>
          </a:custGeom>
          <a:solidFill>
            <a:srgbClr val="0052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806073" y="7093456"/>
            <a:ext cx="518159" cy="518159"/>
          </a:xfrm>
          <a:custGeom>
            <a:avLst/>
            <a:gdLst/>
            <a:ahLst/>
            <a:cxnLst/>
            <a:rect l="l" t="t" r="r" b="b"/>
            <a:pathLst>
              <a:path w="518159" h="518159">
                <a:moveTo>
                  <a:pt x="442711" y="75178"/>
                </a:moveTo>
                <a:lnTo>
                  <a:pt x="472783" y="111171"/>
                </a:lnTo>
                <a:lnTo>
                  <a:pt x="495336" y="150797"/>
                </a:lnTo>
                <a:lnTo>
                  <a:pt x="510372" y="193018"/>
                </a:lnTo>
                <a:lnTo>
                  <a:pt x="517890" y="236796"/>
                </a:lnTo>
                <a:lnTo>
                  <a:pt x="517890" y="281093"/>
                </a:lnTo>
                <a:lnTo>
                  <a:pt x="510372" y="324871"/>
                </a:lnTo>
                <a:lnTo>
                  <a:pt x="495336" y="367092"/>
                </a:lnTo>
                <a:lnTo>
                  <a:pt x="472783" y="406718"/>
                </a:lnTo>
                <a:lnTo>
                  <a:pt x="442711" y="442711"/>
                </a:lnTo>
                <a:lnTo>
                  <a:pt x="406718" y="472783"/>
                </a:lnTo>
                <a:lnTo>
                  <a:pt x="367092" y="495336"/>
                </a:lnTo>
                <a:lnTo>
                  <a:pt x="324871" y="510372"/>
                </a:lnTo>
                <a:lnTo>
                  <a:pt x="281093" y="517890"/>
                </a:lnTo>
                <a:lnTo>
                  <a:pt x="236796" y="517890"/>
                </a:lnTo>
                <a:lnTo>
                  <a:pt x="193018" y="510372"/>
                </a:lnTo>
                <a:lnTo>
                  <a:pt x="150797" y="495336"/>
                </a:lnTo>
                <a:lnTo>
                  <a:pt x="111171" y="472783"/>
                </a:lnTo>
                <a:lnTo>
                  <a:pt x="75178" y="442711"/>
                </a:lnTo>
                <a:lnTo>
                  <a:pt x="45107" y="406718"/>
                </a:lnTo>
                <a:lnTo>
                  <a:pt x="22553" y="367092"/>
                </a:lnTo>
                <a:lnTo>
                  <a:pt x="7517" y="324871"/>
                </a:lnTo>
                <a:lnTo>
                  <a:pt x="0" y="281093"/>
                </a:lnTo>
                <a:lnTo>
                  <a:pt x="0" y="236796"/>
                </a:lnTo>
                <a:lnTo>
                  <a:pt x="7517" y="193018"/>
                </a:lnTo>
                <a:lnTo>
                  <a:pt x="22553" y="150797"/>
                </a:lnTo>
                <a:lnTo>
                  <a:pt x="45107" y="111171"/>
                </a:lnTo>
                <a:lnTo>
                  <a:pt x="75178" y="75178"/>
                </a:lnTo>
                <a:lnTo>
                  <a:pt x="111171" y="45107"/>
                </a:lnTo>
                <a:lnTo>
                  <a:pt x="150797" y="22553"/>
                </a:lnTo>
                <a:lnTo>
                  <a:pt x="193018" y="7517"/>
                </a:lnTo>
                <a:lnTo>
                  <a:pt x="236796" y="0"/>
                </a:lnTo>
                <a:lnTo>
                  <a:pt x="281093" y="0"/>
                </a:lnTo>
                <a:lnTo>
                  <a:pt x="324871" y="7517"/>
                </a:lnTo>
                <a:lnTo>
                  <a:pt x="367092" y="22553"/>
                </a:lnTo>
                <a:lnTo>
                  <a:pt x="406718" y="45107"/>
                </a:lnTo>
                <a:lnTo>
                  <a:pt x="442711" y="75178"/>
                </a:lnTo>
                <a:close/>
              </a:path>
            </a:pathLst>
          </a:custGeom>
          <a:ln w="6282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492439" y="6111633"/>
            <a:ext cx="518159" cy="518159"/>
          </a:xfrm>
          <a:custGeom>
            <a:avLst/>
            <a:gdLst/>
            <a:ahLst/>
            <a:cxnLst/>
            <a:rect l="l" t="t" r="r" b="b"/>
            <a:pathLst>
              <a:path w="518159" h="518159">
                <a:moveTo>
                  <a:pt x="281091" y="0"/>
                </a:moveTo>
                <a:lnTo>
                  <a:pt x="236793" y="0"/>
                </a:lnTo>
                <a:lnTo>
                  <a:pt x="193015" y="7517"/>
                </a:lnTo>
                <a:lnTo>
                  <a:pt x="150793" y="22551"/>
                </a:lnTo>
                <a:lnTo>
                  <a:pt x="111167" y="45103"/>
                </a:lnTo>
                <a:lnTo>
                  <a:pt x="75173" y="75173"/>
                </a:lnTo>
                <a:lnTo>
                  <a:pt x="45103" y="111167"/>
                </a:lnTo>
                <a:lnTo>
                  <a:pt x="22551" y="150793"/>
                </a:lnTo>
                <a:lnTo>
                  <a:pt x="7517" y="193015"/>
                </a:lnTo>
                <a:lnTo>
                  <a:pt x="0" y="236793"/>
                </a:lnTo>
                <a:lnTo>
                  <a:pt x="0" y="281091"/>
                </a:lnTo>
                <a:lnTo>
                  <a:pt x="7517" y="324869"/>
                </a:lnTo>
                <a:lnTo>
                  <a:pt x="22551" y="367091"/>
                </a:lnTo>
                <a:lnTo>
                  <a:pt x="45103" y="406717"/>
                </a:lnTo>
                <a:lnTo>
                  <a:pt x="75173" y="442711"/>
                </a:lnTo>
                <a:lnTo>
                  <a:pt x="111167" y="472784"/>
                </a:lnTo>
                <a:lnTo>
                  <a:pt x="150793" y="495338"/>
                </a:lnTo>
                <a:lnTo>
                  <a:pt x="193015" y="510374"/>
                </a:lnTo>
                <a:lnTo>
                  <a:pt x="236793" y="517892"/>
                </a:lnTo>
                <a:lnTo>
                  <a:pt x="281091" y="517892"/>
                </a:lnTo>
                <a:lnTo>
                  <a:pt x="324869" y="510374"/>
                </a:lnTo>
                <a:lnTo>
                  <a:pt x="367091" y="495338"/>
                </a:lnTo>
                <a:lnTo>
                  <a:pt x="406717" y="472784"/>
                </a:lnTo>
                <a:lnTo>
                  <a:pt x="442711" y="442711"/>
                </a:lnTo>
                <a:lnTo>
                  <a:pt x="472784" y="406717"/>
                </a:lnTo>
                <a:lnTo>
                  <a:pt x="495338" y="367091"/>
                </a:lnTo>
                <a:lnTo>
                  <a:pt x="510374" y="324869"/>
                </a:lnTo>
                <a:lnTo>
                  <a:pt x="517892" y="281091"/>
                </a:lnTo>
                <a:lnTo>
                  <a:pt x="517892" y="236793"/>
                </a:lnTo>
                <a:lnTo>
                  <a:pt x="510374" y="193015"/>
                </a:lnTo>
                <a:lnTo>
                  <a:pt x="495338" y="150793"/>
                </a:lnTo>
                <a:lnTo>
                  <a:pt x="472784" y="111167"/>
                </a:lnTo>
                <a:lnTo>
                  <a:pt x="442711" y="75173"/>
                </a:lnTo>
                <a:lnTo>
                  <a:pt x="406717" y="45103"/>
                </a:lnTo>
                <a:lnTo>
                  <a:pt x="367091" y="22551"/>
                </a:lnTo>
                <a:lnTo>
                  <a:pt x="324869" y="7517"/>
                </a:lnTo>
                <a:lnTo>
                  <a:pt x="281091" y="0"/>
                </a:lnTo>
                <a:close/>
              </a:path>
            </a:pathLst>
          </a:custGeom>
          <a:solidFill>
            <a:srgbClr val="0052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492439" y="6111633"/>
            <a:ext cx="518159" cy="518159"/>
          </a:xfrm>
          <a:custGeom>
            <a:avLst/>
            <a:gdLst/>
            <a:ahLst/>
            <a:cxnLst/>
            <a:rect l="l" t="t" r="r" b="b"/>
            <a:pathLst>
              <a:path w="518159" h="518159">
                <a:moveTo>
                  <a:pt x="442711" y="75178"/>
                </a:moveTo>
                <a:lnTo>
                  <a:pt x="472783" y="111171"/>
                </a:lnTo>
                <a:lnTo>
                  <a:pt x="495336" y="150797"/>
                </a:lnTo>
                <a:lnTo>
                  <a:pt x="510372" y="193018"/>
                </a:lnTo>
                <a:lnTo>
                  <a:pt x="517890" y="236796"/>
                </a:lnTo>
                <a:lnTo>
                  <a:pt x="517890" y="281093"/>
                </a:lnTo>
                <a:lnTo>
                  <a:pt x="510372" y="324871"/>
                </a:lnTo>
                <a:lnTo>
                  <a:pt x="495336" y="367092"/>
                </a:lnTo>
                <a:lnTo>
                  <a:pt x="472783" y="406718"/>
                </a:lnTo>
                <a:lnTo>
                  <a:pt x="442711" y="442711"/>
                </a:lnTo>
                <a:lnTo>
                  <a:pt x="406718" y="472783"/>
                </a:lnTo>
                <a:lnTo>
                  <a:pt x="367092" y="495336"/>
                </a:lnTo>
                <a:lnTo>
                  <a:pt x="324871" y="510372"/>
                </a:lnTo>
                <a:lnTo>
                  <a:pt x="281093" y="517890"/>
                </a:lnTo>
                <a:lnTo>
                  <a:pt x="236796" y="517890"/>
                </a:lnTo>
                <a:lnTo>
                  <a:pt x="193018" y="510372"/>
                </a:lnTo>
                <a:lnTo>
                  <a:pt x="150797" y="495336"/>
                </a:lnTo>
                <a:lnTo>
                  <a:pt x="111171" y="472783"/>
                </a:lnTo>
                <a:lnTo>
                  <a:pt x="75178" y="442711"/>
                </a:lnTo>
                <a:lnTo>
                  <a:pt x="45107" y="406718"/>
                </a:lnTo>
                <a:lnTo>
                  <a:pt x="22553" y="367092"/>
                </a:lnTo>
                <a:lnTo>
                  <a:pt x="7517" y="324871"/>
                </a:lnTo>
                <a:lnTo>
                  <a:pt x="0" y="281093"/>
                </a:lnTo>
                <a:lnTo>
                  <a:pt x="0" y="236796"/>
                </a:lnTo>
                <a:lnTo>
                  <a:pt x="7517" y="193018"/>
                </a:lnTo>
                <a:lnTo>
                  <a:pt x="22553" y="150797"/>
                </a:lnTo>
                <a:lnTo>
                  <a:pt x="45107" y="111171"/>
                </a:lnTo>
                <a:lnTo>
                  <a:pt x="75178" y="75178"/>
                </a:lnTo>
                <a:lnTo>
                  <a:pt x="111171" y="45107"/>
                </a:lnTo>
                <a:lnTo>
                  <a:pt x="150797" y="22553"/>
                </a:lnTo>
                <a:lnTo>
                  <a:pt x="193018" y="7517"/>
                </a:lnTo>
                <a:lnTo>
                  <a:pt x="236796" y="0"/>
                </a:lnTo>
                <a:lnTo>
                  <a:pt x="281093" y="0"/>
                </a:lnTo>
                <a:lnTo>
                  <a:pt x="324871" y="7517"/>
                </a:lnTo>
                <a:lnTo>
                  <a:pt x="367092" y="22553"/>
                </a:lnTo>
                <a:lnTo>
                  <a:pt x="406718" y="45107"/>
                </a:lnTo>
                <a:lnTo>
                  <a:pt x="442711" y="75178"/>
                </a:lnTo>
                <a:close/>
              </a:path>
            </a:pathLst>
          </a:custGeom>
          <a:ln w="6282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460622" y="5426575"/>
            <a:ext cx="518159" cy="518159"/>
          </a:xfrm>
          <a:custGeom>
            <a:avLst/>
            <a:gdLst/>
            <a:ahLst/>
            <a:cxnLst/>
            <a:rect l="l" t="t" r="r" b="b"/>
            <a:pathLst>
              <a:path w="518159" h="518160">
                <a:moveTo>
                  <a:pt x="281097" y="0"/>
                </a:moveTo>
                <a:lnTo>
                  <a:pt x="236800" y="0"/>
                </a:lnTo>
                <a:lnTo>
                  <a:pt x="193022" y="7517"/>
                </a:lnTo>
                <a:lnTo>
                  <a:pt x="150801" y="22551"/>
                </a:lnTo>
                <a:lnTo>
                  <a:pt x="111174" y="45103"/>
                </a:lnTo>
                <a:lnTo>
                  <a:pt x="75180" y="75173"/>
                </a:lnTo>
                <a:lnTo>
                  <a:pt x="45108" y="111167"/>
                </a:lnTo>
                <a:lnTo>
                  <a:pt x="22554" y="150793"/>
                </a:lnTo>
                <a:lnTo>
                  <a:pt x="7518" y="193015"/>
                </a:lnTo>
                <a:lnTo>
                  <a:pt x="0" y="236793"/>
                </a:lnTo>
                <a:lnTo>
                  <a:pt x="0" y="281091"/>
                </a:lnTo>
                <a:lnTo>
                  <a:pt x="7518" y="324869"/>
                </a:lnTo>
                <a:lnTo>
                  <a:pt x="22554" y="367091"/>
                </a:lnTo>
                <a:lnTo>
                  <a:pt x="45108" y="406717"/>
                </a:lnTo>
                <a:lnTo>
                  <a:pt x="75180" y="442711"/>
                </a:lnTo>
                <a:lnTo>
                  <a:pt x="111174" y="472784"/>
                </a:lnTo>
                <a:lnTo>
                  <a:pt x="150801" y="495338"/>
                </a:lnTo>
                <a:lnTo>
                  <a:pt x="193022" y="510374"/>
                </a:lnTo>
                <a:lnTo>
                  <a:pt x="236800" y="517892"/>
                </a:lnTo>
                <a:lnTo>
                  <a:pt x="281097" y="517892"/>
                </a:lnTo>
                <a:lnTo>
                  <a:pt x="324874" y="510374"/>
                </a:lnTo>
                <a:lnTo>
                  <a:pt x="367094" y="495338"/>
                </a:lnTo>
                <a:lnTo>
                  <a:pt x="406718" y="472784"/>
                </a:lnTo>
                <a:lnTo>
                  <a:pt x="442709" y="442711"/>
                </a:lnTo>
                <a:lnTo>
                  <a:pt x="472781" y="406717"/>
                </a:lnTo>
                <a:lnTo>
                  <a:pt x="495335" y="367091"/>
                </a:lnTo>
                <a:lnTo>
                  <a:pt x="510371" y="324869"/>
                </a:lnTo>
                <a:lnTo>
                  <a:pt x="517889" y="281091"/>
                </a:lnTo>
                <a:lnTo>
                  <a:pt x="517889" y="236793"/>
                </a:lnTo>
                <a:lnTo>
                  <a:pt x="510371" y="193015"/>
                </a:lnTo>
                <a:lnTo>
                  <a:pt x="495335" y="150793"/>
                </a:lnTo>
                <a:lnTo>
                  <a:pt x="472781" y="111167"/>
                </a:lnTo>
                <a:lnTo>
                  <a:pt x="442709" y="75173"/>
                </a:lnTo>
                <a:lnTo>
                  <a:pt x="406718" y="45103"/>
                </a:lnTo>
                <a:lnTo>
                  <a:pt x="367094" y="22551"/>
                </a:lnTo>
                <a:lnTo>
                  <a:pt x="324874" y="7517"/>
                </a:lnTo>
                <a:lnTo>
                  <a:pt x="281097" y="0"/>
                </a:lnTo>
                <a:close/>
              </a:path>
            </a:pathLst>
          </a:custGeom>
          <a:solidFill>
            <a:srgbClr val="0052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460619" y="5426575"/>
            <a:ext cx="518159" cy="518159"/>
          </a:xfrm>
          <a:custGeom>
            <a:avLst/>
            <a:gdLst/>
            <a:ahLst/>
            <a:cxnLst/>
            <a:rect l="l" t="t" r="r" b="b"/>
            <a:pathLst>
              <a:path w="518159" h="518160">
                <a:moveTo>
                  <a:pt x="442711" y="75178"/>
                </a:moveTo>
                <a:lnTo>
                  <a:pt x="472783" y="111171"/>
                </a:lnTo>
                <a:lnTo>
                  <a:pt x="495336" y="150797"/>
                </a:lnTo>
                <a:lnTo>
                  <a:pt x="510372" y="193018"/>
                </a:lnTo>
                <a:lnTo>
                  <a:pt x="517890" y="236796"/>
                </a:lnTo>
                <a:lnTo>
                  <a:pt x="517890" y="281093"/>
                </a:lnTo>
                <a:lnTo>
                  <a:pt x="510372" y="324871"/>
                </a:lnTo>
                <a:lnTo>
                  <a:pt x="495336" y="367092"/>
                </a:lnTo>
                <a:lnTo>
                  <a:pt x="472783" y="406718"/>
                </a:lnTo>
                <a:lnTo>
                  <a:pt x="442711" y="442711"/>
                </a:lnTo>
                <a:lnTo>
                  <a:pt x="406718" y="472783"/>
                </a:lnTo>
                <a:lnTo>
                  <a:pt x="367092" y="495336"/>
                </a:lnTo>
                <a:lnTo>
                  <a:pt x="324871" y="510372"/>
                </a:lnTo>
                <a:lnTo>
                  <a:pt x="281093" y="517890"/>
                </a:lnTo>
                <a:lnTo>
                  <a:pt x="236796" y="517890"/>
                </a:lnTo>
                <a:lnTo>
                  <a:pt x="193018" y="510372"/>
                </a:lnTo>
                <a:lnTo>
                  <a:pt x="150797" y="495336"/>
                </a:lnTo>
                <a:lnTo>
                  <a:pt x="111171" y="472783"/>
                </a:lnTo>
                <a:lnTo>
                  <a:pt x="75178" y="442711"/>
                </a:lnTo>
                <a:lnTo>
                  <a:pt x="45107" y="406718"/>
                </a:lnTo>
                <a:lnTo>
                  <a:pt x="22553" y="367092"/>
                </a:lnTo>
                <a:lnTo>
                  <a:pt x="7517" y="324871"/>
                </a:lnTo>
                <a:lnTo>
                  <a:pt x="0" y="281093"/>
                </a:lnTo>
                <a:lnTo>
                  <a:pt x="0" y="236796"/>
                </a:lnTo>
                <a:lnTo>
                  <a:pt x="7517" y="193018"/>
                </a:lnTo>
                <a:lnTo>
                  <a:pt x="22553" y="150797"/>
                </a:lnTo>
                <a:lnTo>
                  <a:pt x="45107" y="111171"/>
                </a:lnTo>
                <a:lnTo>
                  <a:pt x="75178" y="75178"/>
                </a:lnTo>
                <a:lnTo>
                  <a:pt x="111171" y="45107"/>
                </a:lnTo>
                <a:lnTo>
                  <a:pt x="150797" y="22553"/>
                </a:lnTo>
                <a:lnTo>
                  <a:pt x="193018" y="7517"/>
                </a:lnTo>
                <a:lnTo>
                  <a:pt x="236796" y="0"/>
                </a:lnTo>
                <a:lnTo>
                  <a:pt x="281093" y="0"/>
                </a:lnTo>
                <a:lnTo>
                  <a:pt x="324871" y="7517"/>
                </a:lnTo>
                <a:lnTo>
                  <a:pt x="367092" y="22553"/>
                </a:lnTo>
                <a:lnTo>
                  <a:pt x="406718" y="45107"/>
                </a:lnTo>
                <a:lnTo>
                  <a:pt x="442711" y="75178"/>
                </a:lnTo>
                <a:close/>
              </a:path>
            </a:pathLst>
          </a:custGeom>
          <a:ln w="6282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9972324" y="5706433"/>
            <a:ext cx="518159" cy="518159"/>
          </a:xfrm>
          <a:custGeom>
            <a:avLst/>
            <a:gdLst/>
            <a:ahLst/>
            <a:cxnLst/>
            <a:rect l="l" t="t" r="r" b="b"/>
            <a:pathLst>
              <a:path w="518159" h="518160">
                <a:moveTo>
                  <a:pt x="281097" y="0"/>
                </a:moveTo>
                <a:lnTo>
                  <a:pt x="236800" y="0"/>
                </a:lnTo>
                <a:lnTo>
                  <a:pt x="193022" y="7518"/>
                </a:lnTo>
                <a:lnTo>
                  <a:pt x="150801" y="22554"/>
                </a:lnTo>
                <a:lnTo>
                  <a:pt x="111174" y="45108"/>
                </a:lnTo>
                <a:lnTo>
                  <a:pt x="75180" y="75180"/>
                </a:lnTo>
                <a:lnTo>
                  <a:pt x="45108" y="111174"/>
                </a:lnTo>
                <a:lnTo>
                  <a:pt x="22554" y="150801"/>
                </a:lnTo>
                <a:lnTo>
                  <a:pt x="7518" y="193022"/>
                </a:lnTo>
                <a:lnTo>
                  <a:pt x="0" y="236800"/>
                </a:lnTo>
                <a:lnTo>
                  <a:pt x="0" y="281097"/>
                </a:lnTo>
                <a:lnTo>
                  <a:pt x="7518" y="324874"/>
                </a:lnTo>
                <a:lnTo>
                  <a:pt x="22554" y="367094"/>
                </a:lnTo>
                <a:lnTo>
                  <a:pt x="45108" y="406718"/>
                </a:lnTo>
                <a:lnTo>
                  <a:pt x="75180" y="442709"/>
                </a:lnTo>
                <a:lnTo>
                  <a:pt x="111174" y="472781"/>
                </a:lnTo>
                <a:lnTo>
                  <a:pt x="150801" y="495335"/>
                </a:lnTo>
                <a:lnTo>
                  <a:pt x="193022" y="510371"/>
                </a:lnTo>
                <a:lnTo>
                  <a:pt x="236800" y="517889"/>
                </a:lnTo>
                <a:lnTo>
                  <a:pt x="281097" y="517889"/>
                </a:lnTo>
                <a:lnTo>
                  <a:pt x="324874" y="510371"/>
                </a:lnTo>
                <a:lnTo>
                  <a:pt x="367094" y="495335"/>
                </a:lnTo>
                <a:lnTo>
                  <a:pt x="406718" y="472781"/>
                </a:lnTo>
                <a:lnTo>
                  <a:pt x="442709" y="442709"/>
                </a:lnTo>
                <a:lnTo>
                  <a:pt x="472784" y="406718"/>
                </a:lnTo>
                <a:lnTo>
                  <a:pt x="495341" y="367094"/>
                </a:lnTo>
                <a:lnTo>
                  <a:pt x="510378" y="324874"/>
                </a:lnTo>
                <a:lnTo>
                  <a:pt x="517897" y="281097"/>
                </a:lnTo>
                <a:lnTo>
                  <a:pt x="517897" y="236800"/>
                </a:lnTo>
                <a:lnTo>
                  <a:pt x="510378" y="193022"/>
                </a:lnTo>
                <a:lnTo>
                  <a:pt x="495341" y="150801"/>
                </a:lnTo>
                <a:lnTo>
                  <a:pt x="472784" y="111174"/>
                </a:lnTo>
                <a:lnTo>
                  <a:pt x="442709" y="75180"/>
                </a:lnTo>
                <a:lnTo>
                  <a:pt x="406718" y="45108"/>
                </a:lnTo>
                <a:lnTo>
                  <a:pt x="367094" y="22554"/>
                </a:lnTo>
                <a:lnTo>
                  <a:pt x="324874" y="7518"/>
                </a:lnTo>
                <a:lnTo>
                  <a:pt x="281097" y="0"/>
                </a:lnTo>
                <a:close/>
              </a:path>
            </a:pathLst>
          </a:custGeom>
          <a:solidFill>
            <a:srgbClr val="0052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9972332" y="5706431"/>
            <a:ext cx="518159" cy="518159"/>
          </a:xfrm>
          <a:custGeom>
            <a:avLst/>
            <a:gdLst/>
            <a:ahLst/>
            <a:cxnLst/>
            <a:rect l="l" t="t" r="r" b="b"/>
            <a:pathLst>
              <a:path w="518159" h="518160">
                <a:moveTo>
                  <a:pt x="442711" y="75178"/>
                </a:moveTo>
                <a:lnTo>
                  <a:pt x="472783" y="111171"/>
                </a:lnTo>
                <a:lnTo>
                  <a:pt x="495336" y="150797"/>
                </a:lnTo>
                <a:lnTo>
                  <a:pt x="510372" y="193018"/>
                </a:lnTo>
                <a:lnTo>
                  <a:pt x="517890" y="236796"/>
                </a:lnTo>
                <a:lnTo>
                  <a:pt x="517890" y="281093"/>
                </a:lnTo>
                <a:lnTo>
                  <a:pt x="510372" y="324871"/>
                </a:lnTo>
                <a:lnTo>
                  <a:pt x="495336" y="367092"/>
                </a:lnTo>
                <a:lnTo>
                  <a:pt x="472783" y="406718"/>
                </a:lnTo>
                <a:lnTo>
                  <a:pt x="442711" y="442711"/>
                </a:lnTo>
                <a:lnTo>
                  <a:pt x="406718" y="472783"/>
                </a:lnTo>
                <a:lnTo>
                  <a:pt x="367092" y="495336"/>
                </a:lnTo>
                <a:lnTo>
                  <a:pt x="324871" y="510372"/>
                </a:lnTo>
                <a:lnTo>
                  <a:pt x="281093" y="517890"/>
                </a:lnTo>
                <a:lnTo>
                  <a:pt x="236796" y="517890"/>
                </a:lnTo>
                <a:lnTo>
                  <a:pt x="193018" y="510372"/>
                </a:lnTo>
                <a:lnTo>
                  <a:pt x="150797" y="495336"/>
                </a:lnTo>
                <a:lnTo>
                  <a:pt x="111171" y="472783"/>
                </a:lnTo>
                <a:lnTo>
                  <a:pt x="75178" y="442711"/>
                </a:lnTo>
                <a:lnTo>
                  <a:pt x="45107" y="406718"/>
                </a:lnTo>
                <a:lnTo>
                  <a:pt x="22553" y="367092"/>
                </a:lnTo>
                <a:lnTo>
                  <a:pt x="7517" y="324871"/>
                </a:lnTo>
                <a:lnTo>
                  <a:pt x="0" y="281093"/>
                </a:lnTo>
                <a:lnTo>
                  <a:pt x="0" y="236796"/>
                </a:lnTo>
                <a:lnTo>
                  <a:pt x="7517" y="193018"/>
                </a:lnTo>
                <a:lnTo>
                  <a:pt x="22553" y="150797"/>
                </a:lnTo>
                <a:lnTo>
                  <a:pt x="45107" y="111171"/>
                </a:lnTo>
                <a:lnTo>
                  <a:pt x="75178" y="75178"/>
                </a:lnTo>
                <a:lnTo>
                  <a:pt x="111171" y="45107"/>
                </a:lnTo>
                <a:lnTo>
                  <a:pt x="150797" y="22553"/>
                </a:lnTo>
                <a:lnTo>
                  <a:pt x="193018" y="7517"/>
                </a:lnTo>
                <a:lnTo>
                  <a:pt x="236796" y="0"/>
                </a:lnTo>
                <a:lnTo>
                  <a:pt x="281093" y="0"/>
                </a:lnTo>
                <a:lnTo>
                  <a:pt x="324871" y="7517"/>
                </a:lnTo>
                <a:lnTo>
                  <a:pt x="367092" y="22553"/>
                </a:lnTo>
                <a:lnTo>
                  <a:pt x="406718" y="45107"/>
                </a:lnTo>
                <a:lnTo>
                  <a:pt x="442711" y="75178"/>
                </a:lnTo>
                <a:close/>
              </a:path>
            </a:pathLst>
          </a:custGeom>
          <a:ln w="6282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1694641" y="8506304"/>
            <a:ext cx="518159" cy="518159"/>
          </a:xfrm>
          <a:custGeom>
            <a:avLst/>
            <a:gdLst/>
            <a:ahLst/>
            <a:cxnLst/>
            <a:rect l="l" t="t" r="r" b="b"/>
            <a:pathLst>
              <a:path w="518159" h="518159">
                <a:moveTo>
                  <a:pt x="281106" y="0"/>
                </a:moveTo>
                <a:lnTo>
                  <a:pt x="236814" y="0"/>
                </a:lnTo>
                <a:lnTo>
                  <a:pt x="193036" y="7517"/>
                </a:lnTo>
                <a:lnTo>
                  <a:pt x="150810" y="22551"/>
                </a:lnTo>
                <a:lnTo>
                  <a:pt x="111171" y="45103"/>
                </a:lnTo>
                <a:lnTo>
                  <a:pt x="75157" y="75173"/>
                </a:lnTo>
                <a:lnTo>
                  <a:pt x="45094" y="111167"/>
                </a:lnTo>
                <a:lnTo>
                  <a:pt x="22547" y="150793"/>
                </a:lnTo>
                <a:lnTo>
                  <a:pt x="7515" y="193015"/>
                </a:lnTo>
                <a:lnTo>
                  <a:pt x="0" y="236793"/>
                </a:lnTo>
                <a:lnTo>
                  <a:pt x="0" y="281091"/>
                </a:lnTo>
                <a:lnTo>
                  <a:pt x="7515" y="324869"/>
                </a:lnTo>
                <a:lnTo>
                  <a:pt x="22547" y="367091"/>
                </a:lnTo>
                <a:lnTo>
                  <a:pt x="45094" y="406717"/>
                </a:lnTo>
                <a:lnTo>
                  <a:pt x="75157" y="442711"/>
                </a:lnTo>
                <a:lnTo>
                  <a:pt x="111171" y="472781"/>
                </a:lnTo>
                <a:lnTo>
                  <a:pt x="150810" y="495332"/>
                </a:lnTo>
                <a:lnTo>
                  <a:pt x="193036" y="510367"/>
                </a:lnTo>
                <a:lnTo>
                  <a:pt x="236814" y="517884"/>
                </a:lnTo>
                <a:lnTo>
                  <a:pt x="281106" y="517884"/>
                </a:lnTo>
                <a:lnTo>
                  <a:pt x="324876" y="510367"/>
                </a:lnTo>
                <a:lnTo>
                  <a:pt x="367087" y="495332"/>
                </a:lnTo>
                <a:lnTo>
                  <a:pt x="406702" y="472781"/>
                </a:lnTo>
                <a:lnTo>
                  <a:pt x="442685" y="442711"/>
                </a:lnTo>
                <a:lnTo>
                  <a:pt x="472779" y="406717"/>
                </a:lnTo>
                <a:lnTo>
                  <a:pt x="495350" y="367091"/>
                </a:lnTo>
                <a:lnTo>
                  <a:pt x="510397" y="324869"/>
                </a:lnTo>
                <a:lnTo>
                  <a:pt x="517921" y="281091"/>
                </a:lnTo>
                <a:lnTo>
                  <a:pt x="517921" y="236793"/>
                </a:lnTo>
                <a:lnTo>
                  <a:pt x="510397" y="193015"/>
                </a:lnTo>
                <a:lnTo>
                  <a:pt x="495350" y="150793"/>
                </a:lnTo>
                <a:lnTo>
                  <a:pt x="472779" y="111167"/>
                </a:lnTo>
                <a:lnTo>
                  <a:pt x="442685" y="75173"/>
                </a:lnTo>
                <a:lnTo>
                  <a:pt x="406702" y="45103"/>
                </a:lnTo>
                <a:lnTo>
                  <a:pt x="367087" y="22551"/>
                </a:lnTo>
                <a:lnTo>
                  <a:pt x="324876" y="7517"/>
                </a:lnTo>
                <a:lnTo>
                  <a:pt x="281106" y="0"/>
                </a:lnTo>
                <a:close/>
              </a:path>
            </a:pathLst>
          </a:custGeom>
          <a:solidFill>
            <a:srgbClr val="0052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1694719" y="8506304"/>
            <a:ext cx="518159" cy="518159"/>
          </a:xfrm>
          <a:custGeom>
            <a:avLst/>
            <a:gdLst/>
            <a:ahLst/>
            <a:cxnLst/>
            <a:rect l="l" t="t" r="r" b="b"/>
            <a:pathLst>
              <a:path w="518159" h="518159">
                <a:moveTo>
                  <a:pt x="442711" y="75178"/>
                </a:moveTo>
                <a:lnTo>
                  <a:pt x="472783" y="111171"/>
                </a:lnTo>
                <a:lnTo>
                  <a:pt x="495336" y="150797"/>
                </a:lnTo>
                <a:lnTo>
                  <a:pt x="510372" y="193018"/>
                </a:lnTo>
                <a:lnTo>
                  <a:pt x="517890" y="236796"/>
                </a:lnTo>
                <a:lnTo>
                  <a:pt x="517890" y="281093"/>
                </a:lnTo>
                <a:lnTo>
                  <a:pt x="510372" y="324871"/>
                </a:lnTo>
                <a:lnTo>
                  <a:pt x="495336" y="367092"/>
                </a:lnTo>
                <a:lnTo>
                  <a:pt x="472783" y="406718"/>
                </a:lnTo>
                <a:lnTo>
                  <a:pt x="442711" y="442711"/>
                </a:lnTo>
                <a:lnTo>
                  <a:pt x="406718" y="472783"/>
                </a:lnTo>
                <a:lnTo>
                  <a:pt x="367092" y="495336"/>
                </a:lnTo>
                <a:lnTo>
                  <a:pt x="324871" y="510372"/>
                </a:lnTo>
                <a:lnTo>
                  <a:pt x="281093" y="517890"/>
                </a:lnTo>
                <a:lnTo>
                  <a:pt x="236796" y="517890"/>
                </a:lnTo>
                <a:lnTo>
                  <a:pt x="193018" y="510372"/>
                </a:lnTo>
                <a:lnTo>
                  <a:pt x="150797" y="495336"/>
                </a:lnTo>
                <a:lnTo>
                  <a:pt x="111171" y="472783"/>
                </a:lnTo>
                <a:lnTo>
                  <a:pt x="75178" y="442711"/>
                </a:lnTo>
                <a:lnTo>
                  <a:pt x="45107" y="406718"/>
                </a:lnTo>
                <a:lnTo>
                  <a:pt x="22553" y="367092"/>
                </a:lnTo>
                <a:lnTo>
                  <a:pt x="7517" y="324871"/>
                </a:lnTo>
                <a:lnTo>
                  <a:pt x="0" y="281093"/>
                </a:lnTo>
                <a:lnTo>
                  <a:pt x="0" y="236796"/>
                </a:lnTo>
                <a:lnTo>
                  <a:pt x="7517" y="193018"/>
                </a:lnTo>
                <a:lnTo>
                  <a:pt x="22553" y="150797"/>
                </a:lnTo>
                <a:lnTo>
                  <a:pt x="45107" y="111171"/>
                </a:lnTo>
                <a:lnTo>
                  <a:pt x="75178" y="75178"/>
                </a:lnTo>
                <a:lnTo>
                  <a:pt x="111171" y="45107"/>
                </a:lnTo>
                <a:lnTo>
                  <a:pt x="150797" y="22553"/>
                </a:lnTo>
                <a:lnTo>
                  <a:pt x="193018" y="7517"/>
                </a:lnTo>
                <a:lnTo>
                  <a:pt x="236796" y="0"/>
                </a:lnTo>
                <a:lnTo>
                  <a:pt x="281093" y="0"/>
                </a:lnTo>
                <a:lnTo>
                  <a:pt x="324871" y="7517"/>
                </a:lnTo>
                <a:lnTo>
                  <a:pt x="367092" y="22553"/>
                </a:lnTo>
                <a:lnTo>
                  <a:pt x="406718" y="45107"/>
                </a:lnTo>
                <a:lnTo>
                  <a:pt x="442711" y="75178"/>
                </a:lnTo>
                <a:close/>
              </a:path>
            </a:pathLst>
          </a:custGeom>
          <a:ln w="6282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1715582" y="7950616"/>
            <a:ext cx="518159" cy="518159"/>
          </a:xfrm>
          <a:custGeom>
            <a:avLst/>
            <a:gdLst/>
            <a:ahLst/>
            <a:cxnLst/>
            <a:rect l="l" t="t" r="r" b="b"/>
            <a:pathLst>
              <a:path w="518159" h="518159">
                <a:moveTo>
                  <a:pt x="281106" y="0"/>
                </a:moveTo>
                <a:lnTo>
                  <a:pt x="236814" y="0"/>
                </a:lnTo>
                <a:lnTo>
                  <a:pt x="193036" y="7518"/>
                </a:lnTo>
                <a:lnTo>
                  <a:pt x="150810" y="22554"/>
                </a:lnTo>
                <a:lnTo>
                  <a:pt x="111171" y="45108"/>
                </a:lnTo>
                <a:lnTo>
                  <a:pt x="75157" y="75180"/>
                </a:lnTo>
                <a:lnTo>
                  <a:pt x="45094" y="111171"/>
                </a:lnTo>
                <a:lnTo>
                  <a:pt x="22547" y="150795"/>
                </a:lnTo>
                <a:lnTo>
                  <a:pt x="7515" y="193015"/>
                </a:lnTo>
                <a:lnTo>
                  <a:pt x="0" y="236792"/>
                </a:lnTo>
                <a:lnTo>
                  <a:pt x="0" y="281089"/>
                </a:lnTo>
                <a:lnTo>
                  <a:pt x="7515" y="324867"/>
                </a:lnTo>
                <a:lnTo>
                  <a:pt x="22547" y="367088"/>
                </a:lnTo>
                <a:lnTo>
                  <a:pt x="45094" y="406715"/>
                </a:lnTo>
                <a:lnTo>
                  <a:pt x="75157" y="442709"/>
                </a:lnTo>
                <a:lnTo>
                  <a:pt x="111171" y="472781"/>
                </a:lnTo>
                <a:lnTo>
                  <a:pt x="150810" y="495335"/>
                </a:lnTo>
                <a:lnTo>
                  <a:pt x="193036" y="510371"/>
                </a:lnTo>
                <a:lnTo>
                  <a:pt x="236814" y="517889"/>
                </a:lnTo>
                <a:lnTo>
                  <a:pt x="281106" y="517889"/>
                </a:lnTo>
                <a:lnTo>
                  <a:pt x="324876" y="510371"/>
                </a:lnTo>
                <a:lnTo>
                  <a:pt x="367087" y="495335"/>
                </a:lnTo>
                <a:lnTo>
                  <a:pt x="406702" y="472781"/>
                </a:lnTo>
                <a:lnTo>
                  <a:pt x="442685" y="442709"/>
                </a:lnTo>
                <a:lnTo>
                  <a:pt x="472779" y="406715"/>
                </a:lnTo>
                <a:lnTo>
                  <a:pt x="495350" y="367088"/>
                </a:lnTo>
                <a:lnTo>
                  <a:pt x="510397" y="324867"/>
                </a:lnTo>
                <a:lnTo>
                  <a:pt x="517921" y="281089"/>
                </a:lnTo>
                <a:lnTo>
                  <a:pt x="517921" y="236792"/>
                </a:lnTo>
                <a:lnTo>
                  <a:pt x="510397" y="193015"/>
                </a:lnTo>
                <a:lnTo>
                  <a:pt x="495350" y="150795"/>
                </a:lnTo>
                <a:lnTo>
                  <a:pt x="472779" y="111171"/>
                </a:lnTo>
                <a:lnTo>
                  <a:pt x="442685" y="75180"/>
                </a:lnTo>
                <a:lnTo>
                  <a:pt x="406702" y="45108"/>
                </a:lnTo>
                <a:lnTo>
                  <a:pt x="367087" y="22554"/>
                </a:lnTo>
                <a:lnTo>
                  <a:pt x="324876" y="7518"/>
                </a:lnTo>
                <a:lnTo>
                  <a:pt x="281106" y="0"/>
                </a:lnTo>
                <a:close/>
              </a:path>
            </a:pathLst>
          </a:custGeom>
          <a:solidFill>
            <a:srgbClr val="0052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1715661" y="7950613"/>
            <a:ext cx="518159" cy="518159"/>
          </a:xfrm>
          <a:custGeom>
            <a:avLst/>
            <a:gdLst/>
            <a:ahLst/>
            <a:cxnLst/>
            <a:rect l="l" t="t" r="r" b="b"/>
            <a:pathLst>
              <a:path w="518159" h="518159">
                <a:moveTo>
                  <a:pt x="442711" y="75178"/>
                </a:moveTo>
                <a:lnTo>
                  <a:pt x="472783" y="111171"/>
                </a:lnTo>
                <a:lnTo>
                  <a:pt x="495336" y="150797"/>
                </a:lnTo>
                <a:lnTo>
                  <a:pt x="510372" y="193018"/>
                </a:lnTo>
                <a:lnTo>
                  <a:pt x="517890" y="236796"/>
                </a:lnTo>
                <a:lnTo>
                  <a:pt x="517890" y="281093"/>
                </a:lnTo>
                <a:lnTo>
                  <a:pt x="510372" y="324871"/>
                </a:lnTo>
                <a:lnTo>
                  <a:pt x="495336" y="367092"/>
                </a:lnTo>
                <a:lnTo>
                  <a:pt x="472783" y="406718"/>
                </a:lnTo>
                <a:lnTo>
                  <a:pt x="442711" y="442711"/>
                </a:lnTo>
                <a:lnTo>
                  <a:pt x="406718" y="472783"/>
                </a:lnTo>
                <a:lnTo>
                  <a:pt x="367092" y="495336"/>
                </a:lnTo>
                <a:lnTo>
                  <a:pt x="324871" y="510372"/>
                </a:lnTo>
                <a:lnTo>
                  <a:pt x="281093" y="517890"/>
                </a:lnTo>
                <a:lnTo>
                  <a:pt x="236796" y="517890"/>
                </a:lnTo>
                <a:lnTo>
                  <a:pt x="193018" y="510372"/>
                </a:lnTo>
                <a:lnTo>
                  <a:pt x="150797" y="495336"/>
                </a:lnTo>
                <a:lnTo>
                  <a:pt x="111171" y="472783"/>
                </a:lnTo>
                <a:lnTo>
                  <a:pt x="75178" y="442711"/>
                </a:lnTo>
                <a:lnTo>
                  <a:pt x="45107" y="406718"/>
                </a:lnTo>
                <a:lnTo>
                  <a:pt x="22553" y="367092"/>
                </a:lnTo>
                <a:lnTo>
                  <a:pt x="7517" y="324871"/>
                </a:lnTo>
                <a:lnTo>
                  <a:pt x="0" y="281093"/>
                </a:lnTo>
                <a:lnTo>
                  <a:pt x="0" y="236796"/>
                </a:lnTo>
                <a:lnTo>
                  <a:pt x="7517" y="193018"/>
                </a:lnTo>
                <a:lnTo>
                  <a:pt x="22553" y="150797"/>
                </a:lnTo>
                <a:lnTo>
                  <a:pt x="45107" y="111171"/>
                </a:lnTo>
                <a:lnTo>
                  <a:pt x="75178" y="75178"/>
                </a:lnTo>
                <a:lnTo>
                  <a:pt x="111171" y="45107"/>
                </a:lnTo>
                <a:lnTo>
                  <a:pt x="150797" y="22553"/>
                </a:lnTo>
                <a:lnTo>
                  <a:pt x="193018" y="7517"/>
                </a:lnTo>
                <a:lnTo>
                  <a:pt x="236796" y="0"/>
                </a:lnTo>
                <a:lnTo>
                  <a:pt x="281093" y="0"/>
                </a:lnTo>
                <a:lnTo>
                  <a:pt x="324871" y="7517"/>
                </a:lnTo>
                <a:lnTo>
                  <a:pt x="367092" y="22553"/>
                </a:lnTo>
                <a:lnTo>
                  <a:pt x="406718" y="45107"/>
                </a:lnTo>
                <a:lnTo>
                  <a:pt x="442711" y="75178"/>
                </a:lnTo>
                <a:close/>
              </a:path>
            </a:pathLst>
          </a:custGeom>
          <a:ln w="6282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2691574" y="7124872"/>
            <a:ext cx="518159" cy="518159"/>
          </a:xfrm>
          <a:custGeom>
            <a:avLst/>
            <a:gdLst/>
            <a:ahLst/>
            <a:cxnLst/>
            <a:rect l="l" t="t" r="r" b="b"/>
            <a:pathLst>
              <a:path w="518159" h="518159">
                <a:moveTo>
                  <a:pt x="281106" y="0"/>
                </a:moveTo>
                <a:lnTo>
                  <a:pt x="236814" y="0"/>
                </a:lnTo>
                <a:lnTo>
                  <a:pt x="193036" y="7518"/>
                </a:lnTo>
                <a:lnTo>
                  <a:pt x="150810" y="22554"/>
                </a:lnTo>
                <a:lnTo>
                  <a:pt x="111171" y="45108"/>
                </a:lnTo>
                <a:lnTo>
                  <a:pt x="75157" y="75180"/>
                </a:lnTo>
                <a:lnTo>
                  <a:pt x="45094" y="111174"/>
                </a:lnTo>
                <a:lnTo>
                  <a:pt x="22547" y="150801"/>
                </a:lnTo>
                <a:lnTo>
                  <a:pt x="7515" y="193022"/>
                </a:lnTo>
                <a:lnTo>
                  <a:pt x="0" y="236800"/>
                </a:lnTo>
                <a:lnTo>
                  <a:pt x="0" y="281097"/>
                </a:lnTo>
                <a:lnTo>
                  <a:pt x="7515" y="324874"/>
                </a:lnTo>
                <a:lnTo>
                  <a:pt x="22547" y="367094"/>
                </a:lnTo>
                <a:lnTo>
                  <a:pt x="45094" y="406718"/>
                </a:lnTo>
                <a:lnTo>
                  <a:pt x="75157" y="442709"/>
                </a:lnTo>
                <a:lnTo>
                  <a:pt x="111171" y="472781"/>
                </a:lnTo>
                <a:lnTo>
                  <a:pt x="150810" y="495335"/>
                </a:lnTo>
                <a:lnTo>
                  <a:pt x="193036" y="510371"/>
                </a:lnTo>
                <a:lnTo>
                  <a:pt x="236814" y="517889"/>
                </a:lnTo>
                <a:lnTo>
                  <a:pt x="281106" y="517889"/>
                </a:lnTo>
                <a:lnTo>
                  <a:pt x="324876" y="510371"/>
                </a:lnTo>
                <a:lnTo>
                  <a:pt x="367087" y="495335"/>
                </a:lnTo>
                <a:lnTo>
                  <a:pt x="406702" y="472781"/>
                </a:lnTo>
                <a:lnTo>
                  <a:pt x="442685" y="442709"/>
                </a:lnTo>
                <a:lnTo>
                  <a:pt x="472779" y="406718"/>
                </a:lnTo>
                <a:lnTo>
                  <a:pt x="495350" y="367094"/>
                </a:lnTo>
                <a:lnTo>
                  <a:pt x="510397" y="324874"/>
                </a:lnTo>
                <a:lnTo>
                  <a:pt x="517921" y="281097"/>
                </a:lnTo>
                <a:lnTo>
                  <a:pt x="517921" y="236800"/>
                </a:lnTo>
                <a:lnTo>
                  <a:pt x="510397" y="193022"/>
                </a:lnTo>
                <a:lnTo>
                  <a:pt x="495350" y="150801"/>
                </a:lnTo>
                <a:lnTo>
                  <a:pt x="472779" y="111174"/>
                </a:lnTo>
                <a:lnTo>
                  <a:pt x="442685" y="75180"/>
                </a:lnTo>
                <a:lnTo>
                  <a:pt x="406702" y="45108"/>
                </a:lnTo>
                <a:lnTo>
                  <a:pt x="367087" y="22554"/>
                </a:lnTo>
                <a:lnTo>
                  <a:pt x="324876" y="7518"/>
                </a:lnTo>
                <a:lnTo>
                  <a:pt x="281106" y="0"/>
                </a:lnTo>
                <a:close/>
              </a:path>
            </a:pathLst>
          </a:custGeom>
          <a:solidFill>
            <a:srgbClr val="0052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2691547" y="7124869"/>
            <a:ext cx="518159" cy="518159"/>
          </a:xfrm>
          <a:custGeom>
            <a:avLst/>
            <a:gdLst/>
            <a:ahLst/>
            <a:cxnLst/>
            <a:rect l="l" t="t" r="r" b="b"/>
            <a:pathLst>
              <a:path w="518159" h="518159">
                <a:moveTo>
                  <a:pt x="442711" y="75178"/>
                </a:moveTo>
                <a:lnTo>
                  <a:pt x="472783" y="111171"/>
                </a:lnTo>
                <a:lnTo>
                  <a:pt x="495336" y="150797"/>
                </a:lnTo>
                <a:lnTo>
                  <a:pt x="510372" y="193018"/>
                </a:lnTo>
                <a:lnTo>
                  <a:pt x="517890" y="236796"/>
                </a:lnTo>
                <a:lnTo>
                  <a:pt x="517890" y="281093"/>
                </a:lnTo>
                <a:lnTo>
                  <a:pt x="510372" y="324871"/>
                </a:lnTo>
                <a:lnTo>
                  <a:pt x="495336" y="367092"/>
                </a:lnTo>
                <a:lnTo>
                  <a:pt x="472783" y="406718"/>
                </a:lnTo>
                <a:lnTo>
                  <a:pt x="442711" y="442711"/>
                </a:lnTo>
                <a:lnTo>
                  <a:pt x="406718" y="472783"/>
                </a:lnTo>
                <a:lnTo>
                  <a:pt x="367092" y="495336"/>
                </a:lnTo>
                <a:lnTo>
                  <a:pt x="324871" y="510372"/>
                </a:lnTo>
                <a:lnTo>
                  <a:pt x="281093" y="517890"/>
                </a:lnTo>
                <a:lnTo>
                  <a:pt x="236796" y="517890"/>
                </a:lnTo>
                <a:lnTo>
                  <a:pt x="193018" y="510372"/>
                </a:lnTo>
                <a:lnTo>
                  <a:pt x="150797" y="495336"/>
                </a:lnTo>
                <a:lnTo>
                  <a:pt x="111171" y="472783"/>
                </a:lnTo>
                <a:lnTo>
                  <a:pt x="75178" y="442711"/>
                </a:lnTo>
                <a:lnTo>
                  <a:pt x="45107" y="406718"/>
                </a:lnTo>
                <a:lnTo>
                  <a:pt x="22553" y="367092"/>
                </a:lnTo>
                <a:lnTo>
                  <a:pt x="7517" y="324871"/>
                </a:lnTo>
                <a:lnTo>
                  <a:pt x="0" y="281093"/>
                </a:lnTo>
                <a:lnTo>
                  <a:pt x="0" y="236796"/>
                </a:lnTo>
                <a:lnTo>
                  <a:pt x="7517" y="193018"/>
                </a:lnTo>
                <a:lnTo>
                  <a:pt x="22553" y="150797"/>
                </a:lnTo>
                <a:lnTo>
                  <a:pt x="45107" y="111171"/>
                </a:lnTo>
                <a:lnTo>
                  <a:pt x="75178" y="75178"/>
                </a:lnTo>
                <a:lnTo>
                  <a:pt x="111171" y="45107"/>
                </a:lnTo>
                <a:lnTo>
                  <a:pt x="150797" y="22553"/>
                </a:lnTo>
                <a:lnTo>
                  <a:pt x="193018" y="7517"/>
                </a:lnTo>
                <a:lnTo>
                  <a:pt x="236796" y="0"/>
                </a:lnTo>
                <a:lnTo>
                  <a:pt x="281093" y="0"/>
                </a:lnTo>
                <a:lnTo>
                  <a:pt x="324871" y="7517"/>
                </a:lnTo>
                <a:lnTo>
                  <a:pt x="367092" y="22553"/>
                </a:lnTo>
                <a:lnTo>
                  <a:pt x="406718" y="45107"/>
                </a:lnTo>
                <a:lnTo>
                  <a:pt x="442711" y="75178"/>
                </a:lnTo>
                <a:close/>
              </a:path>
            </a:pathLst>
          </a:custGeom>
          <a:ln w="6282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2681103" y="7763595"/>
            <a:ext cx="518159" cy="518159"/>
          </a:xfrm>
          <a:custGeom>
            <a:avLst/>
            <a:gdLst/>
            <a:ahLst/>
            <a:cxnLst/>
            <a:rect l="l" t="t" r="r" b="b"/>
            <a:pathLst>
              <a:path w="518159" h="518159">
                <a:moveTo>
                  <a:pt x="281106" y="0"/>
                </a:moveTo>
                <a:lnTo>
                  <a:pt x="236814" y="0"/>
                </a:lnTo>
                <a:lnTo>
                  <a:pt x="193036" y="7518"/>
                </a:lnTo>
                <a:lnTo>
                  <a:pt x="150810" y="22554"/>
                </a:lnTo>
                <a:lnTo>
                  <a:pt x="111171" y="45108"/>
                </a:lnTo>
                <a:lnTo>
                  <a:pt x="75157" y="75180"/>
                </a:lnTo>
                <a:lnTo>
                  <a:pt x="45094" y="111174"/>
                </a:lnTo>
                <a:lnTo>
                  <a:pt x="22547" y="150801"/>
                </a:lnTo>
                <a:lnTo>
                  <a:pt x="7515" y="193022"/>
                </a:lnTo>
                <a:lnTo>
                  <a:pt x="0" y="236800"/>
                </a:lnTo>
                <a:lnTo>
                  <a:pt x="0" y="281097"/>
                </a:lnTo>
                <a:lnTo>
                  <a:pt x="7515" y="324874"/>
                </a:lnTo>
                <a:lnTo>
                  <a:pt x="22547" y="367094"/>
                </a:lnTo>
                <a:lnTo>
                  <a:pt x="45094" y="406718"/>
                </a:lnTo>
                <a:lnTo>
                  <a:pt x="75157" y="442709"/>
                </a:lnTo>
                <a:lnTo>
                  <a:pt x="111171" y="472781"/>
                </a:lnTo>
                <a:lnTo>
                  <a:pt x="150810" y="495335"/>
                </a:lnTo>
                <a:lnTo>
                  <a:pt x="193036" y="510371"/>
                </a:lnTo>
                <a:lnTo>
                  <a:pt x="236814" y="517889"/>
                </a:lnTo>
                <a:lnTo>
                  <a:pt x="281106" y="517889"/>
                </a:lnTo>
                <a:lnTo>
                  <a:pt x="324876" y="510371"/>
                </a:lnTo>
                <a:lnTo>
                  <a:pt x="367087" y="495335"/>
                </a:lnTo>
                <a:lnTo>
                  <a:pt x="406702" y="472781"/>
                </a:lnTo>
                <a:lnTo>
                  <a:pt x="442685" y="442709"/>
                </a:lnTo>
                <a:lnTo>
                  <a:pt x="472779" y="406718"/>
                </a:lnTo>
                <a:lnTo>
                  <a:pt x="495350" y="367094"/>
                </a:lnTo>
                <a:lnTo>
                  <a:pt x="510397" y="324874"/>
                </a:lnTo>
                <a:lnTo>
                  <a:pt x="517921" y="281097"/>
                </a:lnTo>
                <a:lnTo>
                  <a:pt x="517921" y="236800"/>
                </a:lnTo>
                <a:lnTo>
                  <a:pt x="510397" y="193022"/>
                </a:lnTo>
                <a:lnTo>
                  <a:pt x="495350" y="150801"/>
                </a:lnTo>
                <a:lnTo>
                  <a:pt x="472779" y="111174"/>
                </a:lnTo>
                <a:lnTo>
                  <a:pt x="442685" y="75180"/>
                </a:lnTo>
                <a:lnTo>
                  <a:pt x="406702" y="45108"/>
                </a:lnTo>
                <a:lnTo>
                  <a:pt x="367087" y="22554"/>
                </a:lnTo>
                <a:lnTo>
                  <a:pt x="324876" y="7518"/>
                </a:lnTo>
                <a:lnTo>
                  <a:pt x="281106" y="0"/>
                </a:lnTo>
                <a:close/>
              </a:path>
            </a:pathLst>
          </a:custGeom>
          <a:solidFill>
            <a:srgbClr val="0052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2681077" y="7763593"/>
            <a:ext cx="518159" cy="518159"/>
          </a:xfrm>
          <a:custGeom>
            <a:avLst/>
            <a:gdLst/>
            <a:ahLst/>
            <a:cxnLst/>
            <a:rect l="l" t="t" r="r" b="b"/>
            <a:pathLst>
              <a:path w="518159" h="518159">
                <a:moveTo>
                  <a:pt x="442711" y="75178"/>
                </a:moveTo>
                <a:lnTo>
                  <a:pt x="472783" y="111171"/>
                </a:lnTo>
                <a:lnTo>
                  <a:pt x="495336" y="150797"/>
                </a:lnTo>
                <a:lnTo>
                  <a:pt x="510372" y="193018"/>
                </a:lnTo>
                <a:lnTo>
                  <a:pt x="517890" y="236796"/>
                </a:lnTo>
                <a:lnTo>
                  <a:pt x="517890" y="281093"/>
                </a:lnTo>
                <a:lnTo>
                  <a:pt x="510372" y="324871"/>
                </a:lnTo>
                <a:lnTo>
                  <a:pt x="495336" y="367092"/>
                </a:lnTo>
                <a:lnTo>
                  <a:pt x="472783" y="406718"/>
                </a:lnTo>
                <a:lnTo>
                  <a:pt x="442711" y="442711"/>
                </a:lnTo>
                <a:lnTo>
                  <a:pt x="406718" y="472783"/>
                </a:lnTo>
                <a:lnTo>
                  <a:pt x="367092" y="495336"/>
                </a:lnTo>
                <a:lnTo>
                  <a:pt x="324871" y="510372"/>
                </a:lnTo>
                <a:lnTo>
                  <a:pt x="281093" y="517890"/>
                </a:lnTo>
                <a:lnTo>
                  <a:pt x="236796" y="517890"/>
                </a:lnTo>
                <a:lnTo>
                  <a:pt x="193018" y="510372"/>
                </a:lnTo>
                <a:lnTo>
                  <a:pt x="150797" y="495336"/>
                </a:lnTo>
                <a:lnTo>
                  <a:pt x="111171" y="472783"/>
                </a:lnTo>
                <a:lnTo>
                  <a:pt x="75178" y="442711"/>
                </a:lnTo>
                <a:lnTo>
                  <a:pt x="45107" y="406718"/>
                </a:lnTo>
                <a:lnTo>
                  <a:pt x="22553" y="367092"/>
                </a:lnTo>
                <a:lnTo>
                  <a:pt x="7517" y="324871"/>
                </a:lnTo>
                <a:lnTo>
                  <a:pt x="0" y="281093"/>
                </a:lnTo>
                <a:lnTo>
                  <a:pt x="0" y="236796"/>
                </a:lnTo>
                <a:lnTo>
                  <a:pt x="7517" y="193018"/>
                </a:lnTo>
                <a:lnTo>
                  <a:pt x="22553" y="150797"/>
                </a:lnTo>
                <a:lnTo>
                  <a:pt x="45107" y="111171"/>
                </a:lnTo>
                <a:lnTo>
                  <a:pt x="75178" y="75178"/>
                </a:lnTo>
                <a:lnTo>
                  <a:pt x="111171" y="45107"/>
                </a:lnTo>
                <a:lnTo>
                  <a:pt x="150797" y="22553"/>
                </a:lnTo>
                <a:lnTo>
                  <a:pt x="193018" y="7517"/>
                </a:lnTo>
                <a:lnTo>
                  <a:pt x="236796" y="0"/>
                </a:lnTo>
                <a:lnTo>
                  <a:pt x="281093" y="0"/>
                </a:lnTo>
                <a:lnTo>
                  <a:pt x="324871" y="7517"/>
                </a:lnTo>
                <a:lnTo>
                  <a:pt x="367092" y="22553"/>
                </a:lnTo>
                <a:lnTo>
                  <a:pt x="406718" y="45107"/>
                </a:lnTo>
                <a:lnTo>
                  <a:pt x="442711" y="75178"/>
                </a:lnTo>
                <a:close/>
              </a:path>
            </a:pathLst>
          </a:custGeom>
          <a:ln w="6282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3418987" y="7620173"/>
            <a:ext cx="518159" cy="518159"/>
          </a:xfrm>
          <a:custGeom>
            <a:avLst/>
            <a:gdLst/>
            <a:ahLst/>
            <a:cxnLst/>
            <a:rect l="l" t="t" r="r" b="b"/>
            <a:pathLst>
              <a:path w="518159" h="518159">
                <a:moveTo>
                  <a:pt x="281072" y="0"/>
                </a:moveTo>
                <a:lnTo>
                  <a:pt x="236771" y="0"/>
                </a:lnTo>
                <a:lnTo>
                  <a:pt x="192990" y="7517"/>
                </a:lnTo>
                <a:lnTo>
                  <a:pt x="150767" y="22551"/>
                </a:lnTo>
                <a:lnTo>
                  <a:pt x="111143" y="45103"/>
                </a:lnTo>
                <a:lnTo>
                  <a:pt x="75157" y="75173"/>
                </a:lnTo>
                <a:lnTo>
                  <a:pt x="45094" y="111167"/>
                </a:lnTo>
                <a:lnTo>
                  <a:pt x="22547" y="150793"/>
                </a:lnTo>
                <a:lnTo>
                  <a:pt x="7515" y="193015"/>
                </a:lnTo>
                <a:lnTo>
                  <a:pt x="0" y="236793"/>
                </a:lnTo>
                <a:lnTo>
                  <a:pt x="0" y="281091"/>
                </a:lnTo>
                <a:lnTo>
                  <a:pt x="7515" y="324869"/>
                </a:lnTo>
                <a:lnTo>
                  <a:pt x="22547" y="367091"/>
                </a:lnTo>
                <a:lnTo>
                  <a:pt x="45094" y="406717"/>
                </a:lnTo>
                <a:lnTo>
                  <a:pt x="75157" y="442711"/>
                </a:lnTo>
                <a:lnTo>
                  <a:pt x="111143" y="472784"/>
                </a:lnTo>
                <a:lnTo>
                  <a:pt x="150767" y="495338"/>
                </a:lnTo>
                <a:lnTo>
                  <a:pt x="192990" y="510374"/>
                </a:lnTo>
                <a:lnTo>
                  <a:pt x="236771" y="517892"/>
                </a:lnTo>
                <a:lnTo>
                  <a:pt x="281072" y="517892"/>
                </a:lnTo>
                <a:lnTo>
                  <a:pt x="324853" y="510374"/>
                </a:lnTo>
                <a:lnTo>
                  <a:pt x="367075" y="495338"/>
                </a:lnTo>
                <a:lnTo>
                  <a:pt x="406699" y="472784"/>
                </a:lnTo>
                <a:lnTo>
                  <a:pt x="442685" y="442711"/>
                </a:lnTo>
                <a:lnTo>
                  <a:pt x="472748" y="406717"/>
                </a:lnTo>
                <a:lnTo>
                  <a:pt x="495296" y="367091"/>
                </a:lnTo>
                <a:lnTo>
                  <a:pt x="510327" y="324869"/>
                </a:lnTo>
                <a:lnTo>
                  <a:pt x="517843" y="281091"/>
                </a:lnTo>
                <a:lnTo>
                  <a:pt x="517843" y="236793"/>
                </a:lnTo>
                <a:lnTo>
                  <a:pt x="510327" y="193015"/>
                </a:lnTo>
                <a:lnTo>
                  <a:pt x="495296" y="150793"/>
                </a:lnTo>
                <a:lnTo>
                  <a:pt x="472748" y="111167"/>
                </a:lnTo>
                <a:lnTo>
                  <a:pt x="442685" y="75173"/>
                </a:lnTo>
                <a:lnTo>
                  <a:pt x="406699" y="45103"/>
                </a:lnTo>
                <a:lnTo>
                  <a:pt x="367075" y="22551"/>
                </a:lnTo>
                <a:lnTo>
                  <a:pt x="324853" y="7517"/>
                </a:lnTo>
                <a:lnTo>
                  <a:pt x="281072" y="0"/>
                </a:lnTo>
                <a:close/>
              </a:path>
            </a:pathLst>
          </a:custGeom>
          <a:solidFill>
            <a:srgbClr val="0052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3418960" y="7620173"/>
            <a:ext cx="518159" cy="518159"/>
          </a:xfrm>
          <a:custGeom>
            <a:avLst/>
            <a:gdLst/>
            <a:ahLst/>
            <a:cxnLst/>
            <a:rect l="l" t="t" r="r" b="b"/>
            <a:pathLst>
              <a:path w="518159" h="518159">
                <a:moveTo>
                  <a:pt x="442711" y="75178"/>
                </a:moveTo>
                <a:lnTo>
                  <a:pt x="472783" y="111171"/>
                </a:lnTo>
                <a:lnTo>
                  <a:pt x="495336" y="150797"/>
                </a:lnTo>
                <a:lnTo>
                  <a:pt x="510372" y="193018"/>
                </a:lnTo>
                <a:lnTo>
                  <a:pt x="517890" y="236796"/>
                </a:lnTo>
                <a:lnTo>
                  <a:pt x="517890" y="281093"/>
                </a:lnTo>
                <a:lnTo>
                  <a:pt x="510372" y="324871"/>
                </a:lnTo>
                <a:lnTo>
                  <a:pt x="495336" y="367092"/>
                </a:lnTo>
                <a:lnTo>
                  <a:pt x="472783" y="406718"/>
                </a:lnTo>
                <a:lnTo>
                  <a:pt x="442711" y="442711"/>
                </a:lnTo>
                <a:lnTo>
                  <a:pt x="406718" y="472783"/>
                </a:lnTo>
                <a:lnTo>
                  <a:pt x="367092" y="495336"/>
                </a:lnTo>
                <a:lnTo>
                  <a:pt x="324871" y="510372"/>
                </a:lnTo>
                <a:lnTo>
                  <a:pt x="281093" y="517890"/>
                </a:lnTo>
                <a:lnTo>
                  <a:pt x="236796" y="517890"/>
                </a:lnTo>
                <a:lnTo>
                  <a:pt x="193018" y="510372"/>
                </a:lnTo>
                <a:lnTo>
                  <a:pt x="150797" y="495336"/>
                </a:lnTo>
                <a:lnTo>
                  <a:pt x="111171" y="472783"/>
                </a:lnTo>
                <a:lnTo>
                  <a:pt x="75178" y="442711"/>
                </a:lnTo>
                <a:lnTo>
                  <a:pt x="45107" y="406718"/>
                </a:lnTo>
                <a:lnTo>
                  <a:pt x="22553" y="367092"/>
                </a:lnTo>
                <a:lnTo>
                  <a:pt x="7517" y="324871"/>
                </a:lnTo>
                <a:lnTo>
                  <a:pt x="0" y="281093"/>
                </a:lnTo>
                <a:lnTo>
                  <a:pt x="0" y="236796"/>
                </a:lnTo>
                <a:lnTo>
                  <a:pt x="7517" y="193018"/>
                </a:lnTo>
                <a:lnTo>
                  <a:pt x="22553" y="150797"/>
                </a:lnTo>
                <a:lnTo>
                  <a:pt x="45107" y="111171"/>
                </a:lnTo>
                <a:lnTo>
                  <a:pt x="75178" y="75178"/>
                </a:lnTo>
                <a:lnTo>
                  <a:pt x="111171" y="45107"/>
                </a:lnTo>
                <a:lnTo>
                  <a:pt x="150797" y="22553"/>
                </a:lnTo>
                <a:lnTo>
                  <a:pt x="193018" y="7517"/>
                </a:lnTo>
                <a:lnTo>
                  <a:pt x="236796" y="0"/>
                </a:lnTo>
                <a:lnTo>
                  <a:pt x="281093" y="0"/>
                </a:lnTo>
                <a:lnTo>
                  <a:pt x="324871" y="7517"/>
                </a:lnTo>
                <a:lnTo>
                  <a:pt x="367092" y="22553"/>
                </a:lnTo>
                <a:lnTo>
                  <a:pt x="406718" y="45107"/>
                </a:lnTo>
                <a:lnTo>
                  <a:pt x="442711" y="75178"/>
                </a:lnTo>
                <a:close/>
              </a:path>
            </a:pathLst>
          </a:custGeom>
          <a:ln w="6282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2006150" y="5488251"/>
            <a:ext cx="518159" cy="518159"/>
          </a:xfrm>
          <a:custGeom>
            <a:avLst/>
            <a:gdLst/>
            <a:ahLst/>
            <a:cxnLst/>
            <a:rect l="l" t="t" r="r" b="b"/>
            <a:pathLst>
              <a:path w="518159" h="518160">
                <a:moveTo>
                  <a:pt x="281072" y="0"/>
                </a:moveTo>
                <a:lnTo>
                  <a:pt x="236771" y="0"/>
                </a:lnTo>
                <a:lnTo>
                  <a:pt x="192990" y="7518"/>
                </a:lnTo>
                <a:lnTo>
                  <a:pt x="150767" y="22554"/>
                </a:lnTo>
                <a:lnTo>
                  <a:pt x="111143" y="45108"/>
                </a:lnTo>
                <a:lnTo>
                  <a:pt x="75157" y="75180"/>
                </a:lnTo>
                <a:lnTo>
                  <a:pt x="45094" y="111171"/>
                </a:lnTo>
                <a:lnTo>
                  <a:pt x="22547" y="150795"/>
                </a:lnTo>
                <a:lnTo>
                  <a:pt x="7515" y="193015"/>
                </a:lnTo>
                <a:lnTo>
                  <a:pt x="0" y="236792"/>
                </a:lnTo>
                <a:lnTo>
                  <a:pt x="0" y="281089"/>
                </a:lnTo>
                <a:lnTo>
                  <a:pt x="7515" y="324867"/>
                </a:lnTo>
                <a:lnTo>
                  <a:pt x="22547" y="367088"/>
                </a:lnTo>
                <a:lnTo>
                  <a:pt x="45094" y="406715"/>
                </a:lnTo>
                <a:lnTo>
                  <a:pt x="75157" y="442709"/>
                </a:lnTo>
                <a:lnTo>
                  <a:pt x="111143" y="472781"/>
                </a:lnTo>
                <a:lnTo>
                  <a:pt x="150767" y="495335"/>
                </a:lnTo>
                <a:lnTo>
                  <a:pt x="192990" y="510371"/>
                </a:lnTo>
                <a:lnTo>
                  <a:pt x="236771" y="517889"/>
                </a:lnTo>
                <a:lnTo>
                  <a:pt x="281072" y="517889"/>
                </a:lnTo>
                <a:lnTo>
                  <a:pt x="324853" y="510371"/>
                </a:lnTo>
                <a:lnTo>
                  <a:pt x="367075" y="495335"/>
                </a:lnTo>
                <a:lnTo>
                  <a:pt x="406699" y="472781"/>
                </a:lnTo>
                <a:lnTo>
                  <a:pt x="442685" y="442709"/>
                </a:lnTo>
                <a:lnTo>
                  <a:pt x="472748" y="406715"/>
                </a:lnTo>
                <a:lnTo>
                  <a:pt x="495296" y="367088"/>
                </a:lnTo>
                <a:lnTo>
                  <a:pt x="510327" y="324867"/>
                </a:lnTo>
                <a:lnTo>
                  <a:pt x="517843" y="281089"/>
                </a:lnTo>
                <a:lnTo>
                  <a:pt x="517843" y="236792"/>
                </a:lnTo>
                <a:lnTo>
                  <a:pt x="510327" y="193015"/>
                </a:lnTo>
                <a:lnTo>
                  <a:pt x="495296" y="150795"/>
                </a:lnTo>
                <a:lnTo>
                  <a:pt x="472748" y="111171"/>
                </a:lnTo>
                <a:lnTo>
                  <a:pt x="442685" y="75180"/>
                </a:lnTo>
                <a:lnTo>
                  <a:pt x="406699" y="45108"/>
                </a:lnTo>
                <a:lnTo>
                  <a:pt x="367075" y="22554"/>
                </a:lnTo>
                <a:lnTo>
                  <a:pt x="324853" y="7518"/>
                </a:lnTo>
                <a:lnTo>
                  <a:pt x="281072" y="0"/>
                </a:lnTo>
                <a:close/>
              </a:path>
            </a:pathLst>
          </a:custGeom>
          <a:solidFill>
            <a:srgbClr val="0052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2006123" y="5488249"/>
            <a:ext cx="518159" cy="518159"/>
          </a:xfrm>
          <a:custGeom>
            <a:avLst/>
            <a:gdLst/>
            <a:ahLst/>
            <a:cxnLst/>
            <a:rect l="l" t="t" r="r" b="b"/>
            <a:pathLst>
              <a:path w="518159" h="518160">
                <a:moveTo>
                  <a:pt x="442711" y="75178"/>
                </a:moveTo>
                <a:lnTo>
                  <a:pt x="472783" y="111171"/>
                </a:lnTo>
                <a:lnTo>
                  <a:pt x="495336" y="150797"/>
                </a:lnTo>
                <a:lnTo>
                  <a:pt x="510372" y="193018"/>
                </a:lnTo>
                <a:lnTo>
                  <a:pt x="517890" y="236796"/>
                </a:lnTo>
                <a:lnTo>
                  <a:pt x="517890" y="281093"/>
                </a:lnTo>
                <a:lnTo>
                  <a:pt x="510372" y="324871"/>
                </a:lnTo>
                <a:lnTo>
                  <a:pt x="495336" y="367092"/>
                </a:lnTo>
                <a:lnTo>
                  <a:pt x="472783" y="406718"/>
                </a:lnTo>
                <a:lnTo>
                  <a:pt x="442711" y="442711"/>
                </a:lnTo>
                <a:lnTo>
                  <a:pt x="406718" y="472783"/>
                </a:lnTo>
                <a:lnTo>
                  <a:pt x="367092" y="495336"/>
                </a:lnTo>
                <a:lnTo>
                  <a:pt x="324871" y="510372"/>
                </a:lnTo>
                <a:lnTo>
                  <a:pt x="281093" y="517890"/>
                </a:lnTo>
                <a:lnTo>
                  <a:pt x="236796" y="517890"/>
                </a:lnTo>
                <a:lnTo>
                  <a:pt x="193018" y="510372"/>
                </a:lnTo>
                <a:lnTo>
                  <a:pt x="150797" y="495336"/>
                </a:lnTo>
                <a:lnTo>
                  <a:pt x="111171" y="472783"/>
                </a:lnTo>
                <a:lnTo>
                  <a:pt x="75178" y="442711"/>
                </a:lnTo>
                <a:lnTo>
                  <a:pt x="45107" y="406718"/>
                </a:lnTo>
                <a:lnTo>
                  <a:pt x="22553" y="367092"/>
                </a:lnTo>
                <a:lnTo>
                  <a:pt x="7517" y="324871"/>
                </a:lnTo>
                <a:lnTo>
                  <a:pt x="0" y="281093"/>
                </a:lnTo>
                <a:lnTo>
                  <a:pt x="0" y="236796"/>
                </a:lnTo>
                <a:lnTo>
                  <a:pt x="7517" y="193018"/>
                </a:lnTo>
                <a:lnTo>
                  <a:pt x="22553" y="150797"/>
                </a:lnTo>
                <a:lnTo>
                  <a:pt x="45107" y="111171"/>
                </a:lnTo>
                <a:lnTo>
                  <a:pt x="75178" y="75178"/>
                </a:lnTo>
                <a:lnTo>
                  <a:pt x="111171" y="45107"/>
                </a:lnTo>
                <a:lnTo>
                  <a:pt x="150797" y="22553"/>
                </a:lnTo>
                <a:lnTo>
                  <a:pt x="193018" y="7517"/>
                </a:lnTo>
                <a:lnTo>
                  <a:pt x="236796" y="0"/>
                </a:lnTo>
                <a:lnTo>
                  <a:pt x="281093" y="0"/>
                </a:lnTo>
                <a:lnTo>
                  <a:pt x="324871" y="7517"/>
                </a:lnTo>
                <a:lnTo>
                  <a:pt x="367092" y="22553"/>
                </a:lnTo>
                <a:lnTo>
                  <a:pt x="406718" y="45107"/>
                </a:lnTo>
                <a:lnTo>
                  <a:pt x="442711" y="75178"/>
                </a:lnTo>
                <a:close/>
              </a:path>
            </a:pathLst>
          </a:custGeom>
          <a:ln w="6282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0084404" y="6641512"/>
            <a:ext cx="518159" cy="518159"/>
          </a:xfrm>
          <a:custGeom>
            <a:avLst/>
            <a:gdLst/>
            <a:ahLst/>
            <a:cxnLst/>
            <a:rect l="l" t="t" r="r" b="b"/>
            <a:pathLst>
              <a:path w="518159" h="518159">
                <a:moveTo>
                  <a:pt x="281089" y="0"/>
                </a:moveTo>
                <a:lnTo>
                  <a:pt x="236792" y="0"/>
                </a:lnTo>
                <a:lnTo>
                  <a:pt x="193015" y="7517"/>
                </a:lnTo>
                <a:lnTo>
                  <a:pt x="150795" y="22551"/>
                </a:lnTo>
                <a:lnTo>
                  <a:pt x="111171" y="45103"/>
                </a:lnTo>
                <a:lnTo>
                  <a:pt x="75180" y="75173"/>
                </a:lnTo>
                <a:lnTo>
                  <a:pt x="45108" y="111167"/>
                </a:lnTo>
                <a:lnTo>
                  <a:pt x="22554" y="150793"/>
                </a:lnTo>
                <a:lnTo>
                  <a:pt x="7518" y="193015"/>
                </a:lnTo>
                <a:lnTo>
                  <a:pt x="0" y="236793"/>
                </a:lnTo>
                <a:lnTo>
                  <a:pt x="0" y="281091"/>
                </a:lnTo>
                <a:lnTo>
                  <a:pt x="7518" y="324869"/>
                </a:lnTo>
                <a:lnTo>
                  <a:pt x="22554" y="367091"/>
                </a:lnTo>
                <a:lnTo>
                  <a:pt x="45108" y="406717"/>
                </a:lnTo>
                <a:lnTo>
                  <a:pt x="75180" y="442711"/>
                </a:lnTo>
                <a:lnTo>
                  <a:pt x="111171" y="472781"/>
                </a:lnTo>
                <a:lnTo>
                  <a:pt x="150795" y="495332"/>
                </a:lnTo>
                <a:lnTo>
                  <a:pt x="193015" y="510367"/>
                </a:lnTo>
                <a:lnTo>
                  <a:pt x="236792" y="517884"/>
                </a:lnTo>
                <a:lnTo>
                  <a:pt x="281089" y="517884"/>
                </a:lnTo>
                <a:lnTo>
                  <a:pt x="324867" y="510367"/>
                </a:lnTo>
                <a:lnTo>
                  <a:pt x="367088" y="495332"/>
                </a:lnTo>
                <a:lnTo>
                  <a:pt x="406715" y="472781"/>
                </a:lnTo>
                <a:lnTo>
                  <a:pt x="442709" y="442711"/>
                </a:lnTo>
                <a:lnTo>
                  <a:pt x="472772" y="406717"/>
                </a:lnTo>
                <a:lnTo>
                  <a:pt x="495319" y="367091"/>
                </a:lnTo>
                <a:lnTo>
                  <a:pt x="510350" y="324869"/>
                </a:lnTo>
                <a:lnTo>
                  <a:pt x="517866" y="281091"/>
                </a:lnTo>
                <a:lnTo>
                  <a:pt x="517866" y="236793"/>
                </a:lnTo>
                <a:lnTo>
                  <a:pt x="510350" y="193015"/>
                </a:lnTo>
                <a:lnTo>
                  <a:pt x="495319" y="150793"/>
                </a:lnTo>
                <a:lnTo>
                  <a:pt x="472772" y="111167"/>
                </a:lnTo>
                <a:lnTo>
                  <a:pt x="442709" y="75173"/>
                </a:lnTo>
                <a:lnTo>
                  <a:pt x="406715" y="45103"/>
                </a:lnTo>
                <a:lnTo>
                  <a:pt x="367088" y="22551"/>
                </a:lnTo>
                <a:lnTo>
                  <a:pt x="324867" y="7517"/>
                </a:lnTo>
                <a:lnTo>
                  <a:pt x="281089" y="0"/>
                </a:lnTo>
                <a:close/>
              </a:path>
            </a:pathLst>
          </a:custGeom>
          <a:solidFill>
            <a:srgbClr val="0052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0084402" y="6641512"/>
            <a:ext cx="518159" cy="518159"/>
          </a:xfrm>
          <a:custGeom>
            <a:avLst/>
            <a:gdLst/>
            <a:ahLst/>
            <a:cxnLst/>
            <a:rect l="l" t="t" r="r" b="b"/>
            <a:pathLst>
              <a:path w="518159" h="518159">
                <a:moveTo>
                  <a:pt x="442711" y="75178"/>
                </a:moveTo>
                <a:lnTo>
                  <a:pt x="472783" y="111171"/>
                </a:lnTo>
                <a:lnTo>
                  <a:pt x="495336" y="150797"/>
                </a:lnTo>
                <a:lnTo>
                  <a:pt x="510372" y="193018"/>
                </a:lnTo>
                <a:lnTo>
                  <a:pt x="517890" y="236796"/>
                </a:lnTo>
                <a:lnTo>
                  <a:pt x="517890" y="281093"/>
                </a:lnTo>
                <a:lnTo>
                  <a:pt x="510372" y="324871"/>
                </a:lnTo>
                <a:lnTo>
                  <a:pt x="495336" y="367092"/>
                </a:lnTo>
                <a:lnTo>
                  <a:pt x="472783" y="406718"/>
                </a:lnTo>
                <a:lnTo>
                  <a:pt x="442711" y="442711"/>
                </a:lnTo>
                <a:lnTo>
                  <a:pt x="406718" y="472783"/>
                </a:lnTo>
                <a:lnTo>
                  <a:pt x="367092" y="495336"/>
                </a:lnTo>
                <a:lnTo>
                  <a:pt x="324871" y="510372"/>
                </a:lnTo>
                <a:lnTo>
                  <a:pt x="281093" y="517890"/>
                </a:lnTo>
                <a:lnTo>
                  <a:pt x="236796" y="517890"/>
                </a:lnTo>
                <a:lnTo>
                  <a:pt x="193018" y="510372"/>
                </a:lnTo>
                <a:lnTo>
                  <a:pt x="150797" y="495336"/>
                </a:lnTo>
                <a:lnTo>
                  <a:pt x="111171" y="472783"/>
                </a:lnTo>
                <a:lnTo>
                  <a:pt x="75178" y="442711"/>
                </a:lnTo>
                <a:lnTo>
                  <a:pt x="45107" y="406718"/>
                </a:lnTo>
                <a:lnTo>
                  <a:pt x="22553" y="367092"/>
                </a:lnTo>
                <a:lnTo>
                  <a:pt x="7517" y="324871"/>
                </a:lnTo>
                <a:lnTo>
                  <a:pt x="0" y="281093"/>
                </a:lnTo>
                <a:lnTo>
                  <a:pt x="0" y="236796"/>
                </a:lnTo>
                <a:lnTo>
                  <a:pt x="7517" y="193018"/>
                </a:lnTo>
                <a:lnTo>
                  <a:pt x="22553" y="150797"/>
                </a:lnTo>
                <a:lnTo>
                  <a:pt x="45107" y="111171"/>
                </a:lnTo>
                <a:lnTo>
                  <a:pt x="75178" y="75178"/>
                </a:lnTo>
                <a:lnTo>
                  <a:pt x="111171" y="45107"/>
                </a:lnTo>
                <a:lnTo>
                  <a:pt x="150797" y="22553"/>
                </a:lnTo>
                <a:lnTo>
                  <a:pt x="193018" y="7517"/>
                </a:lnTo>
                <a:lnTo>
                  <a:pt x="236796" y="0"/>
                </a:lnTo>
                <a:lnTo>
                  <a:pt x="281093" y="0"/>
                </a:lnTo>
                <a:lnTo>
                  <a:pt x="324871" y="7517"/>
                </a:lnTo>
                <a:lnTo>
                  <a:pt x="367092" y="22553"/>
                </a:lnTo>
                <a:lnTo>
                  <a:pt x="406718" y="45107"/>
                </a:lnTo>
                <a:lnTo>
                  <a:pt x="442711" y="75178"/>
                </a:lnTo>
                <a:close/>
              </a:path>
            </a:pathLst>
          </a:custGeom>
          <a:ln w="6282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8577508" y="9166210"/>
            <a:ext cx="518159" cy="518159"/>
          </a:xfrm>
          <a:custGeom>
            <a:avLst/>
            <a:gdLst/>
            <a:ahLst/>
            <a:cxnLst/>
            <a:rect l="l" t="t" r="r" b="b"/>
            <a:pathLst>
              <a:path w="518159" h="518159">
                <a:moveTo>
                  <a:pt x="281092" y="0"/>
                </a:moveTo>
                <a:lnTo>
                  <a:pt x="236797" y="0"/>
                </a:lnTo>
                <a:lnTo>
                  <a:pt x="193020" y="7517"/>
                </a:lnTo>
                <a:lnTo>
                  <a:pt x="150800" y="22551"/>
                </a:lnTo>
                <a:lnTo>
                  <a:pt x="111174" y="45103"/>
                </a:lnTo>
                <a:lnTo>
                  <a:pt x="75180" y="75173"/>
                </a:lnTo>
                <a:lnTo>
                  <a:pt x="45108" y="111167"/>
                </a:lnTo>
                <a:lnTo>
                  <a:pt x="22554" y="150793"/>
                </a:lnTo>
                <a:lnTo>
                  <a:pt x="7518" y="193015"/>
                </a:lnTo>
                <a:lnTo>
                  <a:pt x="0" y="236793"/>
                </a:lnTo>
                <a:lnTo>
                  <a:pt x="0" y="281091"/>
                </a:lnTo>
                <a:lnTo>
                  <a:pt x="7518" y="324869"/>
                </a:lnTo>
                <a:lnTo>
                  <a:pt x="22554" y="367091"/>
                </a:lnTo>
                <a:lnTo>
                  <a:pt x="45108" y="406717"/>
                </a:lnTo>
                <a:lnTo>
                  <a:pt x="75180" y="442711"/>
                </a:lnTo>
                <a:lnTo>
                  <a:pt x="111174" y="472784"/>
                </a:lnTo>
                <a:lnTo>
                  <a:pt x="150800" y="495338"/>
                </a:lnTo>
                <a:lnTo>
                  <a:pt x="193020" y="510374"/>
                </a:lnTo>
                <a:lnTo>
                  <a:pt x="236797" y="517892"/>
                </a:lnTo>
                <a:lnTo>
                  <a:pt x="281092" y="517892"/>
                </a:lnTo>
                <a:lnTo>
                  <a:pt x="324869" y="510374"/>
                </a:lnTo>
                <a:lnTo>
                  <a:pt x="367089" y="495338"/>
                </a:lnTo>
                <a:lnTo>
                  <a:pt x="406715" y="472784"/>
                </a:lnTo>
                <a:lnTo>
                  <a:pt x="442709" y="442711"/>
                </a:lnTo>
                <a:lnTo>
                  <a:pt x="472781" y="406717"/>
                </a:lnTo>
                <a:lnTo>
                  <a:pt x="495335" y="367091"/>
                </a:lnTo>
                <a:lnTo>
                  <a:pt x="510371" y="324869"/>
                </a:lnTo>
                <a:lnTo>
                  <a:pt x="517889" y="281091"/>
                </a:lnTo>
                <a:lnTo>
                  <a:pt x="517889" y="236793"/>
                </a:lnTo>
                <a:lnTo>
                  <a:pt x="510371" y="193015"/>
                </a:lnTo>
                <a:lnTo>
                  <a:pt x="495335" y="150793"/>
                </a:lnTo>
                <a:lnTo>
                  <a:pt x="472781" y="111167"/>
                </a:lnTo>
                <a:lnTo>
                  <a:pt x="442709" y="75173"/>
                </a:lnTo>
                <a:lnTo>
                  <a:pt x="406715" y="45103"/>
                </a:lnTo>
                <a:lnTo>
                  <a:pt x="367089" y="22551"/>
                </a:lnTo>
                <a:lnTo>
                  <a:pt x="324869" y="7517"/>
                </a:lnTo>
                <a:lnTo>
                  <a:pt x="281092" y="0"/>
                </a:lnTo>
                <a:close/>
              </a:path>
            </a:pathLst>
          </a:custGeom>
          <a:solidFill>
            <a:srgbClr val="0052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8577505" y="9166210"/>
            <a:ext cx="518159" cy="518159"/>
          </a:xfrm>
          <a:custGeom>
            <a:avLst/>
            <a:gdLst/>
            <a:ahLst/>
            <a:cxnLst/>
            <a:rect l="l" t="t" r="r" b="b"/>
            <a:pathLst>
              <a:path w="518159" h="518159">
                <a:moveTo>
                  <a:pt x="442711" y="75178"/>
                </a:moveTo>
                <a:lnTo>
                  <a:pt x="472783" y="111171"/>
                </a:lnTo>
                <a:lnTo>
                  <a:pt x="495336" y="150797"/>
                </a:lnTo>
                <a:lnTo>
                  <a:pt x="510372" y="193018"/>
                </a:lnTo>
                <a:lnTo>
                  <a:pt x="517890" y="236796"/>
                </a:lnTo>
                <a:lnTo>
                  <a:pt x="517890" y="281093"/>
                </a:lnTo>
                <a:lnTo>
                  <a:pt x="510372" y="324871"/>
                </a:lnTo>
                <a:lnTo>
                  <a:pt x="495336" y="367092"/>
                </a:lnTo>
                <a:lnTo>
                  <a:pt x="472783" y="406718"/>
                </a:lnTo>
                <a:lnTo>
                  <a:pt x="442711" y="442711"/>
                </a:lnTo>
                <a:lnTo>
                  <a:pt x="406718" y="472783"/>
                </a:lnTo>
                <a:lnTo>
                  <a:pt x="367092" y="495336"/>
                </a:lnTo>
                <a:lnTo>
                  <a:pt x="324871" y="510372"/>
                </a:lnTo>
                <a:lnTo>
                  <a:pt x="281093" y="517890"/>
                </a:lnTo>
                <a:lnTo>
                  <a:pt x="236796" y="517890"/>
                </a:lnTo>
                <a:lnTo>
                  <a:pt x="193018" y="510372"/>
                </a:lnTo>
                <a:lnTo>
                  <a:pt x="150797" y="495336"/>
                </a:lnTo>
                <a:lnTo>
                  <a:pt x="111171" y="472783"/>
                </a:lnTo>
                <a:lnTo>
                  <a:pt x="75178" y="442711"/>
                </a:lnTo>
                <a:lnTo>
                  <a:pt x="45107" y="406718"/>
                </a:lnTo>
                <a:lnTo>
                  <a:pt x="22553" y="367092"/>
                </a:lnTo>
                <a:lnTo>
                  <a:pt x="7517" y="324871"/>
                </a:lnTo>
                <a:lnTo>
                  <a:pt x="0" y="281093"/>
                </a:lnTo>
                <a:lnTo>
                  <a:pt x="0" y="236796"/>
                </a:lnTo>
                <a:lnTo>
                  <a:pt x="7517" y="193018"/>
                </a:lnTo>
                <a:lnTo>
                  <a:pt x="22553" y="150797"/>
                </a:lnTo>
                <a:lnTo>
                  <a:pt x="45107" y="111171"/>
                </a:lnTo>
                <a:lnTo>
                  <a:pt x="75178" y="75178"/>
                </a:lnTo>
                <a:lnTo>
                  <a:pt x="111171" y="45107"/>
                </a:lnTo>
                <a:lnTo>
                  <a:pt x="150797" y="22553"/>
                </a:lnTo>
                <a:lnTo>
                  <a:pt x="193018" y="7517"/>
                </a:lnTo>
                <a:lnTo>
                  <a:pt x="236796" y="0"/>
                </a:lnTo>
                <a:lnTo>
                  <a:pt x="281093" y="0"/>
                </a:lnTo>
                <a:lnTo>
                  <a:pt x="324871" y="7517"/>
                </a:lnTo>
                <a:lnTo>
                  <a:pt x="367092" y="22553"/>
                </a:lnTo>
                <a:lnTo>
                  <a:pt x="406718" y="45107"/>
                </a:lnTo>
                <a:lnTo>
                  <a:pt x="442711" y="75178"/>
                </a:lnTo>
                <a:close/>
              </a:path>
            </a:pathLst>
          </a:custGeom>
          <a:ln w="6282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3673638" y="4990204"/>
            <a:ext cx="518159" cy="518159"/>
          </a:xfrm>
          <a:custGeom>
            <a:avLst/>
            <a:gdLst/>
            <a:ahLst/>
            <a:cxnLst/>
            <a:rect l="l" t="t" r="r" b="b"/>
            <a:pathLst>
              <a:path w="518159" h="518160">
                <a:moveTo>
                  <a:pt x="281124" y="0"/>
                </a:moveTo>
                <a:lnTo>
                  <a:pt x="236823" y="0"/>
                </a:lnTo>
                <a:lnTo>
                  <a:pt x="193040" y="7518"/>
                </a:lnTo>
                <a:lnTo>
                  <a:pt x="150811" y="22554"/>
                </a:lnTo>
                <a:lnTo>
                  <a:pt x="111171" y="45108"/>
                </a:lnTo>
                <a:lnTo>
                  <a:pt x="75157" y="75180"/>
                </a:lnTo>
                <a:lnTo>
                  <a:pt x="45094" y="111174"/>
                </a:lnTo>
                <a:lnTo>
                  <a:pt x="22547" y="150801"/>
                </a:lnTo>
                <a:lnTo>
                  <a:pt x="7515" y="193022"/>
                </a:lnTo>
                <a:lnTo>
                  <a:pt x="0" y="236800"/>
                </a:lnTo>
                <a:lnTo>
                  <a:pt x="0" y="281097"/>
                </a:lnTo>
                <a:lnTo>
                  <a:pt x="7515" y="324874"/>
                </a:lnTo>
                <a:lnTo>
                  <a:pt x="22547" y="367094"/>
                </a:lnTo>
                <a:lnTo>
                  <a:pt x="45094" y="406718"/>
                </a:lnTo>
                <a:lnTo>
                  <a:pt x="75157" y="442709"/>
                </a:lnTo>
                <a:lnTo>
                  <a:pt x="111171" y="472781"/>
                </a:lnTo>
                <a:lnTo>
                  <a:pt x="150811" y="495335"/>
                </a:lnTo>
                <a:lnTo>
                  <a:pt x="193040" y="510371"/>
                </a:lnTo>
                <a:lnTo>
                  <a:pt x="236823" y="517889"/>
                </a:lnTo>
                <a:lnTo>
                  <a:pt x="281124" y="517889"/>
                </a:lnTo>
                <a:lnTo>
                  <a:pt x="324907" y="510371"/>
                </a:lnTo>
                <a:lnTo>
                  <a:pt x="367136" y="495335"/>
                </a:lnTo>
                <a:lnTo>
                  <a:pt x="406776" y="472781"/>
                </a:lnTo>
                <a:lnTo>
                  <a:pt x="442790" y="442709"/>
                </a:lnTo>
                <a:lnTo>
                  <a:pt x="472853" y="406718"/>
                </a:lnTo>
                <a:lnTo>
                  <a:pt x="495400" y="367094"/>
                </a:lnTo>
                <a:lnTo>
                  <a:pt x="510432" y="324874"/>
                </a:lnTo>
                <a:lnTo>
                  <a:pt x="517948" y="281097"/>
                </a:lnTo>
                <a:lnTo>
                  <a:pt x="517948" y="236800"/>
                </a:lnTo>
                <a:lnTo>
                  <a:pt x="510432" y="193022"/>
                </a:lnTo>
                <a:lnTo>
                  <a:pt x="495400" y="150801"/>
                </a:lnTo>
                <a:lnTo>
                  <a:pt x="472853" y="111174"/>
                </a:lnTo>
                <a:lnTo>
                  <a:pt x="442790" y="75180"/>
                </a:lnTo>
                <a:lnTo>
                  <a:pt x="406776" y="45108"/>
                </a:lnTo>
                <a:lnTo>
                  <a:pt x="367136" y="22554"/>
                </a:lnTo>
                <a:lnTo>
                  <a:pt x="324907" y="7518"/>
                </a:lnTo>
                <a:lnTo>
                  <a:pt x="281124" y="0"/>
                </a:lnTo>
                <a:close/>
              </a:path>
            </a:pathLst>
          </a:custGeom>
          <a:solidFill>
            <a:srgbClr val="0052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3673717" y="4990201"/>
            <a:ext cx="518159" cy="518159"/>
          </a:xfrm>
          <a:custGeom>
            <a:avLst/>
            <a:gdLst/>
            <a:ahLst/>
            <a:cxnLst/>
            <a:rect l="l" t="t" r="r" b="b"/>
            <a:pathLst>
              <a:path w="518159" h="518160">
                <a:moveTo>
                  <a:pt x="442711" y="75178"/>
                </a:moveTo>
                <a:lnTo>
                  <a:pt x="472783" y="111171"/>
                </a:lnTo>
                <a:lnTo>
                  <a:pt x="495336" y="150797"/>
                </a:lnTo>
                <a:lnTo>
                  <a:pt x="510372" y="193018"/>
                </a:lnTo>
                <a:lnTo>
                  <a:pt x="517890" y="236796"/>
                </a:lnTo>
                <a:lnTo>
                  <a:pt x="517890" y="281093"/>
                </a:lnTo>
                <a:lnTo>
                  <a:pt x="510372" y="324871"/>
                </a:lnTo>
                <a:lnTo>
                  <a:pt x="495336" y="367092"/>
                </a:lnTo>
                <a:lnTo>
                  <a:pt x="472783" y="406718"/>
                </a:lnTo>
                <a:lnTo>
                  <a:pt x="442711" y="442711"/>
                </a:lnTo>
                <a:lnTo>
                  <a:pt x="406718" y="472783"/>
                </a:lnTo>
                <a:lnTo>
                  <a:pt x="367092" y="495336"/>
                </a:lnTo>
                <a:lnTo>
                  <a:pt x="324871" y="510372"/>
                </a:lnTo>
                <a:lnTo>
                  <a:pt x="281093" y="517890"/>
                </a:lnTo>
                <a:lnTo>
                  <a:pt x="236796" y="517890"/>
                </a:lnTo>
                <a:lnTo>
                  <a:pt x="193018" y="510372"/>
                </a:lnTo>
                <a:lnTo>
                  <a:pt x="150797" y="495336"/>
                </a:lnTo>
                <a:lnTo>
                  <a:pt x="111171" y="472783"/>
                </a:lnTo>
                <a:lnTo>
                  <a:pt x="75178" y="442711"/>
                </a:lnTo>
                <a:lnTo>
                  <a:pt x="45107" y="406718"/>
                </a:lnTo>
                <a:lnTo>
                  <a:pt x="22553" y="367092"/>
                </a:lnTo>
                <a:lnTo>
                  <a:pt x="7517" y="324871"/>
                </a:lnTo>
                <a:lnTo>
                  <a:pt x="0" y="281093"/>
                </a:lnTo>
                <a:lnTo>
                  <a:pt x="0" y="236796"/>
                </a:lnTo>
                <a:lnTo>
                  <a:pt x="7517" y="193018"/>
                </a:lnTo>
                <a:lnTo>
                  <a:pt x="22553" y="150797"/>
                </a:lnTo>
                <a:lnTo>
                  <a:pt x="45107" y="111171"/>
                </a:lnTo>
                <a:lnTo>
                  <a:pt x="75178" y="75178"/>
                </a:lnTo>
                <a:lnTo>
                  <a:pt x="111171" y="45107"/>
                </a:lnTo>
                <a:lnTo>
                  <a:pt x="150797" y="22553"/>
                </a:lnTo>
                <a:lnTo>
                  <a:pt x="193018" y="7517"/>
                </a:lnTo>
                <a:lnTo>
                  <a:pt x="236796" y="0"/>
                </a:lnTo>
                <a:lnTo>
                  <a:pt x="281093" y="0"/>
                </a:lnTo>
                <a:lnTo>
                  <a:pt x="324871" y="7517"/>
                </a:lnTo>
                <a:lnTo>
                  <a:pt x="367092" y="22553"/>
                </a:lnTo>
                <a:lnTo>
                  <a:pt x="406718" y="45107"/>
                </a:lnTo>
                <a:lnTo>
                  <a:pt x="442711" y="75178"/>
                </a:lnTo>
                <a:close/>
              </a:path>
            </a:pathLst>
          </a:custGeom>
          <a:ln w="6282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4141191" y="4585009"/>
            <a:ext cx="518159" cy="518159"/>
          </a:xfrm>
          <a:custGeom>
            <a:avLst/>
            <a:gdLst/>
            <a:ahLst/>
            <a:cxnLst/>
            <a:rect l="l" t="t" r="r" b="b"/>
            <a:pathLst>
              <a:path w="518159" h="518160">
                <a:moveTo>
                  <a:pt x="281106" y="0"/>
                </a:moveTo>
                <a:lnTo>
                  <a:pt x="236814" y="0"/>
                </a:lnTo>
                <a:lnTo>
                  <a:pt x="193044" y="7517"/>
                </a:lnTo>
                <a:lnTo>
                  <a:pt x="150833" y="22551"/>
                </a:lnTo>
                <a:lnTo>
                  <a:pt x="111218" y="45103"/>
                </a:lnTo>
                <a:lnTo>
                  <a:pt x="75235" y="75173"/>
                </a:lnTo>
                <a:lnTo>
                  <a:pt x="45141" y="111167"/>
                </a:lnTo>
                <a:lnTo>
                  <a:pt x="22570" y="150793"/>
                </a:lnTo>
                <a:lnTo>
                  <a:pt x="7523" y="193015"/>
                </a:lnTo>
                <a:lnTo>
                  <a:pt x="0" y="236793"/>
                </a:lnTo>
                <a:lnTo>
                  <a:pt x="0" y="281091"/>
                </a:lnTo>
                <a:lnTo>
                  <a:pt x="7523" y="324869"/>
                </a:lnTo>
                <a:lnTo>
                  <a:pt x="22570" y="367091"/>
                </a:lnTo>
                <a:lnTo>
                  <a:pt x="45141" y="406717"/>
                </a:lnTo>
                <a:lnTo>
                  <a:pt x="75235" y="442711"/>
                </a:lnTo>
                <a:lnTo>
                  <a:pt x="111218" y="472781"/>
                </a:lnTo>
                <a:lnTo>
                  <a:pt x="150833" y="495332"/>
                </a:lnTo>
                <a:lnTo>
                  <a:pt x="193044" y="510367"/>
                </a:lnTo>
                <a:lnTo>
                  <a:pt x="236814" y="517884"/>
                </a:lnTo>
                <a:lnTo>
                  <a:pt x="281106" y="517884"/>
                </a:lnTo>
                <a:lnTo>
                  <a:pt x="324884" y="510367"/>
                </a:lnTo>
                <a:lnTo>
                  <a:pt x="367110" y="495332"/>
                </a:lnTo>
                <a:lnTo>
                  <a:pt x="406749" y="472781"/>
                </a:lnTo>
                <a:lnTo>
                  <a:pt x="442763" y="442711"/>
                </a:lnTo>
                <a:lnTo>
                  <a:pt x="472826" y="406717"/>
                </a:lnTo>
                <a:lnTo>
                  <a:pt x="495373" y="367091"/>
                </a:lnTo>
                <a:lnTo>
                  <a:pt x="510405" y="324869"/>
                </a:lnTo>
                <a:lnTo>
                  <a:pt x="517921" y="281091"/>
                </a:lnTo>
                <a:lnTo>
                  <a:pt x="517921" y="236793"/>
                </a:lnTo>
                <a:lnTo>
                  <a:pt x="510405" y="193015"/>
                </a:lnTo>
                <a:lnTo>
                  <a:pt x="495373" y="150793"/>
                </a:lnTo>
                <a:lnTo>
                  <a:pt x="472826" y="111167"/>
                </a:lnTo>
                <a:lnTo>
                  <a:pt x="442763" y="75173"/>
                </a:lnTo>
                <a:lnTo>
                  <a:pt x="406749" y="45103"/>
                </a:lnTo>
                <a:lnTo>
                  <a:pt x="367110" y="22551"/>
                </a:lnTo>
                <a:lnTo>
                  <a:pt x="324884" y="7517"/>
                </a:lnTo>
                <a:lnTo>
                  <a:pt x="281106" y="0"/>
                </a:lnTo>
                <a:close/>
              </a:path>
            </a:pathLst>
          </a:custGeom>
          <a:solidFill>
            <a:srgbClr val="0052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4141242" y="4585009"/>
            <a:ext cx="518159" cy="518159"/>
          </a:xfrm>
          <a:custGeom>
            <a:avLst/>
            <a:gdLst/>
            <a:ahLst/>
            <a:cxnLst/>
            <a:rect l="l" t="t" r="r" b="b"/>
            <a:pathLst>
              <a:path w="518159" h="518160">
                <a:moveTo>
                  <a:pt x="442711" y="75178"/>
                </a:moveTo>
                <a:lnTo>
                  <a:pt x="472783" y="111171"/>
                </a:lnTo>
                <a:lnTo>
                  <a:pt x="495336" y="150797"/>
                </a:lnTo>
                <a:lnTo>
                  <a:pt x="510372" y="193018"/>
                </a:lnTo>
                <a:lnTo>
                  <a:pt x="517890" y="236796"/>
                </a:lnTo>
                <a:lnTo>
                  <a:pt x="517890" y="281093"/>
                </a:lnTo>
                <a:lnTo>
                  <a:pt x="510372" y="324871"/>
                </a:lnTo>
                <a:lnTo>
                  <a:pt x="495336" y="367092"/>
                </a:lnTo>
                <a:lnTo>
                  <a:pt x="472783" y="406718"/>
                </a:lnTo>
                <a:lnTo>
                  <a:pt x="442711" y="442711"/>
                </a:lnTo>
                <a:lnTo>
                  <a:pt x="406718" y="472783"/>
                </a:lnTo>
                <a:lnTo>
                  <a:pt x="367092" y="495336"/>
                </a:lnTo>
                <a:lnTo>
                  <a:pt x="324871" y="510372"/>
                </a:lnTo>
                <a:lnTo>
                  <a:pt x="281093" y="517890"/>
                </a:lnTo>
                <a:lnTo>
                  <a:pt x="236796" y="517890"/>
                </a:lnTo>
                <a:lnTo>
                  <a:pt x="193018" y="510372"/>
                </a:lnTo>
                <a:lnTo>
                  <a:pt x="150797" y="495336"/>
                </a:lnTo>
                <a:lnTo>
                  <a:pt x="111171" y="472783"/>
                </a:lnTo>
                <a:lnTo>
                  <a:pt x="75178" y="442711"/>
                </a:lnTo>
                <a:lnTo>
                  <a:pt x="45107" y="406718"/>
                </a:lnTo>
                <a:lnTo>
                  <a:pt x="22553" y="367092"/>
                </a:lnTo>
                <a:lnTo>
                  <a:pt x="7517" y="324871"/>
                </a:lnTo>
                <a:lnTo>
                  <a:pt x="0" y="281093"/>
                </a:lnTo>
                <a:lnTo>
                  <a:pt x="0" y="236796"/>
                </a:lnTo>
                <a:lnTo>
                  <a:pt x="7517" y="193018"/>
                </a:lnTo>
                <a:lnTo>
                  <a:pt x="22553" y="150797"/>
                </a:lnTo>
                <a:lnTo>
                  <a:pt x="45107" y="111171"/>
                </a:lnTo>
                <a:lnTo>
                  <a:pt x="75178" y="75178"/>
                </a:lnTo>
                <a:lnTo>
                  <a:pt x="111171" y="45107"/>
                </a:lnTo>
                <a:lnTo>
                  <a:pt x="150797" y="22553"/>
                </a:lnTo>
                <a:lnTo>
                  <a:pt x="193018" y="7517"/>
                </a:lnTo>
                <a:lnTo>
                  <a:pt x="236796" y="0"/>
                </a:lnTo>
                <a:lnTo>
                  <a:pt x="281093" y="0"/>
                </a:lnTo>
                <a:lnTo>
                  <a:pt x="324871" y="7517"/>
                </a:lnTo>
                <a:lnTo>
                  <a:pt x="367092" y="22553"/>
                </a:lnTo>
                <a:lnTo>
                  <a:pt x="406718" y="45107"/>
                </a:lnTo>
                <a:lnTo>
                  <a:pt x="442711" y="75178"/>
                </a:lnTo>
                <a:close/>
              </a:path>
            </a:pathLst>
          </a:custGeom>
          <a:ln w="6282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5902261" y="8090874"/>
            <a:ext cx="518159" cy="518159"/>
          </a:xfrm>
          <a:custGeom>
            <a:avLst/>
            <a:gdLst/>
            <a:ahLst/>
            <a:cxnLst/>
            <a:rect l="l" t="t" r="r" b="b"/>
            <a:pathLst>
              <a:path w="518159" h="518159">
                <a:moveTo>
                  <a:pt x="281072" y="0"/>
                </a:moveTo>
                <a:lnTo>
                  <a:pt x="236771" y="0"/>
                </a:lnTo>
                <a:lnTo>
                  <a:pt x="192990" y="7518"/>
                </a:lnTo>
                <a:lnTo>
                  <a:pt x="150767" y="22554"/>
                </a:lnTo>
                <a:lnTo>
                  <a:pt x="111143" y="45108"/>
                </a:lnTo>
                <a:lnTo>
                  <a:pt x="75157" y="75180"/>
                </a:lnTo>
                <a:lnTo>
                  <a:pt x="45094" y="111174"/>
                </a:lnTo>
                <a:lnTo>
                  <a:pt x="22547" y="150801"/>
                </a:lnTo>
                <a:lnTo>
                  <a:pt x="7515" y="193022"/>
                </a:lnTo>
                <a:lnTo>
                  <a:pt x="0" y="236800"/>
                </a:lnTo>
                <a:lnTo>
                  <a:pt x="0" y="281097"/>
                </a:lnTo>
                <a:lnTo>
                  <a:pt x="7515" y="324874"/>
                </a:lnTo>
                <a:lnTo>
                  <a:pt x="22547" y="367094"/>
                </a:lnTo>
                <a:lnTo>
                  <a:pt x="45094" y="406718"/>
                </a:lnTo>
                <a:lnTo>
                  <a:pt x="75157" y="442709"/>
                </a:lnTo>
                <a:lnTo>
                  <a:pt x="111143" y="472781"/>
                </a:lnTo>
                <a:lnTo>
                  <a:pt x="150767" y="495335"/>
                </a:lnTo>
                <a:lnTo>
                  <a:pt x="192990" y="510371"/>
                </a:lnTo>
                <a:lnTo>
                  <a:pt x="236771" y="517889"/>
                </a:lnTo>
                <a:lnTo>
                  <a:pt x="281072" y="517889"/>
                </a:lnTo>
                <a:lnTo>
                  <a:pt x="324853" y="510371"/>
                </a:lnTo>
                <a:lnTo>
                  <a:pt x="367075" y="495335"/>
                </a:lnTo>
                <a:lnTo>
                  <a:pt x="406699" y="472781"/>
                </a:lnTo>
                <a:lnTo>
                  <a:pt x="442685" y="442709"/>
                </a:lnTo>
                <a:lnTo>
                  <a:pt x="472748" y="406718"/>
                </a:lnTo>
                <a:lnTo>
                  <a:pt x="495296" y="367094"/>
                </a:lnTo>
                <a:lnTo>
                  <a:pt x="510327" y="324874"/>
                </a:lnTo>
                <a:lnTo>
                  <a:pt x="517843" y="281097"/>
                </a:lnTo>
                <a:lnTo>
                  <a:pt x="517843" y="236800"/>
                </a:lnTo>
                <a:lnTo>
                  <a:pt x="510327" y="193022"/>
                </a:lnTo>
                <a:lnTo>
                  <a:pt x="495296" y="150801"/>
                </a:lnTo>
                <a:lnTo>
                  <a:pt x="472748" y="111174"/>
                </a:lnTo>
                <a:lnTo>
                  <a:pt x="442685" y="75180"/>
                </a:lnTo>
                <a:lnTo>
                  <a:pt x="406699" y="45108"/>
                </a:lnTo>
                <a:lnTo>
                  <a:pt x="367075" y="22554"/>
                </a:lnTo>
                <a:lnTo>
                  <a:pt x="324853" y="7518"/>
                </a:lnTo>
                <a:lnTo>
                  <a:pt x="281072" y="0"/>
                </a:lnTo>
                <a:close/>
              </a:path>
            </a:pathLst>
          </a:custGeom>
          <a:solidFill>
            <a:srgbClr val="0052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5902235" y="8090871"/>
            <a:ext cx="518159" cy="518159"/>
          </a:xfrm>
          <a:custGeom>
            <a:avLst/>
            <a:gdLst/>
            <a:ahLst/>
            <a:cxnLst/>
            <a:rect l="l" t="t" r="r" b="b"/>
            <a:pathLst>
              <a:path w="518159" h="518159">
                <a:moveTo>
                  <a:pt x="442711" y="75178"/>
                </a:moveTo>
                <a:lnTo>
                  <a:pt x="472783" y="111171"/>
                </a:lnTo>
                <a:lnTo>
                  <a:pt x="495336" y="150797"/>
                </a:lnTo>
                <a:lnTo>
                  <a:pt x="510372" y="193018"/>
                </a:lnTo>
                <a:lnTo>
                  <a:pt x="517890" y="236796"/>
                </a:lnTo>
                <a:lnTo>
                  <a:pt x="517890" y="281093"/>
                </a:lnTo>
                <a:lnTo>
                  <a:pt x="510372" y="324871"/>
                </a:lnTo>
                <a:lnTo>
                  <a:pt x="495336" y="367092"/>
                </a:lnTo>
                <a:lnTo>
                  <a:pt x="472783" y="406718"/>
                </a:lnTo>
                <a:lnTo>
                  <a:pt x="442711" y="442711"/>
                </a:lnTo>
                <a:lnTo>
                  <a:pt x="406718" y="472783"/>
                </a:lnTo>
                <a:lnTo>
                  <a:pt x="367092" y="495336"/>
                </a:lnTo>
                <a:lnTo>
                  <a:pt x="324871" y="510372"/>
                </a:lnTo>
                <a:lnTo>
                  <a:pt x="281093" y="517890"/>
                </a:lnTo>
                <a:lnTo>
                  <a:pt x="236796" y="517890"/>
                </a:lnTo>
                <a:lnTo>
                  <a:pt x="193018" y="510372"/>
                </a:lnTo>
                <a:lnTo>
                  <a:pt x="150797" y="495336"/>
                </a:lnTo>
                <a:lnTo>
                  <a:pt x="111171" y="472783"/>
                </a:lnTo>
                <a:lnTo>
                  <a:pt x="75178" y="442711"/>
                </a:lnTo>
                <a:lnTo>
                  <a:pt x="45107" y="406718"/>
                </a:lnTo>
                <a:lnTo>
                  <a:pt x="22553" y="367092"/>
                </a:lnTo>
                <a:lnTo>
                  <a:pt x="7517" y="324871"/>
                </a:lnTo>
                <a:lnTo>
                  <a:pt x="0" y="281093"/>
                </a:lnTo>
                <a:lnTo>
                  <a:pt x="0" y="236796"/>
                </a:lnTo>
                <a:lnTo>
                  <a:pt x="7517" y="193018"/>
                </a:lnTo>
                <a:lnTo>
                  <a:pt x="22553" y="150797"/>
                </a:lnTo>
                <a:lnTo>
                  <a:pt x="45107" y="111171"/>
                </a:lnTo>
                <a:lnTo>
                  <a:pt x="75178" y="75178"/>
                </a:lnTo>
                <a:lnTo>
                  <a:pt x="111171" y="45107"/>
                </a:lnTo>
                <a:lnTo>
                  <a:pt x="150797" y="22553"/>
                </a:lnTo>
                <a:lnTo>
                  <a:pt x="193018" y="7517"/>
                </a:lnTo>
                <a:lnTo>
                  <a:pt x="236796" y="0"/>
                </a:lnTo>
                <a:lnTo>
                  <a:pt x="281093" y="0"/>
                </a:lnTo>
                <a:lnTo>
                  <a:pt x="324871" y="7517"/>
                </a:lnTo>
                <a:lnTo>
                  <a:pt x="367092" y="22553"/>
                </a:lnTo>
                <a:lnTo>
                  <a:pt x="406718" y="45107"/>
                </a:lnTo>
                <a:lnTo>
                  <a:pt x="442711" y="75178"/>
                </a:lnTo>
                <a:close/>
              </a:path>
            </a:pathLst>
          </a:custGeom>
          <a:ln w="6282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6120474" y="7576586"/>
            <a:ext cx="518159" cy="518159"/>
          </a:xfrm>
          <a:custGeom>
            <a:avLst/>
            <a:gdLst/>
            <a:ahLst/>
            <a:cxnLst/>
            <a:rect l="l" t="t" r="r" b="b"/>
            <a:pathLst>
              <a:path w="518159" h="518159">
                <a:moveTo>
                  <a:pt x="281072" y="0"/>
                </a:moveTo>
                <a:lnTo>
                  <a:pt x="236771" y="0"/>
                </a:lnTo>
                <a:lnTo>
                  <a:pt x="192990" y="7518"/>
                </a:lnTo>
                <a:lnTo>
                  <a:pt x="150767" y="22554"/>
                </a:lnTo>
                <a:lnTo>
                  <a:pt x="111143" y="45108"/>
                </a:lnTo>
                <a:lnTo>
                  <a:pt x="75157" y="75180"/>
                </a:lnTo>
                <a:lnTo>
                  <a:pt x="45094" y="111171"/>
                </a:lnTo>
                <a:lnTo>
                  <a:pt x="22547" y="150795"/>
                </a:lnTo>
                <a:lnTo>
                  <a:pt x="7515" y="193015"/>
                </a:lnTo>
                <a:lnTo>
                  <a:pt x="0" y="236792"/>
                </a:lnTo>
                <a:lnTo>
                  <a:pt x="0" y="281089"/>
                </a:lnTo>
                <a:lnTo>
                  <a:pt x="7515" y="324867"/>
                </a:lnTo>
                <a:lnTo>
                  <a:pt x="22547" y="367088"/>
                </a:lnTo>
                <a:lnTo>
                  <a:pt x="45094" y="406715"/>
                </a:lnTo>
                <a:lnTo>
                  <a:pt x="75157" y="442709"/>
                </a:lnTo>
                <a:lnTo>
                  <a:pt x="111143" y="472781"/>
                </a:lnTo>
                <a:lnTo>
                  <a:pt x="150767" y="495335"/>
                </a:lnTo>
                <a:lnTo>
                  <a:pt x="192990" y="510371"/>
                </a:lnTo>
                <a:lnTo>
                  <a:pt x="236771" y="517889"/>
                </a:lnTo>
                <a:lnTo>
                  <a:pt x="281072" y="517889"/>
                </a:lnTo>
                <a:lnTo>
                  <a:pt x="324853" y="510371"/>
                </a:lnTo>
                <a:lnTo>
                  <a:pt x="367075" y="495335"/>
                </a:lnTo>
                <a:lnTo>
                  <a:pt x="406699" y="472781"/>
                </a:lnTo>
                <a:lnTo>
                  <a:pt x="442685" y="442709"/>
                </a:lnTo>
                <a:lnTo>
                  <a:pt x="472748" y="406715"/>
                </a:lnTo>
                <a:lnTo>
                  <a:pt x="495296" y="367088"/>
                </a:lnTo>
                <a:lnTo>
                  <a:pt x="510327" y="324867"/>
                </a:lnTo>
                <a:lnTo>
                  <a:pt x="517843" y="281089"/>
                </a:lnTo>
                <a:lnTo>
                  <a:pt x="517843" y="236792"/>
                </a:lnTo>
                <a:lnTo>
                  <a:pt x="510327" y="193015"/>
                </a:lnTo>
                <a:lnTo>
                  <a:pt x="495296" y="150795"/>
                </a:lnTo>
                <a:lnTo>
                  <a:pt x="472748" y="111171"/>
                </a:lnTo>
                <a:lnTo>
                  <a:pt x="442685" y="75180"/>
                </a:lnTo>
                <a:lnTo>
                  <a:pt x="406699" y="45108"/>
                </a:lnTo>
                <a:lnTo>
                  <a:pt x="367075" y="22554"/>
                </a:lnTo>
                <a:lnTo>
                  <a:pt x="324853" y="7518"/>
                </a:lnTo>
                <a:lnTo>
                  <a:pt x="281072" y="0"/>
                </a:lnTo>
                <a:close/>
              </a:path>
            </a:pathLst>
          </a:custGeom>
          <a:solidFill>
            <a:srgbClr val="0052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6120448" y="7576583"/>
            <a:ext cx="518159" cy="518159"/>
          </a:xfrm>
          <a:custGeom>
            <a:avLst/>
            <a:gdLst/>
            <a:ahLst/>
            <a:cxnLst/>
            <a:rect l="l" t="t" r="r" b="b"/>
            <a:pathLst>
              <a:path w="518159" h="518159">
                <a:moveTo>
                  <a:pt x="442711" y="75178"/>
                </a:moveTo>
                <a:lnTo>
                  <a:pt x="472783" y="111171"/>
                </a:lnTo>
                <a:lnTo>
                  <a:pt x="495336" y="150797"/>
                </a:lnTo>
                <a:lnTo>
                  <a:pt x="510372" y="193018"/>
                </a:lnTo>
                <a:lnTo>
                  <a:pt x="517890" y="236796"/>
                </a:lnTo>
                <a:lnTo>
                  <a:pt x="517890" y="281093"/>
                </a:lnTo>
                <a:lnTo>
                  <a:pt x="510372" y="324871"/>
                </a:lnTo>
                <a:lnTo>
                  <a:pt x="495336" y="367092"/>
                </a:lnTo>
                <a:lnTo>
                  <a:pt x="472783" y="406718"/>
                </a:lnTo>
                <a:lnTo>
                  <a:pt x="442711" y="442711"/>
                </a:lnTo>
                <a:lnTo>
                  <a:pt x="406718" y="472783"/>
                </a:lnTo>
                <a:lnTo>
                  <a:pt x="367092" y="495336"/>
                </a:lnTo>
                <a:lnTo>
                  <a:pt x="324871" y="510372"/>
                </a:lnTo>
                <a:lnTo>
                  <a:pt x="281093" y="517890"/>
                </a:lnTo>
                <a:lnTo>
                  <a:pt x="236796" y="517890"/>
                </a:lnTo>
                <a:lnTo>
                  <a:pt x="193018" y="510372"/>
                </a:lnTo>
                <a:lnTo>
                  <a:pt x="150797" y="495336"/>
                </a:lnTo>
                <a:lnTo>
                  <a:pt x="111171" y="472783"/>
                </a:lnTo>
                <a:lnTo>
                  <a:pt x="75178" y="442711"/>
                </a:lnTo>
                <a:lnTo>
                  <a:pt x="45107" y="406718"/>
                </a:lnTo>
                <a:lnTo>
                  <a:pt x="22553" y="367092"/>
                </a:lnTo>
                <a:lnTo>
                  <a:pt x="7517" y="324871"/>
                </a:lnTo>
                <a:lnTo>
                  <a:pt x="0" y="281093"/>
                </a:lnTo>
                <a:lnTo>
                  <a:pt x="0" y="236796"/>
                </a:lnTo>
                <a:lnTo>
                  <a:pt x="7517" y="193018"/>
                </a:lnTo>
                <a:lnTo>
                  <a:pt x="22553" y="150797"/>
                </a:lnTo>
                <a:lnTo>
                  <a:pt x="45107" y="111171"/>
                </a:lnTo>
                <a:lnTo>
                  <a:pt x="75178" y="75178"/>
                </a:lnTo>
                <a:lnTo>
                  <a:pt x="111171" y="45107"/>
                </a:lnTo>
                <a:lnTo>
                  <a:pt x="150797" y="22553"/>
                </a:lnTo>
                <a:lnTo>
                  <a:pt x="193018" y="7517"/>
                </a:lnTo>
                <a:lnTo>
                  <a:pt x="236796" y="0"/>
                </a:lnTo>
                <a:lnTo>
                  <a:pt x="281093" y="0"/>
                </a:lnTo>
                <a:lnTo>
                  <a:pt x="324871" y="7517"/>
                </a:lnTo>
                <a:lnTo>
                  <a:pt x="367092" y="22553"/>
                </a:lnTo>
                <a:lnTo>
                  <a:pt x="406718" y="45107"/>
                </a:lnTo>
                <a:lnTo>
                  <a:pt x="442711" y="75178"/>
                </a:lnTo>
                <a:close/>
              </a:path>
            </a:pathLst>
          </a:custGeom>
          <a:ln w="6282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4104733" y="8589581"/>
            <a:ext cx="518159" cy="518159"/>
          </a:xfrm>
          <a:custGeom>
            <a:avLst/>
            <a:gdLst/>
            <a:ahLst/>
            <a:cxnLst/>
            <a:rect l="l" t="t" r="r" b="b"/>
            <a:pathLst>
              <a:path w="518160" h="518159">
                <a:moveTo>
                  <a:pt x="281097" y="0"/>
                </a:moveTo>
                <a:lnTo>
                  <a:pt x="236800" y="0"/>
                </a:lnTo>
                <a:lnTo>
                  <a:pt x="193022" y="7518"/>
                </a:lnTo>
                <a:lnTo>
                  <a:pt x="150801" y="22554"/>
                </a:lnTo>
                <a:lnTo>
                  <a:pt x="111174" y="45108"/>
                </a:lnTo>
                <a:lnTo>
                  <a:pt x="75180" y="75180"/>
                </a:lnTo>
                <a:lnTo>
                  <a:pt x="45108" y="111171"/>
                </a:lnTo>
                <a:lnTo>
                  <a:pt x="22554" y="150795"/>
                </a:lnTo>
                <a:lnTo>
                  <a:pt x="7518" y="193015"/>
                </a:lnTo>
                <a:lnTo>
                  <a:pt x="0" y="236792"/>
                </a:lnTo>
                <a:lnTo>
                  <a:pt x="0" y="281089"/>
                </a:lnTo>
                <a:lnTo>
                  <a:pt x="7518" y="324867"/>
                </a:lnTo>
                <a:lnTo>
                  <a:pt x="22554" y="367088"/>
                </a:lnTo>
                <a:lnTo>
                  <a:pt x="45108" y="406715"/>
                </a:lnTo>
                <a:lnTo>
                  <a:pt x="75180" y="442709"/>
                </a:lnTo>
                <a:lnTo>
                  <a:pt x="111174" y="472781"/>
                </a:lnTo>
                <a:lnTo>
                  <a:pt x="150801" y="495335"/>
                </a:lnTo>
                <a:lnTo>
                  <a:pt x="193022" y="510371"/>
                </a:lnTo>
                <a:lnTo>
                  <a:pt x="236800" y="517889"/>
                </a:lnTo>
                <a:lnTo>
                  <a:pt x="281097" y="517889"/>
                </a:lnTo>
                <a:lnTo>
                  <a:pt x="324874" y="510371"/>
                </a:lnTo>
                <a:lnTo>
                  <a:pt x="367094" y="495335"/>
                </a:lnTo>
                <a:lnTo>
                  <a:pt x="406718" y="472781"/>
                </a:lnTo>
                <a:lnTo>
                  <a:pt x="442709" y="442709"/>
                </a:lnTo>
                <a:lnTo>
                  <a:pt x="472781" y="406715"/>
                </a:lnTo>
                <a:lnTo>
                  <a:pt x="495335" y="367088"/>
                </a:lnTo>
                <a:lnTo>
                  <a:pt x="510371" y="324867"/>
                </a:lnTo>
                <a:lnTo>
                  <a:pt x="517889" y="281089"/>
                </a:lnTo>
                <a:lnTo>
                  <a:pt x="517889" y="236792"/>
                </a:lnTo>
                <a:lnTo>
                  <a:pt x="510371" y="193015"/>
                </a:lnTo>
                <a:lnTo>
                  <a:pt x="495335" y="150795"/>
                </a:lnTo>
                <a:lnTo>
                  <a:pt x="472781" y="111171"/>
                </a:lnTo>
                <a:lnTo>
                  <a:pt x="442709" y="75180"/>
                </a:lnTo>
                <a:lnTo>
                  <a:pt x="406718" y="45108"/>
                </a:lnTo>
                <a:lnTo>
                  <a:pt x="367094" y="22554"/>
                </a:lnTo>
                <a:lnTo>
                  <a:pt x="324874" y="7518"/>
                </a:lnTo>
                <a:lnTo>
                  <a:pt x="281097" y="0"/>
                </a:lnTo>
                <a:close/>
              </a:path>
            </a:pathLst>
          </a:custGeom>
          <a:solidFill>
            <a:srgbClr val="0052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4104730" y="8589578"/>
            <a:ext cx="518159" cy="518159"/>
          </a:xfrm>
          <a:custGeom>
            <a:avLst/>
            <a:gdLst/>
            <a:ahLst/>
            <a:cxnLst/>
            <a:rect l="l" t="t" r="r" b="b"/>
            <a:pathLst>
              <a:path w="518160" h="518159">
                <a:moveTo>
                  <a:pt x="442711" y="75178"/>
                </a:moveTo>
                <a:lnTo>
                  <a:pt x="472783" y="111171"/>
                </a:lnTo>
                <a:lnTo>
                  <a:pt x="495336" y="150797"/>
                </a:lnTo>
                <a:lnTo>
                  <a:pt x="510372" y="193018"/>
                </a:lnTo>
                <a:lnTo>
                  <a:pt x="517890" y="236796"/>
                </a:lnTo>
                <a:lnTo>
                  <a:pt x="517890" y="281093"/>
                </a:lnTo>
                <a:lnTo>
                  <a:pt x="510372" y="324871"/>
                </a:lnTo>
                <a:lnTo>
                  <a:pt x="495336" y="367092"/>
                </a:lnTo>
                <a:lnTo>
                  <a:pt x="472783" y="406718"/>
                </a:lnTo>
                <a:lnTo>
                  <a:pt x="442711" y="442711"/>
                </a:lnTo>
                <a:lnTo>
                  <a:pt x="406718" y="472783"/>
                </a:lnTo>
                <a:lnTo>
                  <a:pt x="367092" y="495336"/>
                </a:lnTo>
                <a:lnTo>
                  <a:pt x="324871" y="510372"/>
                </a:lnTo>
                <a:lnTo>
                  <a:pt x="281093" y="517890"/>
                </a:lnTo>
                <a:lnTo>
                  <a:pt x="236796" y="517890"/>
                </a:lnTo>
                <a:lnTo>
                  <a:pt x="193018" y="510372"/>
                </a:lnTo>
                <a:lnTo>
                  <a:pt x="150797" y="495336"/>
                </a:lnTo>
                <a:lnTo>
                  <a:pt x="111171" y="472783"/>
                </a:lnTo>
                <a:lnTo>
                  <a:pt x="75178" y="442711"/>
                </a:lnTo>
                <a:lnTo>
                  <a:pt x="45107" y="406718"/>
                </a:lnTo>
                <a:lnTo>
                  <a:pt x="22553" y="367092"/>
                </a:lnTo>
                <a:lnTo>
                  <a:pt x="7517" y="324871"/>
                </a:lnTo>
                <a:lnTo>
                  <a:pt x="0" y="281093"/>
                </a:lnTo>
                <a:lnTo>
                  <a:pt x="0" y="236796"/>
                </a:lnTo>
                <a:lnTo>
                  <a:pt x="7517" y="193018"/>
                </a:lnTo>
                <a:lnTo>
                  <a:pt x="22553" y="150797"/>
                </a:lnTo>
                <a:lnTo>
                  <a:pt x="45107" y="111171"/>
                </a:lnTo>
                <a:lnTo>
                  <a:pt x="75178" y="75178"/>
                </a:lnTo>
                <a:lnTo>
                  <a:pt x="111171" y="45107"/>
                </a:lnTo>
                <a:lnTo>
                  <a:pt x="150797" y="22553"/>
                </a:lnTo>
                <a:lnTo>
                  <a:pt x="193018" y="7517"/>
                </a:lnTo>
                <a:lnTo>
                  <a:pt x="236796" y="0"/>
                </a:lnTo>
                <a:lnTo>
                  <a:pt x="281093" y="0"/>
                </a:lnTo>
                <a:lnTo>
                  <a:pt x="324871" y="7517"/>
                </a:lnTo>
                <a:lnTo>
                  <a:pt x="367092" y="22553"/>
                </a:lnTo>
                <a:lnTo>
                  <a:pt x="406718" y="45107"/>
                </a:lnTo>
                <a:lnTo>
                  <a:pt x="442711" y="75178"/>
                </a:lnTo>
                <a:close/>
              </a:path>
            </a:pathLst>
          </a:custGeom>
          <a:ln w="6282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4650193" y="8340228"/>
            <a:ext cx="518159" cy="518159"/>
          </a:xfrm>
          <a:custGeom>
            <a:avLst/>
            <a:gdLst/>
            <a:ahLst/>
            <a:cxnLst/>
            <a:rect l="l" t="t" r="r" b="b"/>
            <a:pathLst>
              <a:path w="518160" h="518159">
                <a:moveTo>
                  <a:pt x="281097" y="0"/>
                </a:moveTo>
                <a:lnTo>
                  <a:pt x="236800" y="0"/>
                </a:lnTo>
                <a:lnTo>
                  <a:pt x="193022" y="7518"/>
                </a:lnTo>
                <a:lnTo>
                  <a:pt x="150801" y="22554"/>
                </a:lnTo>
                <a:lnTo>
                  <a:pt x="111174" y="45108"/>
                </a:lnTo>
                <a:lnTo>
                  <a:pt x="75180" y="75180"/>
                </a:lnTo>
                <a:lnTo>
                  <a:pt x="45108" y="111174"/>
                </a:lnTo>
                <a:lnTo>
                  <a:pt x="22554" y="150801"/>
                </a:lnTo>
                <a:lnTo>
                  <a:pt x="7518" y="193022"/>
                </a:lnTo>
                <a:lnTo>
                  <a:pt x="0" y="236800"/>
                </a:lnTo>
                <a:lnTo>
                  <a:pt x="0" y="281097"/>
                </a:lnTo>
                <a:lnTo>
                  <a:pt x="7518" y="324874"/>
                </a:lnTo>
                <a:lnTo>
                  <a:pt x="22554" y="367094"/>
                </a:lnTo>
                <a:lnTo>
                  <a:pt x="45108" y="406718"/>
                </a:lnTo>
                <a:lnTo>
                  <a:pt x="75180" y="442709"/>
                </a:lnTo>
                <a:lnTo>
                  <a:pt x="111174" y="472781"/>
                </a:lnTo>
                <a:lnTo>
                  <a:pt x="150801" y="495335"/>
                </a:lnTo>
                <a:lnTo>
                  <a:pt x="193022" y="510371"/>
                </a:lnTo>
                <a:lnTo>
                  <a:pt x="236800" y="517889"/>
                </a:lnTo>
                <a:lnTo>
                  <a:pt x="281097" y="517889"/>
                </a:lnTo>
                <a:lnTo>
                  <a:pt x="324874" y="510371"/>
                </a:lnTo>
                <a:lnTo>
                  <a:pt x="367094" y="495335"/>
                </a:lnTo>
                <a:lnTo>
                  <a:pt x="406718" y="472781"/>
                </a:lnTo>
                <a:lnTo>
                  <a:pt x="442709" y="442709"/>
                </a:lnTo>
                <a:lnTo>
                  <a:pt x="472781" y="406718"/>
                </a:lnTo>
                <a:lnTo>
                  <a:pt x="495335" y="367094"/>
                </a:lnTo>
                <a:lnTo>
                  <a:pt x="510371" y="324874"/>
                </a:lnTo>
                <a:lnTo>
                  <a:pt x="517889" y="281097"/>
                </a:lnTo>
                <a:lnTo>
                  <a:pt x="517889" y="236800"/>
                </a:lnTo>
                <a:lnTo>
                  <a:pt x="510371" y="193022"/>
                </a:lnTo>
                <a:lnTo>
                  <a:pt x="495335" y="150801"/>
                </a:lnTo>
                <a:lnTo>
                  <a:pt x="472781" y="111174"/>
                </a:lnTo>
                <a:lnTo>
                  <a:pt x="442709" y="75180"/>
                </a:lnTo>
                <a:lnTo>
                  <a:pt x="406718" y="45108"/>
                </a:lnTo>
                <a:lnTo>
                  <a:pt x="367094" y="22554"/>
                </a:lnTo>
                <a:lnTo>
                  <a:pt x="324874" y="7518"/>
                </a:lnTo>
                <a:lnTo>
                  <a:pt x="281097" y="0"/>
                </a:lnTo>
                <a:close/>
              </a:path>
            </a:pathLst>
          </a:custGeom>
          <a:solidFill>
            <a:srgbClr val="0052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4650190" y="8340225"/>
            <a:ext cx="518159" cy="518159"/>
          </a:xfrm>
          <a:custGeom>
            <a:avLst/>
            <a:gdLst/>
            <a:ahLst/>
            <a:cxnLst/>
            <a:rect l="l" t="t" r="r" b="b"/>
            <a:pathLst>
              <a:path w="518160" h="518159">
                <a:moveTo>
                  <a:pt x="442711" y="75178"/>
                </a:moveTo>
                <a:lnTo>
                  <a:pt x="472783" y="111171"/>
                </a:lnTo>
                <a:lnTo>
                  <a:pt x="495336" y="150797"/>
                </a:lnTo>
                <a:lnTo>
                  <a:pt x="510372" y="193018"/>
                </a:lnTo>
                <a:lnTo>
                  <a:pt x="517890" y="236796"/>
                </a:lnTo>
                <a:lnTo>
                  <a:pt x="517890" y="281093"/>
                </a:lnTo>
                <a:lnTo>
                  <a:pt x="510372" y="324871"/>
                </a:lnTo>
                <a:lnTo>
                  <a:pt x="495336" y="367092"/>
                </a:lnTo>
                <a:lnTo>
                  <a:pt x="472783" y="406718"/>
                </a:lnTo>
                <a:lnTo>
                  <a:pt x="442711" y="442711"/>
                </a:lnTo>
                <a:lnTo>
                  <a:pt x="406718" y="472783"/>
                </a:lnTo>
                <a:lnTo>
                  <a:pt x="367092" y="495336"/>
                </a:lnTo>
                <a:lnTo>
                  <a:pt x="324871" y="510372"/>
                </a:lnTo>
                <a:lnTo>
                  <a:pt x="281093" y="517890"/>
                </a:lnTo>
                <a:lnTo>
                  <a:pt x="236796" y="517890"/>
                </a:lnTo>
                <a:lnTo>
                  <a:pt x="193018" y="510372"/>
                </a:lnTo>
                <a:lnTo>
                  <a:pt x="150797" y="495336"/>
                </a:lnTo>
                <a:lnTo>
                  <a:pt x="111171" y="472783"/>
                </a:lnTo>
                <a:lnTo>
                  <a:pt x="75178" y="442711"/>
                </a:lnTo>
                <a:lnTo>
                  <a:pt x="45107" y="406718"/>
                </a:lnTo>
                <a:lnTo>
                  <a:pt x="22553" y="367092"/>
                </a:lnTo>
                <a:lnTo>
                  <a:pt x="7517" y="324871"/>
                </a:lnTo>
                <a:lnTo>
                  <a:pt x="0" y="281093"/>
                </a:lnTo>
                <a:lnTo>
                  <a:pt x="0" y="236796"/>
                </a:lnTo>
                <a:lnTo>
                  <a:pt x="7517" y="193018"/>
                </a:lnTo>
                <a:lnTo>
                  <a:pt x="22553" y="150797"/>
                </a:lnTo>
                <a:lnTo>
                  <a:pt x="45107" y="111171"/>
                </a:lnTo>
                <a:lnTo>
                  <a:pt x="75178" y="75178"/>
                </a:lnTo>
                <a:lnTo>
                  <a:pt x="111171" y="45107"/>
                </a:lnTo>
                <a:lnTo>
                  <a:pt x="150797" y="22553"/>
                </a:lnTo>
                <a:lnTo>
                  <a:pt x="193018" y="7517"/>
                </a:lnTo>
                <a:lnTo>
                  <a:pt x="236796" y="0"/>
                </a:lnTo>
                <a:lnTo>
                  <a:pt x="281093" y="0"/>
                </a:lnTo>
                <a:lnTo>
                  <a:pt x="324871" y="7517"/>
                </a:lnTo>
                <a:lnTo>
                  <a:pt x="367092" y="22553"/>
                </a:lnTo>
                <a:lnTo>
                  <a:pt x="406718" y="45107"/>
                </a:lnTo>
                <a:lnTo>
                  <a:pt x="442711" y="75178"/>
                </a:lnTo>
                <a:close/>
              </a:path>
            </a:pathLst>
          </a:custGeom>
          <a:ln w="6282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8885310" y="6111633"/>
            <a:ext cx="518159" cy="518159"/>
          </a:xfrm>
          <a:custGeom>
            <a:avLst/>
            <a:gdLst/>
            <a:ahLst/>
            <a:cxnLst/>
            <a:rect l="l" t="t" r="r" b="b"/>
            <a:pathLst>
              <a:path w="518159" h="518159">
                <a:moveTo>
                  <a:pt x="281098" y="0"/>
                </a:moveTo>
                <a:lnTo>
                  <a:pt x="236801" y="0"/>
                </a:lnTo>
                <a:lnTo>
                  <a:pt x="193023" y="7517"/>
                </a:lnTo>
                <a:lnTo>
                  <a:pt x="150801" y="22551"/>
                </a:lnTo>
                <a:lnTo>
                  <a:pt x="111174" y="45103"/>
                </a:lnTo>
                <a:lnTo>
                  <a:pt x="75180" y="75173"/>
                </a:lnTo>
                <a:lnTo>
                  <a:pt x="45108" y="111167"/>
                </a:lnTo>
                <a:lnTo>
                  <a:pt x="22554" y="150793"/>
                </a:lnTo>
                <a:lnTo>
                  <a:pt x="7518" y="193015"/>
                </a:lnTo>
                <a:lnTo>
                  <a:pt x="0" y="236793"/>
                </a:lnTo>
                <a:lnTo>
                  <a:pt x="0" y="281091"/>
                </a:lnTo>
                <a:lnTo>
                  <a:pt x="7518" y="324869"/>
                </a:lnTo>
                <a:lnTo>
                  <a:pt x="22554" y="367091"/>
                </a:lnTo>
                <a:lnTo>
                  <a:pt x="45108" y="406717"/>
                </a:lnTo>
                <a:lnTo>
                  <a:pt x="75180" y="442711"/>
                </a:lnTo>
                <a:lnTo>
                  <a:pt x="111174" y="472784"/>
                </a:lnTo>
                <a:lnTo>
                  <a:pt x="150801" y="495338"/>
                </a:lnTo>
                <a:lnTo>
                  <a:pt x="193023" y="510374"/>
                </a:lnTo>
                <a:lnTo>
                  <a:pt x="236801" y="517892"/>
                </a:lnTo>
                <a:lnTo>
                  <a:pt x="281098" y="517892"/>
                </a:lnTo>
                <a:lnTo>
                  <a:pt x="324877" y="510374"/>
                </a:lnTo>
                <a:lnTo>
                  <a:pt x="367098" y="495338"/>
                </a:lnTo>
                <a:lnTo>
                  <a:pt x="406725" y="472784"/>
                </a:lnTo>
                <a:lnTo>
                  <a:pt x="442719" y="442711"/>
                </a:lnTo>
                <a:lnTo>
                  <a:pt x="472788" y="406717"/>
                </a:lnTo>
                <a:lnTo>
                  <a:pt x="495340" y="367091"/>
                </a:lnTo>
                <a:lnTo>
                  <a:pt x="510375" y="324869"/>
                </a:lnTo>
                <a:lnTo>
                  <a:pt x="517892" y="281091"/>
                </a:lnTo>
                <a:lnTo>
                  <a:pt x="517892" y="236793"/>
                </a:lnTo>
                <a:lnTo>
                  <a:pt x="510375" y="193015"/>
                </a:lnTo>
                <a:lnTo>
                  <a:pt x="495340" y="150793"/>
                </a:lnTo>
                <a:lnTo>
                  <a:pt x="472788" y="111167"/>
                </a:lnTo>
                <a:lnTo>
                  <a:pt x="442719" y="75173"/>
                </a:lnTo>
                <a:lnTo>
                  <a:pt x="406725" y="45103"/>
                </a:lnTo>
                <a:lnTo>
                  <a:pt x="367098" y="22551"/>
                </a:lnTo>
                <a:lnTo>
                  <a:pt x="324877" y="7517"/>
                </a:lnTo>
                <a:lnTo>
                  <a:pt x="281098" y="0"/>
                </a:lnTo>
                <a:close/>
              </a:path>
            </a:pathLst>
          </a:custGeom>
          <a:solidFill>
            <a:srgbClr val="0052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8885318" y="6111633"/>
            <a:ext cx="518159" cy="518159"/>
          </a:xfrm>
          <a:custGeom>
            <a:avLst/>
            <a:gdLst/>
            <a:ahLst/>
            <a:cxnLst/>
            <a:rect l="l" t="t" r="r" b="b"/>
            <a:pathLst>
              <a:path w="518159" h="518159">
                <a:moveTo>
                  <a:pt x="442711" y="75178"/>
                </a:moveTo>
                <a:lnTo>
                  <a:pt x="472783" y="111171"/>
                </a:lnTo>
                <a:lnTo>
                  <a:pt x="495336" y="150797"/>
                </a:lnTo>
                <a:lnTo>
                  <a:pt x="510372" y="193018"/>
                </a:lnTo>
                <a:lnTo>
                  <a:pt x="517890" y="236796"/>
                </a:lnTo>
                <a:lnTo>
                  <a:pt x="517890" y="281093"/>
                </a:lnTo>
                <a:lnTo>
                  <a:pt x="510372" y="324871"/>
                </a:lnTo>
                <a:lnTo>
                  <a:pt x="495336" y="367092"/>
                </a:lnTo>
                <a:lnTo>
                  <a:pt x="472783" y="406718"/>
                </a:lnTo>
                <a:lnTo>
                  <a:pt x="442711" y="442711"/>
                </a:lnTo>
                <a:lnTo>
                  <a:pt x="406718" y="472783"/>
                </a:lnTo>
                <a:lnTo>
                  <a:pt x="367092" y="495336"/>
                </a:lnTo>
                <a:lnTo>
                  <a:pt x="324871" y="510372"/>
                </a:lnTo>
                <a:lnTo>
                  <a:pt x="281093" y="517890"/>
                </a:lnTo>
                <a:lnTo>
                  <a:pt x="236796" y="517890"/>
                </a:lnTo>
                <a:lnTo>
                  <a:pt x="193018" y="510372"/>
                </a:lnTo>
                <a:lnTo>
                  <a:pt x="150797" y="495336"/>
                </a:lnTo>
                <a:lnTo>
                  <a:pt x="111171" y="472783"/>
                </a:lnTo>
                <a:lnTo>
                  <a:pt x="75178" y="442711"/>
                </a:lnTo>
                <a:lnTo>
                  <a:pt x="45107" y="406718"/>
                </a:lnTo>
                <a:lnTo>
                  <a:pt x="22553" y="367092"/>
                </a:lnTo>
                <a:lnTo>
                  <a:pt x="7517" y="324871"/>
                </a:lnTo>
                <a:lnTo>
                  <a:pt x="0" y="281093"/>
                </a:lnTo>
                <a:lnTo>
                  <a:pt x="0" y="236796"/>
                </a:lnTo>
                <a:lnTo>
                  <a:pt x="7517" y="193018"/>
                </a:lnTo>
                <a:lnTo>
                  <a:pt x="22553" y="150797"/>
                </a:lnTo>
                <a:lnTo>
                  <a:pt x="45107" y="111171"/>
                </a:lnTo>
                <a:lnTo>
                  <a:pt x="75178" y="75178"/>
                </a:lnTo>
                <a:lnTo>
                  <a:pt x="111171" y="45107"/>
                </a:lnTo>
                <a:lnTo>
                  <a:pt x="150797" y="22553"/>
                </a:lnTo>
                <a:lnTo>
                  <a:pt x="193018" y="7517"/>
                </a:lnTo>
                <a:lnTo>
                  <a:pt x="236796" y="0"/>
                </a:lnTo>
                <a:lnTo>
                  <a:pt x="281093" y="0"/>
                </a:lnTo>
                <a:lnTo>
                  <a:pt x="324871" y="7517"/>
                </a:lnTo>
                <a:lnTo>
                  <a:pt x="367092" y="22553"/>
                </a:lnTo>
                <a:lnTo>
                  <a:pt x="406718" y="45107"/>
                </a:lnTo>
                <a:lnTo>
                  <a:pt x="442711" y="75178"/>
                </a:lnTo>
                <a:close/>
              </a:path>
            </a:pathLst>
          </a:custGeom>
          <a:ln w="6282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4104733" y="5083643"/>
            <a:ext cx="518159" cy="518159"/>
          </a:xfrm>
          <a:custGeom>
            <a:avLst/>
            <a:gdLst/>
            <a:ahLst/>
            <a:cxnLst/>
            <a:rect l="l" t="t" r="r" b="b"/>
            <a:pathLst>
              <a:path w="518160" h="518160">
                <a:moveTo>
                  <a:pt x="281097" y="0"/>
                </a:moveTo>
                <a:lnTo>
                  <a:pt x="236800" y="0"/>
                </a:lnTo>
                <a:lnTo>
                  <a:pt x="193022" y="7517"/>
                </a:lnTo>
                <a:lnTo>
                  <a:pt x="150801" y="22551"/>
                </a:lnTo>
                <a:lnTo>
                  <a:pt x="111174" y="45103"/>
                </a:lnTo>
                <a:lnTo>
                  <a:pt x="75180" y="75173"/>
                </a:lnTo>
                <a:lnTo>
                  <a:pt x="45108" y="111167"/>
                </a:lnTo>
                <a:lnTo>
                  <a:pt x="22554" y="150793"/>
                </a:lnTo>
                <a:lnTo>
                  <a:pt x="7518" y="193015"/>
                </a:lnTo>
                <a:lnTo>
                  <a:pt x="0" y="236793"/>
                </a:lnTo>
                <a:lnTo>
                  <a:pt x="0" y="281091"/>
                </a:lnTo>
                <a:lnTo>
                  <a:pt x="7518" y="324869"/>
                </a:lnTo>
                <a:lnTo>
                  <a:pt x="22554" y="367091"/>
                </a:lnTo>
                <a:lnTo>
                  <a:pt x="45108" y="406717"/>
                </a:lnTo>
                <a:lnTo>
                  <a:pt x="75180" y="442711"/>
                </a:lnTo>
                <a:lnTo>
                  <a:pt x="111174" y="472781"/>
                </a:lnTo>
                <a:lnTo>
                  <a:pt x="150801" y="495332"/>
                </a:lnTo>
                <a:lnTo>
                  <a:pt x="193022" y="510367"/>
                </a:lnTo>
                <a:lnTo>
                  <a:pt x="236800" y="517884"/>
                </a:lnTo>
                <a:lnTo>
                  <a:pt x="281097" y="517884"/>
                </a:lnTo>
                <a:lnTo>
                  <a:pt x="324874" y="510367"/>
                </a:lnTo>
                <a:lnTo>
                  <a:pt x="367094" y="495332"/>
                </a:lnTo>
                <a:lnTo>
                  <a:pt x="406718" y="472781"/>
                </a:lnTo>
                <a:lnTo>
                  <a:pt x="442709" y="442711"/>
                </a:lnTo>
                <a:lnTo>
                  <a:pt x="472781" y="406717"/>
                </a:lnTo>
                <a:lnTo>
                  <a:pt x="495335" y="367091"/>
                </a:lnTo>
                <a:lnTo>
                  <a:pt x="510371" y="324869"/>
                </a:lnTo>
                <a:lnTo>
                  <a:pt x="517889" y="281091"/>
                </a:lnTo>
                <a:lnTo>
                  <a:pt x="517889" y="236793"/>
                </a:lnTo>
                <a:lnTo>
                  <a:pt x="510371" y="193015"/>
                </a:lnTo>
                <a:lnTo>
                  <a:pt x="495335" y="150793"/>
                </a:lnTo>
                <a:lnTo>
                  <a:pt x="472781" y="111167"/>
                </a:lnTo>
                <a:lnTo>
                  <a:pt x="442709" y="75173"/>
                </a:lnTo>
                <a:lnTo>
                  <a:pt x="406718" y="45103"/>
                </a:lnTo>
                <a:lnTo>
                  <a:pt x="367094" y="22551"/>
                </a:lnTo>
                <a:lnTo>
                  <a:pt x="324874" y="7517"/>
                </a:lnTo>
                <a:lnTo>
                  <a:pt x="281097" y="0"/>
                </a:lnTo>
                <a:close/>
              </a:path>
            </a:pathLst>
          </a:custGeom>
          <a:solidFill>
            <a:srgbClr val="0052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4104730" y="5083643"/>
            <a:ext cx="518159" cy="518159"/>
          </a:xfrm>
          <a:custGeom>
            <a:avLst/>
            <a:gdLst/>
            <a:ahLst/>
            <a:cxnLst/>
            <a:rect l="l" t="t" r="r" b="b"/>
            <a:pathLst>
              <a:path w="518160" h="518160">
                <a:moveTo>
                  <a:pt x="442711" y="75178"/>
                </a:moveTo>
                <a:lnTo>
                  <a:pt x="472783" y="111171"/>
                </a:lnTo>
                <a:lnTo>
                  <a:pt x="495336" y="150797"/>
                </a:lnTo>
                <a:lnTo>
                  <a:pt x="510372" y="193018"/>
                </a:lnTo>
                <a:lnTo>
                  <a:pt x="517890" y="236796"/>
                </a:lnTo>
                <a:lnTo>
                  <a:pt x="517890" y="281093"/>
                </a:lnTo>
                <a:lnTo>
                  <a:pt x="510372" y="324871"/>
                </a:lnTo>
                <a:lnTo>
                  <a:pt x="495336" y="367092"/>
                </a:lnTo>
                <a:lnTo>
                  <a:pt x="472783" y="406718"/>
                </a:lnTo>
                <a:lnTo>
                  <a:pt x="442711" y="442711"/>
                </a:lnTo>
                <a:lnTo>
                  <a:pt x="406718" y="472783"/>
                </a:lnTo>
                <a:lnTo>
                  <a:pt x="367092" y="495336"/>
                </a:lnTo>
                <a:lnTo>
                  <a:pt x="324871" y="510372"/>
                </a:lnTo>
                <a:lnTo>
                  <a:pt x="281093" y="517890"/>
                </a:lnTo>
                <a:lnTo>
                  <a:pt x="236796" y="517890"/>
                </a:lnTo>
                <a:lnTo>
                  <a:pt x="193018" y="510372"/>
                </a:lnTo>
                <a:lnTo>
                  <a:pt x="150797" y="495336"/>
                </a:lnTo>
                <a:lnTo>
                  <a:pt x="111171" y="472783"/>
                </a:lnTo>
                <a:lnTo>
                  <a:pt x="75178" y="442711"/>
                </a:lnTo>
                <a:lnTo>
                  <a:pt x="45107" y="406718"/>
                </a:lnTo>
                <a:lnTo>
                  <a:pt x="22553" y="367092"/>
                </a:lnTo>
                <a:lnTo>
                  <a:pt x="7517" y="324871"/>
                </a:lnTo>
                <a:lnTo>
                  <a:pt x="0" y="281093"/>
                </a:lnTo>
                <a:lnTo>
                  <a:pt x="0" y="236796"/>
                </a:lnTo>
                <a:lnTo>
                  <a:pt x="7517" y="193018"/>
                </a:lnTo>
                <a:lnTo>
                  <a:pt x="22553" y="150797"/>
                </a:lnTo>
                <a:lnTo>
                  <a:pt x="45107" y="111171"/>
                </a:lnTo>
                <a:lnTo>
                  <a:pt x="75178" y="75178"/>
                </a:lnTo>
                <a:lnTo>
                  <a:pt x="111171" y="45107"/>
                </a:lnTo>
                <a:lnTo>
                  <a:pt x="150797" y="22553"/>
                </a:lnTo>
                <a:lnTo>
                  <a:pt x="193018" y="7517"/>
                </a:lnTo>
                <a:lnTo>
                  <a:pt x="236796" y="0"/>
                </a:lnTo>
                <a:lnTo>
                  <a:pt x="281093" y="0"/>
                </a:lnTo>
                <a:lnTo>
                  <a:pt x="324871" y="7517"/>
                </a:lnTo>
                <a:lnTo>
                  <a:pt x="367092" y="22553"/>
                </a:lnTo>
                <a:lnTo>
                  <a:pt x="406718" y="45107"/>
                </a:lnTo>
                <a:lnTo>
                  <a:pt x="442711" y="75178"/>
                </a:lnTo>
                <a:close/>
              </a:path>
            </a:pathLst>
          </a:custGeom>
          <a:ln w="6282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9691799" y="7576586"/>
            <a:ext cx="518159" cy="518159"/>
          </a:xfrm>
          <a:custGeom>
            <a:avLst/>
            <a:gdLst/>
            <a:ahLst/>
            <a:cxnLst/>
            <a:rect l="l" t="t" r="r" b="b"/>
            <a:pathLst>
              <a:path w="518159" h="518159">
                <a:moveTo>
                  <a:pt x="281098" y="0"/>
                </a:moveTo>
                <a:lnTo>
                  <a:pt x="236801" y="0"/>
                </a:lnTo>
                <a:lnTo>
                  <a:pt x="193023" y="7518"/>
                </a:lnTo>
                <a:lnTo>
                  <a:pt x="150801" y="22554"/>
                </a:lnTo>
                <a:lnTo>
                  <a:pt x="111174" y="45108"/>
                </a:lnTo>
                <a:lnTo>
                  <a:pt x="75180" y="75180"/>
                </a:lnTo>
                <a:lnTo>
                  <a:pt x="45108" y="111171"/>
                </a:lnTo>
                <a:lnTo>
                  <a:pt x="22554" y="150795"/>
                </a:lnTo>
                <a:lnTo>
                  <a:pt x="7518" y="193015"/>
                </a:lnTo>
                <a:lnTo>
                  <a:pt x="0" y="236792"/>
                </a:lnTo>
                <a:lnTo>
                  <a:pt x="0" y="281089"/>
                </a:lnTo>
                <a:lnTo>
                  <a:pt x="7518" y="324867"/>
                </a:lnTo>
                <a:lnTo>
                  <a:pt x="22554" y="367088"/>
                </a:lnTo>
                <a:lnTo>
                  <a:pt x="45108" y="406715"/>
                </a:lnTo>
                <a:lnTo>
                  <a:pt x="75180" y="442709"/>
                </a:lnTo>
                <a:lnTo>
                  <a:pt x="111174" y="472781"/>
                </a:lnTo>
                <a:lnTo>
                  <a:pt x="150801" y="495335"/>
                </a:lnTo>
                <a:lnTo>
                  <a:pt x="193023" y="510371"/>
                </a:lnTo>
                <a:lnTo>
                  <a:pt x="236801" y="517889"/>
                </a:lnTo>
                <a:lnTo>
                  <a:pt x="281098" y="517889"/>
                </a:lnTo>
                <a:lnTo>
                  <a:pt x="324877" y="510371"/>
                </a:lnTo>
                <a:lnTo>
                  <a:pt x="367098" y="495335"/>
                </a:lnTo>
                <a:lnTo>
                  <a:pt x="406725" y="472781"/>
                </a:lnTo>
                <a:lnTo>
                  <a:pt x="442719" y="442709"/>
                </a:lnTo>
                <a:lnTo>
                  <a:pt x="472788" y="406715"/>
                </a:lnTo>
                <a:lnTo>
                  <a:pt x="495340" y="367088"/>
                </a:lnTo>
                <a:lnTo>
                  <a:pt x="510375" y="324867"/>
                </a:lnTo>
                <a:lnTo>
                  <a:pt x="517892" y="281089"/>
                </a:lnTo>
                <a:lnTo>
                  <a:pt x="517892" y="236792"/>
                </a:lnTo>
                <a:lnTo>
                  <a:pt x="510375" y="193015"/>
                </a:lnTo>
                <a:lnTo>
                  <a:pt x="495340" y="150795"/>
                </a:lnTo>
                <a:lnTo>
                  <a:pt x="472788" y="111171"/>
                </a:lnTo>
                <a:lnTo>
                  <a:pt x="442719" y="75180"/>
                </a:lnTo>
                <a:lnTo>
                  <a:pt x="406725" y="45108"/>
                </a:lnTo>
                <a:lnTo>
                  <a:pt x="367098" y="22554"/>
                </a:lnTo>
                <a:lnTo>
                  <a:pt x="324877" y="7518"/>
                </a:lnTo>
                <a:lnTo>
                  <a:pt x="281098" y="0"/>
                </a:lnTo>
                <a:close/>
              </a:path>
            </a:pathLst>
          </a:custGeom>
          <a:solidFill>
            <a:srgbClr val="0052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9691806" y="7576583"/>
            <a:ext cx="518159" cy="518159"/>
          </a:xfrm>
          <a:custGeom>
            <a:avLst/>
            <a:gdLst/>
            <a:ahLst/>
            <a:cxnLst/>
            <a:rect l="l" t="t" r="r" b="b"/>
            <a:pathLst>
              <a:path w="518159" h="518159">
                <a:moveTo>
                  <a:pt x="442711" y="75178"/>
                </a:moveTo>
                <a:lnTo>
                  <a:pt x="472783" y="111171"/>
                </a:lnTo>
                <a:lnTo>
                  <a:pt x="495336" y="150797"/>
                </a:lnTo>
                <a:lnTo>
                  <a:pt x="510372" y="193018"/>
                </a:lnTo>
                <a:lnTo>
                  <a:pt x="517890" y="236796"/>
                </a:lnTo>
                <a:lnTo>
                  <a:pt x="517890" y="281093"/>
                </a:lnTo>
                <a:lnTo>
                  <a:pt x="510372" y="324871"/>
                </a:lnTo>
                <a:lnTo>
                  <a:pt x="495336" y="367092"/>
                </a:lnTo>
                <a:lnTo>
                  <a:pt x="472783" y="406718"/>
                </a:lnTo>
                <a:lnTo>
                  <a:pt x="442711" y="442711"/>
                </a:lnTo>
                <a:lnTo>
                  <a:pt x="406718" y="472783"/>
                </a:lnTo>
                <a:lnTo>
                  <a:pt x="367092" y="495336"/>
                </a:lnTo>
                <a:lnTo>
                  <a:pt x="324871" y="510372"/>
                </a:lnTo>
                <a:lnTo>
                  <a:pt x="281093" y="517890"/>
                </a:lnTo>
                <a:lnTo>
                  <a:pt x="236796" y="517890"/>
                </a:lnTo>
                <a:lnTo>
                  <a:pt x="193018" y="510372"/>
                </a:lnTo>
                <a:lnTo>
                  <a:pt x="150797" y="495336"/>
                </a:lnTo>
                <a:lnTo>
                  <a:pt x="111171" y="472783"/>
                </a:lnTo>
                <a:lnTo>
                  <a:pt x="75178" y="442711"/>
                </a:lnTo>
                <a:lnTo>
                  <a:pt x="45107" y="406718"/>
                </a:lnTo>
                <a:lnTo>
                  <a:pt x="22553" y="367092"/>
                </a:lnTo>
                <a:lnTo>
                  <a:pt x="7517" y="324871"/>
                </a:lnTo>
                <a:lnTo>
                  <a:pt x="0" y="281093"/>
                </a:lnTo>
                <a:lnTo>
                  <a:pt x="0" y="236796"/>
                </a:lnTo>
                <a:lnTo>
                  <a:pt x="7517" y="193018"/>
                </a:lnTo>
                <a:lnTo>
                  <a:pt x="22553" y="150797"/>
                </a:lnTo>
                <a:lnTo>
                  <a:pt x="45107" y="111171"/>
                </a:lnTo>
                <a:lnTo>
                  <a:pt x="75178" y="75178"/>
                </a:lnTo>
                <a:lnTo>
                  <a:pt x="111171" y="45107"/>
                </a:lnTo>
                <a:lnTo>
                  <a:pt x="150797" y="22553"/>
                </a:lnTo>
                <a:lnTo>
                  <a:pt x="193018" y="7517"/>
                </a:lnTo>
                <a:lnTo>
                  <a:pt x="236796" y="0"/>
                </a:lnTo>
                <a:lnTo>
                  <a:pt x="281093" y="0"/>
                </a:lnTo>
                <a:lnTo>
                  <a:pt x="324871" y="7517"/>
                </a:lnTo>
                <a:lnTo>
                  <a:pt x="367092" y="22553"/>
                </a:lnTo>
                <a:lnTo>
                  <a:pt x="406718" y="45107"/>
                </a:lnTo>
                <a:lnTo>
                  <a:pt x="442711" y="75178"/>
                </a:lnTo>
                <a:close/>
              </a:path>
            </a:pathLst>
          </a:custGeom>
          <a:ln w="6282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15742057" y="372158"/>
            <a:ext cx="518159" cy="518159"/>
          </a:xfrm>
          <a:custGeom>
            <a:avLst/>
            <a:gdLst/>
            <a:ahLst/>
            <a:cxnLst/>
            <a:rect l="l" t="t" r="r" b="b"/>
            <a:pathLst>
              <a:path w="518159" h="518159">
                <a:moveTo>
                  <a:pt x="281072" y="0"/>
                </a:moveTo>
                <a:lnTo>
                  <a:pt x="236771" y="0"/>
                </a:lnTo>
                <a:lnTo>
                  <a:pt x="192990" y="7515"/>
                </a:lnTo>
                <a:lnTo>
                  <a:pt x="150767" y="22547"/>
                </a:lnTo>
                <a:lnTo>
                  <a:pt x="111143" y="45094"/>
                </a:lnTo>
                <a:lnTo>
                  <a:pt x="75157" y="75157"/>
                </a:lnTo>
                <a:lnTo>
                  <a:pt x="45094" y="111143"/>
                </a:lnTo>
                <a:lnTo>
                  <a:pt x="22547" y="150767"/>
                </a:lnTo>
                <a:lnTo>
                  <a:pt x="7515" y="192990"/>
                </a:lnTo>
                <a:lnTo>
                  <a:pt x="0" y="236771"/>
                </a:lnTo>
                <a:lnTo>
                  <a:pt x="0" y="281072"/>
                </a:lnTo>
                <a:lnTo>
                  <a:pt x="7515" y="324853"/>
                </a:lnTo>
                <a:lnTo>
                  <a:pt x="22547" y="367075"/>
                </a:lnTo>
                <a:lnTo>
                  <a:pt x="45094" y="406699"/>
                </a:lnTo>
                <a:lnTo>
                  <a:pt x="75157" y="442685"/>
                </a:lnTo>
                <a:lnTo>
                  <a:pt x="111143" y="472755"/>
                </a:lnTo>
                <a:lnTo>
                  <a:pt x="150767" y="495307"/>
                </a:lnTo>
                <a:lnTo>
                  <a:pt x="192990" y="510341"/>
                </a:lnTo>
                <a:lnTo>
                  <a:pt x="236771" y="517858"/>
                </a:lnTo>
                <a:lnTo>
                  <a:pt x="281072" y="517858"/>
                </a:lnTo>
                <a:lnTo>
                  <a:pt x="324853" y="510341"/>
                </a:lnTo>
                <a:lnTo>
                  <a:pt x="367075" y="495307"/>
                </a:lnTo>
                <a:lnTo>
                  <a:pt x="406699" y="472755"/>
                </a:lnTo>
                <a:lnTo>
                  <a:pt x="442685" y="442685"/>
                </a:lnTo>
                <a:lnTo>
                  <a:pt x="472748" y="406699"/>
                </a:lnTo>
                <a:lnTo>
                  <a:pt x="495296" y="367075"/>
                </a:lnTo>
                <a:lnTo>
                  <a:pt x="510327" y="324853"/>
                </a:lnTo>
                <a:lnTo>
                  <a:pt x="517843" y="281072"/>
                </a:lnTo>
                <a:lnTo>
                  <a:pt x="517843" y="236771"/>
                </a:lnTo>
                <a:lnTo>
                  <a:pt x="510327" y="192990"/>
                </a:lnTo>
                <a:lnTo>
                  <a:pt x="495296" y="150767"/>
                </a:lnTo>
                <a:lnTo>
                  <a:pt x="472748" y="111143"/>
                </a:lnTo>
                <a:lnTo>
                  <a:pt x="442685" y="75157"/>
                </a:lnTo>
                <a:lnTo>
                  <a:pt x="406699" y="45094"/>
                </a:lnTo>
                <a:lnTo>
                  <a:pt x="367075" y="22547"/>
                </a:lnTo>
                <a:lnTo>
                  <a:pt x="324853" y="7515"/>
                </a:lnTo>
                <a:lnTo>
                  <a:pt x="281072" y="0"/>
                </a:lnTo>
                <a:close/>
              </a:path>
            </a:pathLst>
          </a:custGeom>
          <a:solidFill>
            <a:srgbClr val="0052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15742031" y="372132"/>
            <a:ext cx="518159" cy="518159"/>
          </a:xfrm>
          <a:custGeom>
            <a:avLst/>
            <a:gdLst/>
            <a:ahLst/>
            <a:cxnLst/>
            <a:rect l="l" t="t" r="r" b="b"/>
            <a:pathLst>
              <a:path w="518159" h="518159">
                <a:moveTo>
                  <a:pt x="442711" y="75178"/>
                </a:moveTo>
                <a:lnTo>
                  <a:pt x="472783" y="111171"/>
                </a:lnTo>
                <a:lnTo>
                  <a:pt x="495336" y="150797"/>
                </a:lnTo>
                <a:lnTo>
                  <a:pt x="510372" y="193018"/>
                </a:lnTo>
                <a:lnTo>
                  <a:pt x="517890" y="236796"/>
                </a:lnTo>
                <a:lnTo>
                  <a:pt x="517890" y="281093"/>
                </a:lnTo>
                <a:lnTo>
                  <a:pt x="510372" y="324871"/>
                </a:lnTo>
                <a:lnTo>
                  <a:pt x="495336" y="367092"/>
                </a:lnTo>
                <a:lnTo>
                  <a:pt x="472783" y="406718"/>
                </a:lnTo>
                <a:lnTo>
                  <a:pt x="442711" y="442711"/>
                </a:lnTo>
                <a:lnTo>
                  <a:pt x="406718" y="472783"/>
                </a:lnTo>
                <a:lnTo>
                  <a:pt x="367092" y="495336"/>
                </a:lnTo>
                <a:lnTo>
                  <a:pt x="324871" y="510372"/>
                </a:lnTo>
                <a:lnTo>
                  <a:pt x="281093" y="517890"/>
                </a:lnTo>
                <a:lnTo>
                  <a:pt x="236796" y="517890"/>
                </a:lnTo>
                <a:lnTo>
                  <a:pt x="193018" y="510372"/>
                </a:lnTo>
                <a:lnTo>
                  <a:pt x="150797" y="495336"/>
                </a:lnTo>
                <a:lnTo>
                  <a:pt x="111171" y="472783"/>
                </a:lnTo>
                <a:lnTo>
                  <a:pt x="75178" y="442711"/>
                </a:lnTo>
                <a:lnTo>
                  <a:pt x="45107" y="406718"/>
                </a:lnTo>
                <a:lnTo>
                  <a:pt x="22553" y="367092"/>
                </a:lnTo>
                <a:lnTo>
                  <a:pt x="7517" y="324871"/>
                </a:lnTo>
                <a:lnTo>
                  <a:pt x="0" y="281093"/>
                </a:lnTo>
                <a:lnTo>
                  <a:pt x="0" y="236796"/>
                </a:lnTo>
                <a:lnTo>
                  <a:pt x="7517" y="193018"/>
                </a:lnTo>
                <a:lnTo>
                  <a:pt x="22553" y="150797"/>
                </a:lnTo>
                <a:lnTo>
                  <a:pt x="45107" y="111171"/>
                </a:lnTo>
                <a:lnTo>
                  <a:pt x="75178" y="75178"/>
                </a:lnTo>
                <a:lnTo>
                  <a:pt x="111171" y="45107"/>
                </a:lnTo>
                <a:lnTo>
                  <a:pt x="150797" y="22553"/>
                </a:lnTo>
                <a:lnTo>
                  <a:pt x="193018" y="7517"/>
                </a:lnTo>
                <a:lnTo>
                  <a:pt x="236796" y="0"/>
                </a:lnTo>
                <a:lnTo>
                  <a:pt x="281093" y="0"/>
                </a:lnTo>
                <a:lnTo>
                  <a:pt x="324871" y="7517"/>
                </a:lnTo>
                <a:lnTo>
                  <a:pt x="367092" y="22553"/>
                </a:lnTo>
                <a:lnTo>
                  <a:pt x="406718" y="45107"/>
                </a:lnTo>
                <a:lnTo>
                  <a:pt x="442711" y="75178"/>
                </a:lnTo>
                <a:close/>
              </a:path>
            </a:pathLst>
          </a:custGeom>
          <a:ln w="6282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 txBox="1">
            <a:spLocks noGrp="1"/>
          </p:cNvSpPr>
          <p:nvPr>
            <p:ph type="title"/>
          </p:nvPr>
        </p:nvSpPr>
        <p:spPr>
          <a:xfrm>
            <a:off x="16426589" y="437548"/>
            <a:ext cx="242443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b="0" spc="-120" dirty="0">
                <a:solidFill>
                  <a:srgbClr val="091E42"/>
                </a:solidFill>
                <a:latin typeface="Verdana"/>
                <a:cs typeface="Verdana"/>
              </a:rPr>
              <a:t>Knowledge</a:t>
            </a:r>
            <a:r>
              <a:rPr sz="2300" b="0" spc="-330" dirty="0">
                <a:solidFill>
                  <a:srgbClr val="091E42"/>
                </a:solidFill>
                <a:latin typeface="Verdana"/>
                <a:cs typeface="Verdana"/>
              </a:rPr>
              <a:t> </a:t>
            </a:r>
            <a:r>
              <a:rPr sz="2300" b="0" spc="-70" dirty="0">
                <a:solidFill>
                  <a:srgbClr val="091E42"/>
                </a:solidFill>
                <a:latin typeface="Verdana"/>
                <a:cs typeface="Verdana"/>
              </a:rPr>
              <a:t>Article</a:t>
            </a:r>
            <a:endParaRPr sz="2300">
              <a:latin typeface="Verdana"/>
              <a:cs typeface="Verdana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13310821" y="7062046"/>
            <a:ext cx="518159" cy="518159"/>
          </a:xfrm>
          <a:custGeom>
            <a:avLst/>
            <a:gdLst/>
            <a:ahLst/>
            <a:cxnLst/>
            <a:rect l="l" t="t" r="r" b="b"/>
            <a:pathLst>
              <a:path w="518159" h="518159">
                <a:moveTo>
                  <a:pt x="281106" y="0"/>
                </a:moveTo>
                <a:lnTo>
                  <a:pt x="236814" y="0"/>
                </a:lnTo>
                <a:lnTo>
                  <a:pt x="193036" y="7518"/>
                </a:lnTo>
                <a:lnTo>
                  <a:pt x="150810" y="22554"/>
                </a:lnTo>
                <a:lnTo>
                  <a:pt x="111171" y="45108"/>
                </a:lnTo>
                <a:lnTo>
                  <a:pt x="75157" y="75180"/>
                </a:lnTo>
                <a:lnTo>
                  <a:pt x="45094" y="111174"/>
                </a:lnTo>
                <a:lnTo>
                  <a:pt x="22547" y="150801"/>
                </a:lnTo>
                <a:lnTo>
                  <a:pt x="7515" y="193022"/>
                </a:lnTo>
                <a:lnTo>
                  <a:pt x="0" y="236800"/>
                </a:lnTo>
                <a:lnTo>
                  <a:pt x="0" y="281097"/>
                </a:lnTo>
                <a:lnTo>
                  <a:pt x="7515" y="324874"/>
                </a:lnTo>
                <a:lnTo>
                  <a:pt x="22547" y="367094"/>
                </a:lnTo>
                <a:lnTo>
                  <a:pt x="45094" y="406718"/>
                </a:lnTo>
                <a:lnTo>
                  <a:pt x="75157" y="442709"/>
                </a:lnTo>
                <a:lnTo>
                  <a:pt x="111171" y="472781"/>
                </a:lnTo>
                <a:lnTo>
                  <a:pt x="150810" y="495335"/>
                </a:lnTo>
                <a:lnTo>
                  <a:pt x="193036" y="510371"/>
                </a:lnTo>
                <a:lnTo>
                  <a:pt x="236814" y="517889"/>
                </a:lnTo>
                <a:lnTo>
                  <a:pt x="281106" y="517889"/>
                </a:lnTo>
                <a:lnTo>
                  <a:pt x="324876" y="510371"/>
                </a:lnTo>
                <a:lnTo>
                  <a:pt x="367087" y="495335"/>
                </a:lnTo>
                <a:lnTo>
                  <a:pt x="406702" y="472781"/>
                </a:lnTo>
                <a:lnTo>
                  <a:pt x="442685" y="442709"/>
                </a:lnTo>
                <a:lnTo>
                  <a:pt x="472779" y="406718"/>
                </a:lnTo>
                <a:lnTo>
                  <a:pt x="495350" y="367094"/>
                </a:lnTo>
                <a:lnTo>
                  <a:pt x="510397" y="324874"/>
                </a:lnTo>
                <a:lnTo>
                  <a:pt x="517921" y="281097"/>
                </a:lnTo>
                <a:lnTo>
                  <a:pt x="517921" y="236800"/>
                </a:lnTo>
                <a:lnTo>
                  <a:pt x="510397" y="193022"/>
                </a:lnTo>
                <a:lnTo>
                  <a:pt x="495350" y="150801"/>
                </a:lnTo>
                <a:lnTo>
                  <a:pt x="472779" y="111174"/>
                </a:lnTo>
                <a:lnTo>
                  <a:pt x="442685" y="75180"/>
                </a:lnTo>
                <a:lnTo>
                  <a:pt x="406702" y="45108"/>
                </a:lnTo>
                <a:lnTo>
                  <a:pt x="367087" y="22554"/>
                </a:lnTo>
                <a:lnTo>
                  <a:pt x="324876" y="7518"/>
                </a:lnTo>
                <a:lnTo>
                  <a:pt x="281106" y="0"/>
                </a:lnTo>
                <a:close/>
              </a:path>
            </a:pathLst>
          </a:custGeom>
          <a:solidFill>
            <a:srgbClr val="DE350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13310796" y="7062044"/>
            <a:ext cx="518159" cy="518159"/>
          </a:xfrm>
          <a:custGeom>
            <a:avLst/>
            <a:gdLst/>
            <a:ahLst/>
            <a:cxnLst/>
            <a:rect l="l" t="t" r="r" b="b"/>
            <a:pathLst>
              <a:path w="518159" h="518159">
                <a:moveTo>
                  <a:pt x="442711" y="75178"/>
                </a:moveTo>
                <a:lnTo>
                  <a:pt x="472783" y="111171"/>
                </a:lnTo>
                <a:lnTo>
                  <a:pt x="495336" y="150797"/>
                </a:lnTo>
                <a:lnTo>
                  <a:pt x="510372" y="193018"/>
                </a:lnTo>
                <a:lnTo>
                  <a:pt x="517890" y="236796"/>
                </a:lnTo>
                <a:lnTo>
                  <a:pt x="517890" y="281093"/>
                </a:lnTo>
                <a:lnTo>
                  <a:pt x="510372" y="324871"/>
                </a:lnTo>
                <a:lnTo>
                  <a:pt x="495336" y="367092"/>
                </a:lnTo>
                <a:lnTo>
                  <a:pt x="472783" y="406718"/>
                </a:lnTo>
                <a:lnTo>
                  <a:pt x="442711" y="442711"/>
                </a:lnTo>
                <a:lnTo>
                  <a:pt x="406718" y="472783"/>
                </a:lnTo>
                <a:lnTo>
                  <a:pt x="367092" y="495336"/>
                </a:lnTo>
                <a:lnTo>
                  <a:pt x="324871" y="510372"/>
                </a:lnTo>
                <a:lnTo>
                  <a:pt x="281093" y="517890"/>
                </a:lnTo>
                <a:lnTo>
                  <a:pt x="236796" y="517890"/>
                </a:lnTo>
                <a:lnTo>
                  <a:pt x="193018" y="510372"/>
                </a:lnTo>
                <a:lnTo>
                  <a:pt x="150797" y="495336"/>
                </a:lnTo>
                <a:lnTo>
                  <a:pt x="111171" y="472783"/>
                </a:lnTo>
                <a:lnTo>
                  <a:pt x="75178" y="442711"/>
                </a:lnTo>
                <a:lnTo>
                  <a:pt x="45107" y="406718"/>
                </a:lnTo>
                <a:lnTo>
                  <a:pt x="22553" y="367092"/>
                </a:lnTo>
                <a:lnTo>
                  <a:pt x="7517" y="324871"/>
                </a:lnTo>
                <a:lnTo>
                  <a:pt x="0" y="281093"/>
                </a:lnTo>
                <a:lnTo>
                  <a:pt x="0" y="236796"/>
                </a:lnTo>
                <a:lnTo>
                  <a:pt x="7517" y="193018"/>
                </a:lnTo>
                <a:lnTo>
                  <a:pt x="22553" y="150797"/>
                </a:lnTo>
                <a:lnTo>
                  <a:pt x="45107" y="111171"/>
                </a:lnTo>
                <a:lnTo>
                  <a:pt x="75178" y="75178"/>
                </a:lnTo>
                <a:lnTo>
                  <a:pt x="111171" y="45107"/>
                </a:lnTo>
                <a:lnTo>
                  <a:pt x="150797" y="22553"/>
                </a:lnTo>
                <a:lnTo>
                  <a:pt x="193018" y="7517"/>
                </a:lnTo>
                <a:lnTo>
                  <a:pt x="236796" y="0"/>
                </a:lnTo>
                <a:lnTo>
                  <a:pt x="281093" y="0"/>
                </a:lnTo>
                <a:lnTo>
                  <a:pt x="324871" y="7517"/>
                </a:lnTo>
                <a:lnTo>
                  <a:pt x="367092" y="22553"/>
                </a:lnTo>
                <a:lnTo>
                  <a:pt x="406718" y="45107"/>
                </a:lnTo>
                <a:lnTo>
                  <a:pt x="442711" y="75178"/>
                </a:lnTo>
                <a:close/>
              </a:path>
            </a:pathLst>
          </a:custGeom>
          <a:ln w="6282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 txBox="1"/>
          <p:nvPr/>
        </p:nvSpPr>
        <p:spPr>
          <a:xfrm>
            <a:off x="13882165" y="6960909"/>
            <a:ext cx="81788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spc="-140" dirty="0">
                <a:solidFill>
                  <a:srgbClr val="DE350B"/>
                </a:solidFill>
                <a:latin typeface="Verdana"/>
                <a:cs typeface="Verdana"/>
              </a:rPr>
              <a:t>T</a:t>
            </a:r>
            <a:r>
              <a:rPr sz="2300" spc="-60" dirty="0">
                <a:solidFill>
                  <a:srgbClr val="DE350B"/>
                </a:solidFill>
                <a:latin typeface="Verdana"/>
                <a:cs typeface="Verdana"/>
              </a:rPr>
              <a:t>i</a:t>
            </a:r>
            <a:r>
              <a:rPr sz="2300" dirty="0">
                <a:solidFill>
                  <a:srgbClr val="DE350B"/>
                </a:solidFill>
                <a:latin typeface="Verdana"/>
                <a:cs typeface="Verdana"/>
              </a:rPr>
              <a:t>c</a:t>
            </a:r>
            <a:r>
              <a:rPr sz="2300" spc="-235" dirty="0">
                <a:solidFill>
                  <a:srgbClr val="DE350B"/>
                </a:solidFill>
                <a:latin typeface="Verdana"/>
                <a:cs typeface="Verdana"/>
              </a:rPr>
              <a:t>k</a:t>
            </a:r>
            <a:r>
              <a:rPr sz="2300" spc="-145" dirty="0">
                <a:solidFill>
                  <a:srgbClr val="DE350B"/>
                </a:solidFill>
                <a:latin typeface="Verdana"/>
                <a:cs typeface="Verdana"/>
              </a:rPr>
              <a:t>e</a:t>
            </a:r>
            <a:r>
              <a:rPr sz="2300" spc="-90" dirty="0">
                <a:solidFill>
                  <a:srgbClr val="DE350B"/>
                </a:solidFill>
                <a:latin typeface="Verdana"/>
                <a:cs typeface="Verdana"/>
              </a:rPr>
              <a:t>t</a:t>
            </a:r>
            <a:endParaRPr sz="2300">
              <a:latin typeface="Verdana"/>
              <a:cs typeface="Verdana"/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13408514" y="7615789"/>
            <a:ext cx="518159" cy="518159"/>
          </a:xfrm>
          <a:custGeom>
            <a:avLst/>
            <a:gdLst/>
            <a:ahLst/>
            <a:cxnLst/>
            <a:rect l="l" t="t" r="r" b="b"/>
            <a:pathLst>
              <a:path w="518159" h="518159">
                <a:moveTo>
                  <a:pt x="281072" y="0"/>
                </a:moveTo>
                <a:lnTo>
                  <a:pt x="236771" y="0"/>
                </a:lnTo>
                <a:lnTo>
                  <a:pt x="192990" y="7518"/>
                </a:lnTo>
                <a:lnTo>
                  <a:pt x="150767" y="22554"/>
                </a:lnTo>
                <a:lnTo>
                  <a:pt x="111143" y="45108"/>
                </a:lnTo>
                <a:lnTo>
                  <a:pt x="75157" y="75180"/>
                </a:lnTo>
                <a:lnTo>
                  <a:pt x="45094" y="111171"/>
                </a:lnTo>
                <a:lnTo>
                  <a:pt x="22547" y="150795"/>
                </a:lnTo>
                <a:lnTo>
                  <a:pt x="7515" y="193015"/>
                </a:lnTo>
                <a:lnTo>
                  <a:pt x="0" y="236792"/>
                </a:lnTo>
                <a:lnTo>
                  <a:pt x="0" y="281089"/>
                </a:lnTo>
                <a:lnTo>
                  <a:pt x="7515" y="324867"/>
                </a:lnTo>
                <a:lnTo>
                  <a:pt x="22547" y="367088"/>
                </a:lnTo>
                <a:lnTo>
                  <a:pt x="45094" y="406715"/>
                </a:lnTo>
                <a:lnTo>
                  <a:pt x="75157" y="442709"/>
                </a:lnTo>
                <a:lnTo>
                  <a:pt x="111143" y="472781"/>
                </a:lnTo>
                <a:lnTo>
                  <a:pt x="150767" y="495335"/>
                </a:lnTo>
                <a:lnTo>
                  <a:pt x="192990" y="510371"/>
                </a:lnTo>
                <a:lnTo>
                  <a:pt x="236771" y="517889"/>
                </a:lnTo>
                <a:lnTo>
                  <a:pt x="281072" y="517889"/>
                </a:lnTo>
                <a:lnTo>
                  <a:pt x="324853" y="510371"/>
                </a:lnTo>
                <a:lnTo>
                  <a:pt x="367075" y="495335"/>
                </a:lnTo>
                <a:lnTo>
                  <a:pt x="406699" y="472781"/>
                </a:lnTo>
                <a:lnTo>
                  <a:pt x="442685" y="442709"/>
                </a:lnTo>
                <a:lnTo>
                  <a:pt x="472748" y="406715"/>
                </a:lnTo>
                <a:lnTo>
                  <a:pt x="495296" y="367088"/>
                </a:lnTo>
                <a:lnTo>
                  <a:pt x="510327" y="324867"/>
                </a:lnTo>
                <a:lnTo>
                  <a:pt x="517843" y="281089"/>
                </a:lnTo>
                <a:lnTo>
                  <a:pt x="517843" y="236792"/>
                </a:lnTo>
                <a:lnTo>
                  <a:pt x="510327" y="193015"/>
                </a:lnTo>
                <a:lnTo>
                  <a:pt x="495296" y="150795"/>
                </a:lnTo>
                <a:lnTo>
                  <a:pt x="472748" y="111171"/>
                </a:lnTo>
                <a:lnTo>
                  <a:pt x="442685" y="75180"/>
                </a:lnTo>
                <a:lnTo>
                  <a:pt x="406699" y="45108"/>
                </a:lnTo>
                <a:lnTo>
                  <a:pt x="367075" y="22554"/>
                </a:lnTo>
                <a:lnTo>
                  <a:pt x="324853" y="7518"/>
                </a:lnTo>
                <a:lnTo>
                  <a:pt x="281072" y="0"/>
                </a:lnTo>
                <a:close/>
              </a:path>
            </a:pathLst>
          </a:custGeom>
          <a:solidFill>
            <a:srgbClr val="00875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13408490" y="7615786"/>
            <a:ext cx="518159" cy="518159"/>
          </a:xfrm>
          <a:custGeom>
            <a:avLst/>
            <a:gdLst/>
            <a:ahLst/>
            <a:cxnLst/>
            <a:rect l="l" t="t" r="r" b="b"/>
            <a:pathLst>
              <a:path w="518159" h="518159">
                <a:moveTo>
                  <a:pt x="442711" y="75178"/>
                </a:moveTo>
                <a:lnTo>
                  <a:pt x="472783" y="111171"/>
                </a:lnTo>
                <a:lnTo>
                  <a:pt x="495336" y="150797"/>
                </a:lnTo>
                <a:lnTo>
                  <a:pt x="510372" y="193018"/>
                </a:lnTo>
                <a:lnTo>
                  <a:pt x="517890" y="236796"/>
                </a:lnTo>
                <a:lnTo>
                  <a:pt x="517890" y="281093"/>
                </a:lnTo>
                <a:lnTo>
                  <a:pt x="510372" y="324871"/>
                </a:lnTo>
                <a:lnTo>
                  <a:pt x="495336" y="367092"/>
                </a:lnTo>
                <a:lnTo>
                  <a:pt x="472783" y="406718"/>
                </a:lnTo>
                <a:lnTo>
                  <a:pt x="442711" y="442711"/>
                </a:lnTo>
                <a:lnTo>
                  <a:pt x="406718" y="472783"/>
                </a:lnTo>
                <a:lnTo>
                  <a:pt x="367092" y="495336"/>
                </a:lnTo>
                <a:lnTo>
                  <a:pt x="324871" y="510372"/>
                </a:lnTo>
                <a:lnTo>
                  <a:pt x="281093" y="517890"/>
                </a:lnTo>
                <a:lnTo>
                  <a:pt x="236796" y="517890"/>
                </a:lnTo>
                <a:lnTo>
                  <a:pt x="193018" y="510372"/>
                </a:lnTo>
                <a:lnTo>
                  <a:pt x="150797" y="495336"/>
                </a:lnTo>
                <a:lnTo>
                  <a:pt x="111171" y="472783"/>
                </a:lnTo>
                <a:lnTo>
                  <a:pt x="75178" y="442711"/>
                </a:lnTo>
                <a:lnTo>
                  <a:pt x="45107" y="406718"/>
                </a:lnTo>
                <a:lnTo>
                  <a:pt x="22553" y="367092"/>
                </a:lnTo>
                <a:lnTo>
                  <a:pt x="7517" y="324871"/>
                </a:lnTo>
                <a:lnTo>
                  <a:pt x="0" y="281093"/>
                </a:lnTo>
                <a:lnTo>
                  <a:pt x="0" y="236796"/>
                </a:lnTo>
                <a:lnTo>
                  <a:pt x="7517" y="193018"/>
                </a:lnTo>
                <a:lnTo>
                  <a:pt x="22553" y="150797"/>
                </a:lnTo>
                <a:lnTo>
                  <a:pt x="45107" y="111171"/>
                </a:lnTo>
                <a:lnTo>
                  <a:pt x="75178" y="75178"/>
                </a:lnTo>
                <a:lnTo>
                  <a:pt x="111171" y="45107"/>
                </a:lnTo>
                <a:lnTo>
                  <a:pt x="150797" y="22553"/>
                </a:lnTo>
                <a:lnTo>
                  <a:pt x="193018" y="7517"/>
                </a:lnTo>
                <a:lnTo>
                  <a:pt x="236796" y="0"/>
                </a:lnTo>
                <a:lnTo>
                  <a:pt x="281093" y="0"/>
                </a:lnTo>
                <a:lnTo>
                  <a:pt x="324871" y="7517"/>
                </a:lnTo>
                <a:lnTo>
                  <a:pt x="367092" y="22553"/>
                </a:lnTo>
                <a:lnTo>
                  <a:pt x="406718" y="45107"/>
                </a:lnTo>
                <a:lnTo>
                  <a:pt x="442711" y="75178"/>
                </a:lnTo>
                <a:close/>
              </a:path>
            </a:pathLst>
          </a:custGeom>
          <a:ln w="6282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 txBox="1"/>
          <p:nvPr/>
        </p:nvSpPr>
        <p:spPr>
          <a:xfrm>
            <a:off x="13829810" y="7804863"/>
            <a:ext cx="1449705" cy="7797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19710">
              <a:lnSpc>
                <a:spcPct val="107500"/>
              </a:lnSpc>
              <a:spcBef>
                <a:spcPts val="100"/>
              </a:spcBef>
            </a:pPr>
            <a:r>
              <a:rPr sz="2300" spc="-145" dirty="0">
                <a:solidFill>
                  <a:srgbClr val="00875A"/>
                </a:solidFill>
                <a:latin typeface="Verdana"/>
                <a:cs typeface="Verdana"/>
              </a:rPr>
              <a:t>Related  </a:t>
            </a:r>
            <a:r>
              <a:rPr sz="2300" spc="-155" dirty="0">
                <a:solidFill>
                  <a:srgbClr val="00875A"/>
                </a:solidFill>
                <a:latin typeface="Verdana"/>
                <a:cs typeface="Verdana"/>
              </a:rPr>
              <a:t>kn</a:t>
            </a:r>
            <a:r>
              <a:rPr sz="2300" spc="-180" dirty="0">
                <a:solidFill>
                  <a:srgbClr val="00875A"/>
                </a:solidFill>
                <a:latin typeface="Verdana"/>
                <a:cs typeface="Verdana"/>
              </a:rPr>
              <a:t>o</a:t>
            </a:r>
            <a:r>
              <a:rPr sz="2300" spc="-110" dirty="0">
                <a:solidFill>
                  <a:srgbClr val="00875A"/>
                </a:solidFill>
                <a:latin typeface="Verdana"/>
                <a:cs typeface="Verdana"/>
              </a:rPr>
              <a:t>wledge</a:t>
            </a:r>
            <a:endParaRPr sz="2300">
              <a:latin typeface="Verdana"/>
              <a:cs typeface="Verdana"/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12681103" y="7120492"/>
            <a:ext cx="518159" cy="518159"/>
          </a:xfrm>
          <a:custGeom>
            <a:avLst/>
            <a:gdLst/>
            <a:ahLst/>
            <a:cxnLst/>
            <a:rect l="l" t="t" r="r" b="b"/>
            <a:pathLst>
              <a:path w="518159" h="518159">
                <a:moveTo>
                  <a:pt x="281106" y="0"/>
                </a:moveTo>
                <a:lnTo>
                  <a:pt x="236814" y="0"/>
                </a:lnTo>
                <a:lnTo>
                  <a:pt x="193036" y="7517"/>
                </a:lnTo>
                <a:lnTo>
                  <a:pt x="150810" y="22551"/>
                </a:lnTo>
                <a:lnTo>
                  <a:pt x="111171" y="45103"/>
                </a:lnTo>
                <a:lnTo>
                  <a:pt x="75157" y="75173"/>
                </a:lnTo>
                <a:lnTo>
                  <a:pt x="45094" y="111167"/>
                </a:lnTo>
                <a:lnTo>
                  <a:pt x="22547" y="150793"/>
                </a:lnTo>
                <a:lnTo>
                  <a:pt x="7515" y="193015"/>
                </a:lnTo>
                <a:lnTo>
                  <a:pt x="0" y="236793"/>
                </a:lnTo>
                <a:lnTo>
                  <a:pt x="0" y="281091"/>
                </a:lnTo>
                <a:lnTo>
                  <a:pt x="7515" y="324869"/>
                </a:lnTo>
                <a:lnTo>
                  <a:pt x="22547" y="367091"/>
                </a:lnTo>
                <a:lnTo>
                  <a:pt x="45094" y="406717"/>
                </a:lnTo>
                <a:lnTo>
                  <a:pt x="75157" y="442711"/>
                </a:lnTo>
                <a:lnTo>
                  <a:pt x="111171" y="472784"/>
                </a:lnTo>
                <a:lnTo>
                  <a:pt x="150810" y="495338"/>
                </a:lnTo>
                <a:lnTo>
                  <a:pt x="193036" y="510374"/>
                </a:lnTo>
                <a:lnTo>
                  <a:pt x="236814" y="517892"/>
                </a:lnTo>
                <a:lnTo>
                  <a:pt x="281106" y="517892"/>
                </a:lnTo>
                <a:lnTo>
                  <a:pt x="324876" y="510374"/>
                </a:lnTo>
                <a:lnTo>
                  <a:pt x="367087" y="495338"/>
                </a:lnTo>
                <a:lnTo>
                  <a:pt x="406702" y="472784"/>
                </a:lnTo>
                <a:lnTo>
                  <a:pt x="442685" y="442711"/>
                </a:lnTo>
                <a:lnTo>
                  <a:pt x="472779" y="406717"/>
                </a:lnTo>
                <a:lnTo>
                  <a:pt x="495350" y="367091"/>
                </a:lnTo>
                <a:lnTo>
                  <a:pt x="510397" y="324869"/>
                </a:lnTo>
                <a:lnTo>
                  <a:pt x="517921" y="281091"/>
                </a:lnTo>
                <a:lnTo>
                  <a:pt x="517921" y="236793"/>
                </a:lnTo>
                <a:lnTo>
                  <a:pt x="510397" y="193015"/>
                </a:lnTo>
                <a:lnTo>
                  <a:pt x="495350" y="150793"/>
                </a:lnTo>
                <a:lnTo>
                  <a:pt x="472779" y="111167"/>
                </a:lnTo>
                <a:lnTo>
                  <a:pt x="442685" y="75173"/>
                </a:lnTo>
                <a:lnTo>
                  <a:pt x="406702" y="45103"/>
                </a:lnTo>
                <a:lnTo>
                  <a:pt x="367087" y="22551"/>
                </a:lnTo>
                <a:lnTo>
                  <a:pt x="324876" y="7517"/>
                </a:lnTo>
                <a:lnTo>
                  <a:pt x="281106" y="0"/>
                </a:lnTo>
                <a:close/>
              </a:path>
            </a:pathLst>
          </a:custGeom>
          <a:solidFill>
            <a:srgbClr val="00875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12681077" y="7120492"/>
            <a:ext cx="518159" cy="518159"/>
          </a:xfrm>
          <a:custGeom>
            <a:avLst/>
            <a:gdLst/>
            <a:ahLst/>
            <a:cxnLst/>
            <a:rect l="l" t="t" r="r" b="b"/>
            <a:pathLst>
              <a:path w="518159" h="518159">
                <a:moveTo>
                  <a:pt x="442711" y="75178"/>
                </a:moveTo>
                <a:lnTo>
                  <a:pt x="472783" y="111171"/>
                </a:lnTo>
                <a:lnTo>
                  <a:pt x="495336" y="150797"/>
                </a:lnTo>
                <a:lnTo>
                  <a:pt x="510372" y="193018"/>
                </a:lnTo>
                <a:lnTo>
                  <a:pt x="517890" y="236796"/>
                </a:lnTo>
                <a:lnTo>
                  <a:pt x="517890" y="281093"/>
                </a:lnTo>
                <a:lnTo>
                  <a:pt x="510372" y="324871"/>
                </a:lnTo>
                <a:lnTo>
                  <a:pt x="495336" y="367092"/>
                </a:lnTo>
                <a:lnTo>
                  <a:pt x="472783" y="406718"/>
                </a:lnTo>
                <a:lnTo>
                  <a:pt x="442711" y="442711"/>
                </a:lnTo>
                <a:lnTo>
                  <a:pt x="406718" y="472783"/>
                </a:lnTo>
                <a:lnTo>
                  <a:pt x="367092" y="495336"/>
                </a:lnTo>
                <a:lnTo>
                  <a:pt x="324871" y="510372"/>
                </a:lnTo>
                <a:lnTo>
                  <a:pt x="281093" y="517890"/>
                </a:lnTo>
                <a:lnTo>
                  <a:pt x="236796" y="517890"/>
                </a:lnTo>
                <a:lnTo>
                  <a:pt x="193018" y="510372"/>
                </a:lnTo>
                <a:lnTo>
                  <a:pt x="150797" y="495336"/>
                </a:lnTo>
                <a:lnTo>
                  <a:pt x="111171" y="472783"/>
                </a:lnTo>
                <a:lnTo>
                  <a:pt x="75178" y="442711"/>
                </a:lnTo>
                <a:lnTo>
                  <a:pt x="45107" y="406718"/>
                </a:lnTo>
                <a:lnTo>
                  <a:pt x="22553" y="367092"/>
                </a:lnTo>
                <a:lnTo>
                  <a:pt x="7517" y="324871"/>
                </a:lnTo>
                <a:lnTo>
                  <a:pt x="0" y="281093"/>
                </a:lnTo>
                <a:lnTo>
                  <a:pt x="0" y="236796"/>
                </a:lnTo>
                <a:lnTo>
                  <a:pt x="7517" y="193018"/>
                </a:lnTo>
                <a:lnTo>
                  <a:pt x="22553" y="150797"/>
                </a:lnTo>
                <a:lnTo>
                  <a:pt x="45107" y="111171"/>
                </a:lnTo>
                <a:lnTo>
                  <a:pt x="75178" y="75178"/>
                </a:lnTo>
                <a:lnTo>
                  <a:pt x="111171" y="45107"/>
                </a:lnTo>
                <a:lnTo>
                  <a:pt x="150797" y="22553"/>
                </a:lnTo>
                <a:lnTo>
                  <a:pt x="193018" y="7517"/>
                </a:lnTo>
                <a:lnTo>
                  <a:pt x="236796" y="0"/>
                </a:lnTo>
                <a:lnTo>
                  <a:pt x="281093" y="0"/>
                </a:lnTo>
                <a:lnTo>
                  <a:pt x="324871" y="7517"/>
                </a:lnTo>
                <a:lnTo>
                  <a:pt x="367092" y="22553"/>
                </a:lnTo>
                <a:lnTo>
                  <a:pt x="406718" y="45107"/>
                </a:lnTo>
                <a:lnTo>
                  <a:pt x="442711" y="75178"/>
                </a:lnTo>
                <a:close/>
              </a:path>
            </a:pathLst>
          </a:custGeom>
          <a:ln w="6282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 txBox="1"/>
          <p:nvPr/>
        </p:nvSpPr>
        <p:spPr>
          <a:xfrm>
            <a:off x="11159735" y="6946250"/>
            <a:ext cx="1449705" cy="7797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29870">
              <a:lnSpc>
                <a:spcPct val="107500"/>
              </a:lnSpc>
              <a:spcBef>
                <a:spcPts val="100"/>
              </a:spcBef>
            </a:pPr>
            <a:r>
              <a:rPr sz="2300" spc="-145" dirty="0">
                <a:solidFill>
                  <a:srgbClr val="00875A"/>
                </a:solidFill>
                <a:latin typeface="Verdana"/>
                <a:cs typeface="Verdana"/>
              </a:rPr>
              <a:t>Related  </a:t>
            </a:r>
            <a:r>
              <a:rPr sz="2300" spc="-155" dirty="0">
                <a:solidFill>
                  <a:srgbClr val="00875A"/>
                </a:solidFill>
                <a:latin typeface="Verdana"/>
                <a:cs typeface="Verdana"/>
              </a:rPr>
              <a:t>kn</a:t>
            </a:r>
            <a:r>
              <a:rPr sz="2300" spc="-180" dirty="0">
                <a:solidFill>
                  <a:srgbClr val="00875A"/>
                </a:solidFill>
                <a:latin typeface="Verdana"/>
                <a:cs typeface="Verdana"/>
              </a:rPr>
              <a:t>o</a:t>
            </a:r>
            <a:r>
              <a:rPr sz="2300" spc="-110" dirty="0">
                <a:solidFill>
                  <a:srgbClr val="00875A"/>
                </a:solidFill>
                <a:latin typeface="Verdana"/>
                <a:cs typeface="Verdana"/>
              </a:rPr>
              <a:t>wledge</a:t>
            </a:r>
            <a:endParaRPr sz="23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052050" y="0"/>
            <a:ext cx="10052050" cy="11308715"/>
          </a:xfrm>
          <a:custGeom>
            <a:avLst/>
            <a:gdLst/>
            <a:ahLst/>
            <a:cxnLst/>
            <a:rect l="l" t="t" r="r" b="b"/>
            <a:pathLst>
              <a:path w="10052050" h="11308715">
                <a:moveTo>
                  <a:pt x="0" y="11308556"/>
                </a:moveTo>
                <a:lnTo>
                  <a:pt x="10052049" y="11308556"/>
                </a:lnTo>
                <a:lnTo>
                  <a:pt x="10052049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solidFill>
            <a:srgbClr val="091E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0052050" cy="11308715"/>
          </a:xfrm>
          <a:custGeom>
            <a:avLst/>
            <a:gdLst/>
            <a:ahLst/>
            <a:cxnLst/>
            <a:rect l="l" t="t" r="r" b="b"/>
            <a:pathLst>
              <a:path w="10052050" h="11308715">
                <a:moveTo>
                  <a:pt x="0" y="0"/>
                </a:moveTo>
                <a:lnTo>
                  <a:pt x="10052049" y="0"/>
                </a:lnTo>
                <a:lnTo>
                  <a:pt x="10052049" y="11308556"/>
                </a:lnTo>
                <a:lnTo>
                  <a:pt x="0" y="11308556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602045" y="854926"/>
            <a:ext cx="6868159" cy="8460105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2209165">
              <a:lnSpc>
                <a:spcPct val="100000"/>
              </a:lnSpc>
              <a:spcBef>
                <a:spcPts val="200"/>
              </a:spcBef>
            </a:pPr>
            <a:r>
              <a:rPr sz="3950" b="1" spc="70" dirty="0">
                <a:solidFill>
                  <a:srgbClr val="0747A6"/>
                </a:solidFill>
                <a:latin typeface="Arial"/>
                <a:cs typeface="Arial"/>
              </a:rPr>
              <a:t>ONE</a:t>
            </a:r>
            <a:r>
              <a:rPr sz="3950" b="1" spc="105" dirty="0">
                <a:solidFill>
                  <a:srgbClr val="0747A6"/>
                </a:solidFill>
                <a:latin typeface="Arial"/>
                <a:cs typeface="Arial"/>
              </a:rPr>
              <a:t> </a:t>
            </a:r>
            <a:r>
              <a:rPr sz="3950" b="1" spc="15" dirty="0">
                <a:solidFill>
                  <a:srgbClr val="0747A6"/>
                </a:solidFill>
                <a:latin typeface="Arial"/>
                <a:cs typeface="Arial"/>
              </a:rPr>
              <a:t>SIDE</a:t>
            </a:r>
            <a:endParaRPr sz="39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5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4350">
              <a:latin typeface="Times New Roman"/>
              <a:cs typeface="Times New Roman"/>
            </a:endParaRPr>
          </a:p>
          <a:p>
            <a:pPr indent="-2540" algn="ctr">
              <a:lnSpc>
                <a:spcPct val="105500"/>
              </a:lnSpc>
              <a:spcBef>
                <a:spcPts val="5"/>
              </a:spcBef>
            </a:pPr>
            <a:r>
              <a:rPr sz="9900" b="1" spc="-1285" dirty="0">
                <a:solidFill>
                  <a:srgbClr val="0747A6"/>
                </a:solidFill>
                <a:latin typeface="Verdana"/>
                <a:cs typeface="Verdana"/>
              </a:rPr>
              <a:t>Use </a:t>
            </a:r>
            <a:r>
              <a:rPr sz="9900" b="1" spc="-1360" dirty="0">
                <a:solidFill>
                  <a:srgbClr val="0747A6"/>
                </a:solidFill>
                <a:latin typeface="Verdana"/>
                <a:cs typeface="Verdana"/>
              </a:rPr>
              <a:t>when  </a:t>
            </a:r>
            <a:r>
              <a:rPr sz="9900" b="1" spc="-1120" dirty="0">
                <a:solidFill>
                  <a:srgbClr val="0747A6"/>
                </a:solidFill>
                <a:latin typeface="Verdana"/>
                <a:cs typeface="Verdana"/>
              </a:rPr>
              <a:t>explaining  </a:t>
            </a:r>
            <a:r>
              <a:rPr sz="9900" b="1" spc="-1205" dirty="0">
                <a:solidFill>
                  <a:srgbClr val="0747A6"/>
                </a:solidFill>
                <a:latin typeface="Verdana"/>
                <a:cs typeface="Verdana"/>
              </a:rPr>
              <a:t>two</a:t>
            </a:r>
            <a:r>
              <a:rPr sz="9900" b="1" spc="-1185" dirty="0">
                <a:solidFill>
                  <a:srgbClr val="0747A6"/>
                </a:solidFill>
                <a:latin typeface="Verdana"/>
                <a:cs typeface="Verdana"/>
              </a:rPr>
              <a:t> </a:t>
            </a:r>
            <a:r>
              <a:rPr sz="9900" b="1" spc="-1130" dirty="0">
                <a:solidFill>
                  <a:srgbClr val="0747A6"/>
                </a:solidFill>
                <a:latin typeface="Verdana"/>
                <a:cs typeface="Verdana"/>
              </a:rPr>
              <a:t>sides</a:t>
            </a:r>
            <a:r>
              <a:rPr sz="9900" b="1" spc="-1180" dirty="0">
                <a:solidFill>
                  <a:srgbClr val="0747A6"/>
                </a:solidFill>
                <a:latin typeface="Verdana"/>
                <a:cs typeface="Verdana"/>
              </a:rPr>
              <a:t> </a:t>
            </a:r>
            <a:r>
              <a:rPr sz="9900" b="1" spc="-890" dirty="0">
                <a:solidFill>
                  <a:srgbClr val="0747A6"/>
                </a:solidFill>
                <a:latin typeface="Verdana"/>
                <a:cs typeface="Verdana"/>
              </a:rPr>
              <a:t>of </a:t>
            </a:r>
            <a:r>
              <a:rPr sz="9900" b="1" spc="-535" dirty="0">
                <a:solidFill>
                  <a:srgbClr val="0747A6"/>
                </a:solidFill>
                <a:latin typeface="Verdana"/>
                <a:cs typeface="Verdana"/>
              </a:rPr>
              <a:t> </a:t>
            </a:r>
            <a:r>
              <a:rPr sz="9900" b="1" spc="-1285" dirty="0">
                <a:solidFill>
                  <a:srgbClr val="0747A6"/>
                </a:solidFill>
                <a:latin typeface="Verdana"/>
                <a:cs typeface="Verdana"/>
              </a:rPr>
              <a:t>a</a:t>
            </a:r>
            <a:r>
              <a:rPr sz="9900" b="1" spc="-1155" dirty="0">
                <a:solidFill>
                  <a:srgbClr val="0747A6"/>
                </a:solidFill>
                <a:latin typeface="Verdana"/>
                <a:cs typeface="Verdana"/>
              </a:rPr>
              <a:t> </a:t>
            </a:r>
            <a:r>
              <a:rPr sz="9900" b="1" spc="-960" dirty="0">
                <a:solidFill>
                  <a:srgbClr val="0747A6"/>
                </a:solidFill>
                <a:latin typeface="Verdana"/>
                <a:cs typeface="Verdana"/>
              </a:rPr>
              <a:t>point.</a:t>
            </a:r>
            <a:endParaRPr sz="9900">
              <a:latin typeface="Verdana"/>
              <a:cs typeface="Verdan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1781027" y="7325180"/>
            <a:ext cx="233400" cy="20303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519575" y="7653634"/>
            <a:ext cx="374015" cy="95250"/>
          </a:xfrm>
          <a:custGeom>
            <a:avLst/>
            <a:gdLst/>
            <a:ahLst/>
            <a:cxnLst/>
            <a:rect l="l" t="t" r="r" b="b"/>
            <a:pathLst>
              <a:path w="374015" h="95250">
                <a:moveTo>
                  <a:pt x="373465" y="95030"/>
                </a:moveTo>
                <a:lnTo>
                  <a:pt x="95036" y="95030"/>
                </a:lnTo>
                <a:lnTo>
                  <a:pt x="58042" y="87562"/>
                </a:lnTo>
                <a:lnTo>
                  <a:pt x="27834" y="67196"/>
                </a:lnTo>
                <a:lnTo>
                  <a:pt x="7468" y="36990"/>
                </a:lnTo>
                <a:lnTo>
                  <a:pt x="0" y="0"/>
                </a:lnTo>
              </a:path>
            </a:pathLst>
          </a:custGeom>
          <a:ln w="25696">
            <a:solidFill>
              <a:srgbClr val="25385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893037" y="7653630"/>
            <a:ext cx="382905" cy="95250"/>
          </a:xfrm>
          <a:custGeom>
            <a:avLst/>
            <a:gdLst/>
            <a:ahLst/>
            <a:cxnLst/>
            <a:rect l="l" t="t" r="r" b="b"/>
            <a:pathLst>
              <a:path w="382904" h="95250">
                <a:moveTo>
                  <a:pt x="382819" y="0"/>
                </a:moveTo>
                <a:lnTo>
                  <a:pt x="375351" y="36990"/>
                </a:lnTo>
                <a:lnTo>
                  <a:pt x="354985" y="67196"/>
                </a:lnTo>
                <a:lnTo>
                  <a:pt x="324779" y="87562"/>
                </a:lnTo>
                <a:lnTo>
                  <a:pt x="287788" y="95030"/>
                </a:lnTo>
                <a:lnTo>
                  <a:pt x="0" y="95030"/>
                </a:lnTo>
              </a:path>
            </a:pathLst>
          </a:custGeom>
          <a:ln w="25696">
            <a:solidFill>
              <a:srgbClr val="0065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519575" y="7963778"/>
            <a:ext cx="374015" cy="95250"/>
          </a:xfrm>
          <a:custGeom>
            <a:avLst/>
            <a:gdLst/>
            <a:ahLst/>
            <a:cxnLst/>
            <a:rect l="l" t="t" r="r" b="b"/>
            <a:pathLst>
              <a:path w="374015" h="95250">
                <a:moveTo>
                  <a:pt x="373465" y="0"/>
                </a:moveTo>
                <a:lnTo>
                  <a:pt x="95036" y="0"/>
                </a:lnTo>
                <a:lnTo>
                  <a:pt x="58042" y="7467"/>
                </a:lnTo>
                <a:lnTo>
                  <a:pt x="27834" y="27833"/>
                </a:lnTo>
                <a:lnTo>
                  <a:pt x="7468" y="58040"/>
                </a:lnTo>
                <a:lnTo>
                  <a:pt x="0" y="95030"/>
                </a:lnTo>
              </a:path>
            </a:pathLst>
          </a:custGeom>
          <a:ln w="25696">
            <a:solidFill>
              <a:srgbClr val="25385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1893037" y="7963782"/>
            <a:ext cx="382905" cy="95250"/>
          </a:xfrm>
          <a:custGeom>
            <a:avLst/>
            <a:gdLst/>
            <a:ahLst/>
            <a:cxnLst/>
            <a:rect l="l" t="t" r="r" b="b"/>
            <a:pathLst>
              <a:path w="382904" h="95250">
                <a:moveTo>
                  <a:pt x="382819" y="95030"/>
                </a:moveTo>
                <a:lnTo>
                  <a:pt x="375351" y="58040"/>
                </a:lnTo>
                <a:lnTo>
                  <a:pt x="354985" y="27833"/>
                </a:lnTo>
                <a:lnTo>
                  <a:pt x="324779" y="7467"/>
                </a:lnTo>
                <a:lnTo>
                  <a:pt x="287788" y="0"/>
                </a:lnTo>
                <a:lnTo>
                  <a:pt x="0" y="0"/>
                </a:lnTo>
              </a:path>
            </a:pathLst>
          </a:custGeom>
          <a:ln w="25696">
            <a:solidFill>
              <a:srgbClr val="0065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1708229" y="7555581"/>
            <a:ext cx="379095" cy="255270"/>
          </a:xfrm>
          <a:custGeom>
            <a:avLst/>
            <a:gdLst/>
            <a:ahLst/>
            <a:cxnLst/>
            <a:rect l="l" t="t" r="r" b="b"/>
            <a:pathLst>
              <a:path w="379095" h="255270">
                <a:moveTo>
                  <a:pt x="211407" y="0"/>
                </a:moveTo>
                <a:lnTo>
                  <a:pt x="167534" y="0"/>
                </a:lnTo>
                <a:lnTo>
                  <a:pt x="122984" y="5987"/>
                </a:lnTo>
                <a:lnTo>
                  <a:pt x="82960" y="22884"/>
                </a:lnTo>
                <a:lnTo>
                  <a:pt x="49056" y="49094"/>
                </a:lnTo>
                <a:lnTo>
                  <a:pt x="22865" y="83017"/>
                </a:lnTo>
                <a:lnTo>
                  <a:pt x="5981" y="123058"/>
                </a:lnTo>
                <a:lnTo>
                  <a:pt x="0" y="167617"/>
                </a:lnTo>
                <a:lnTo>
                  <a:pt x="0" y="255206"/>
                </a:lnTo>
                <a:lnTo>
                  <a:pt x="379046" y="255206"/>
                </a:lnTo>
                <a:lnTo>
                  <a:pt x="379046" y="167617"/>
                </a:lnTo>
                <a:lnTo>
                  <a:pt x="373056" y="123058"/>
                </a:lnTo>
                <a:lnTo>
                  <a:pt x="356153" y="83017"/>
                </a:lnTo>
                <a:lnTo>
                  <a:pt x="329937" y="49094"/>
                </a:lnTo>
                <a:lnTo>
                  <a:pt x="296008" y="22884"/>
                </a:lnTo>
                <a:lnTo>
                  <a:pt x="255964" y="5987"/>
                </a:lnTo>
                <a:lnTo>
                  <a:pt x="211407" y="0"/>
                </a:lnTo>
                <a:close/>
              </a:path>
            </a:pathLst>
          </a:custGeom>
          <a:solidFill>
            <a:srgbClr val="2538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1749723" y="7425899"/>
            <a:ext cx="295831" cy="153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1897752" y="7605747"/>
            <a:ext cx="278525" cy="5571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1897752" y="7683849"/>
            <a:ext cx="179705" cy="359410"/>
          </a:xfrm>
          <a:custGeom>
            <a:avLst/>
            <a:gdLst/>
            <a:ahLst/>
            <a:cxnLst/>
            <a:rect l="l" t="t" r="r" b="b"/>
            <a:pathLst>
              <a:path w="179704" h="359409">
                <a:moveTo>
                  <a:pt x="104394" y="0"/>
                </a:moveTo>
                <a:lnTo>
                  <a:pt x="0" y="104457"/>
                </a:lnTo>
                <a:lnTo>
                  <a:pt x="0" y="254651"/>
                </a:lnTo>
                <a:lnTo>
                  <a:pt x="104394" y="359099"/>
                </a:lnTo>
                <a:lnTo>
                  <a:pt x="179470" y="284001"/>
                </a:lnTo>
                <a:lnTo>
                  <a:pt x="75076" y="179554"/>
                </a:lnTo>
                <a:lnTo>
                  <a:pt x="179470" y="75107"/>
                </a:lnTo>
                <a:lnTo>
                  <a:pt x="104394" y="0"/>
                </a:lnTo>
                <a:close/>
              </a:path>
            </a:pathLst>
          </a:custGeom>
          <a:solidFill>
            <a:srgbClr val="FF52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1619122" y="7605747"/>
            <a:ext cx="278630" cy="55710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1718176" y="7683849"/>
            <a:ext cx="179705" cy="359410"/>
          </a:xfrm>
          <a:custGeom>
            <a:avLst/>
            <a:gdLst/>
            <a:ahLst/>
            <a:cxnLst/>
            <a:rect l="l" t="t" r="r" b="b"/>
            <a:pathLst>
              <a:path w="179704" h="359409">
                <a:moveTo>
                  <a:pt x="75076" y="0"/>
                </a:moveTo>
                <a:lnTo>
                  <a:pt x="0" y="75107"/>
                </a:lnTo>
                <a:lnTo>
                  <a:pt x="104394" y="179554"/>
                </a:lnTo>
                <a:lnTo>
                  <a:pt x="0" y="284001"/>
                </a:lnTo>
                <a:lnTo>
                  <a:pt x="75076" y="359099"/>
                </a:lnTo>
                <a:lnTo>
                  <a:pt x="179575" y="254651"/>
                </a:lnTo>
                <a:lnTo>
                  <a:pt x="179575" y="104457"/>
                </a:lnTo>
                <a:lnTo>
                  <a:pt x="75076" y="0"/>
                </a:lnTo>
                <a:close/>
              </a:path>
              <a:path w="179704" h="359409">
                <a:moveTo>
                  <a:pt x="179575" y="104457"/>
                </a:moveTo>
                <a:close/>
              </a:path>
            </a:pathLst>
          </a:custGeom>
          <a:solidFill>
            <a:srgbClr val="E6441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1573783" y="3422325"/>
            <a:ext cx="647700" cy="838200"/>
          </a:xfrm>
          <a:custGeom>
            <a:avLst/>
            <a:gdLst/>
            <a:ahLst/>
            <a:cxnLst/>
            <a:rect l="l" t="t" r="r" b="b"/>
            <a:pathLst>
              <a:path w="647700" h="838200">
                <a:moveTo>
                  <a:pt x="493178" y="0"/>
                </a:moveTo>
                <a:lnTo>
                  <a:pt x="0" y="0"/>
                </a:lnTo>
                <a:lnTo>
                  <a:pt x="0" y="837670"/>
                </a:lnTo>
                <a:lnTo>
                  <a:pt x="647624" y="837670"/>
                </a:lnTo>
                <a:lnTo>
                  <a:pt x="647519" y="154330"/>
                </a:lnTo>
                <a:lnTo>
                  <a:pt x="493178" y="0"/>
                </a:lnTo>
                <a:close/>
              </a:path>
            </a:pathLst>
          </a:custGeom>
          <a:solidFill>
            <a:srgbClr val="E7E8E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2066962" y="3422904"/>
            <a:ext cx="154340" cy="23129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2066962" y="3422325"/>
            <a:ext cx="154940" cy="154940"/>
          </a:xfrm>
          <a:custGeom>
            <a:avLst/>
            <a:gdLst/>
            <a:ahLst/>
            <a:cxnLst/>
            <a:rect l="l" t="t" r="r" b="b"/>
            <a:pathLst>
              <a:path w="154940" h="154939">
                <a:moveTo>
                  <a:pt x="0" y="0"/>
                </a:moveTo>
                <a:lnTo>
                  <a:pt x="0" y="154456"/>
                </a:lnTo>
                <a:lnTo>
                  <a:pt x="154445" y="154456"/>
                </a:lnTo>
                <a:lnTo>
                  <a:pt x="0" y="0"/>
                </a:lnTo>
                <a:close/>
              </a:path>
            </a:pathLst>
          </a:custGeom>
          <a:solidFill>
            <a:srgbClr val="F4F5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1815033" y="3798973"/>
            <a:ext cx="304800" cy="172720"/>
          </a:xfrm>
          <a:custGeom>
            <a:avLst/>
            <a:gdLst/>
            <a:ahLst/>
            <a:cxnLst/>
            <a:rect l="l" t="t" r="r" b="b"/>
            <a:pathLst>
              <a:path w="304800" h="172720">
                <a:moveTo>
                  <a:pt x="152246" y="0"/>
                </a:moveTo>
                <a:lnTo>
                  <a:pt x="0" y="172172"/>
                </a:lnTo>
                <a:lnTo>
                  <a:pt x="304493" y="172172"/>
                </a:lnTo>
                <a:lnTo>
                  <a:pt x="152246" y="0"/>
                </a:lnTo>
                <a:close/>
              </a:path>
            </a:pathLst>
          </a:custGeom>
          <a:solidFill>
            <a:srgbClr val="2538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1717653" y="3864144"/>
            <a:ext cx="193675" cy="107314"/>
          </a:xfrm>
          <a:custGeom>
            <a:avLst/>
            <a:gdLst/>
            <a:ahLst/>
            <a:cxnLst/>
            <a:rect l="l" t="t" r="r" b="b"/>
            <a:pathLst>
              <a:path w="193675" h="107314">
                <a:moveTo>
                  <a:pt x="96646" y="0"/>
                </a:moveTo>
                <a:lnTo>
                  <a:pt x="0" y="107232"/>
                </a:lnTo>
                <a:lnTo>
                  <a:pt x="193292" y="107232"/>
                </a:lnTo>
                <a:lnTo>
                  <a:pt x="96646" y="0"/>
                </a:lnTo>
                <a:close/>
              </a:path>
            </a:pathLst>
          </a:custGeom>
          <a:solidFill>
            <a:srgbClr val="0065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1736815" y="3781507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90" h="59689">
                <a:moveTo>
                  <a:pt x="29842" y="0"/>
                </a:moveTo>
                <a:lnTo>
                  <a:pt x="18243" y="2343"/>
                </a:lnTo>
                <a:lnTo>
                  <a:pt x="8756" y="8735"/>
                </a:lnTo>
                <a:lnTo>
                  <a:pt x="2351" y="18217"/>
                </a:lnTo>
                <a:lnTo>
                  <a:pt x="0" y="29831"/>
                </a:lnTo>
                <a:lnTo>
                  <a:pt x="2351" y="41439"/>
                </a:lnTo>
                <a:lnTo>
                  <a:pt x="8756" y="50918"/>
                </a:lnTo>
                <a:lnTo>
                  <a:pt x="18243" y="57309"/>
                </a:lnTo>
                <a:lnTo>
                  <a:pt x="29842" y="59652"/>
                </a:lnTo>
                <a:lnTo>
                  <a:pt x="41484" y="57309"/>
                </a:lnTo>
                <a:lnTo>
                  <a:pt x="50967" y="50918"/>
                </a:lnTo>
                <a:lnTo>
                  <a:pt x="57347" y="41439"/>
                </a:lnTo>
                <a:lnTo>
                  <a:pt x="59684" y="29831"/>
                </a:lnTo>
                <a:lnTo>
                  <a:pt x="57347" y="18217"/>
                </a:lnTo>
                <a:lnTo>
                  <a:pt x="50967" y="8735"/>
                </a:lnTo>
                <a:lnTo>
                  <a:pt x="41484" y="2343"/>
                </a:lnTo>
                <a:lnTo>
                  <a:pt x="29842" y="0"/>
                </a:lnTo>
                <a:close/>
              </a:path>
            </a:pathLst>
          </a:custGeom>
          <a:solidFill>
            <a:srgbClr val="FFAB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1573783" y="5380024"/>
            <a:ext cx="647700" cy="838200"/>
          </a:xfrm>
          <a:custGeom>
            <a:avLst/>
            <a:gdLst/>
            <a:ahLst/>
            <a:cxnLst/>
            <a:rect l="l" t="t" r="r" b="b"/>
            <a:pathLst>
              <a:path w="647700" h="838200">
                <a:moveTo>
                  <a:pt x="493178" y="0"/>
                </a:moveTo>
                <a:lnTo>
                  <a:pt x="0" y="0"/>
                </a:lnTo>
                <a:lnTo>
                  <a:pt x="0" y="837660"/>
                </a:lnTo>
                <a:lnTo>
                  <a:pt x="647624" y="837660"/>
                </a:lnTo>
                <a:lnTo>
                  <a:pt x="647519" y="154330"/>
                </a:lnTo>
                <a:lnTo>
                  <a:pt x="493178" y="0"/>
                </a:lnTo>
                <a:close/>
              </a:path>
            </a:pathLst>
          </a:custGeom>
          <a:solidFill>
            <a:srgbClr val="E7E8E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2066962" y="5380603"/>
            <a:ext cx="154340" cy="23129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2066962" y="5380024"/>
            <a:ext cx="154940" cy="154940"/>
          </a:xfrm>
          <a:custGeom>
            <a:avLst/>
            <a:gdLst/>
            <a:ahLst/>
            <a:cxnLst/>
            <a:rect l="l" t="t" r="r" b="b"/>
            <a:pathLst>
              <a:path w="154940" h="154939">
                <a:moveTo>
                  <a:pt x="0" y="0"/>
                </a:moveTo>
                <a:lnTo>
                  <a:pt x="0" y="154456"/>
                </a:lnTo>
                <a:lnTo>
                  <a:pt x="154445" y="154456"/>
                </a:lnTo>
                <a:lnTo>
                  <a:pt x="0" y="0"/>
                </a:lnTo>
                <a:close/>
              </a:path>
            </a:pathLst>
          </a:custGeom>
          <a:solidFill>
            <a:srgbClr val="F4F5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1815033" y="5756662"/>
            <a:ext cx="304800" cy="172720"/>
          </a:xfrm>
          <a:custGeom>
            <a:avLst/>
            <a:gdLst/>
            <a:ahLst/>
            <a:cxnLst/>
            <a:rect l="l" t="t" r="r" b="b"/>
            <a:pathLst>
              <a:path w="304800" h="172720">
                <a:moveTo>
                  <a:pt x="152246" y="0"/>
                </a:moveTo>
                <a:lnTo>
                  <a:pt x="0" y="172172"/>
                </a:lnTo>
                <a:lnTo>
                  <a:pt x="304493" y="172172"/>
                </a:lnTo>
                <a:lnTo>
                  <a:pt x="152246" y="0"/>
                </a:lnTo>
                <a:close/>
              </a:path>
            </a:pathLst>
          </a:custGeom>
          <a:solidFill>
            <a:srgbClr val="2538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1717653" y="5821843"/>
            <a:ext cx="193675" cy="107314"/>
          </a:xfrm>
          <a:custGeom>
            <a:avLst/>
            <a:gdLst/>
            <a:ahLst/>
            <a:cxnLst/>
            <a:rect l="l" t="t" r="r" b="b"/>
            <a:pathLst>
              <a:path w="193675" h="107314">
                <a:moveTo>
                  <a:pt x="96646" y="0"/>
                </a:moveTo>
                <a:lnTo>
                  <a:pt x="0" y="107232"/>
                </a:lnTo>
                <a:lnTo>
                  <a:pt x="193292" y="107232"/>
                </a:lnTo>
                <a:lnTo>
                  <a:pt x="96646" y="0"/>
                </a:lnTo>
                <a:close/>
              </a:path>
            </a:pathLst>
          </a:custGeom>
          <a:solidFill>
            <a:srgbClr val="0065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1736815" y="5739196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90" h="59689">
                <a:moveTo>
                  <a:pt x="29842" y="0"/>
                </a:moveTo>
                <a:lnTo>
                  <a:pt x="18243" y="2343"/>
                </a:lnTo>
                <a:lnTo>
                  <a:pt x="8756" y="8735"/>
                </a:lnTo>
                <a:lnTo>
                  <a:pt x="2351" y="18217"/>
                </a:lnTo>
                <a:lnTo>
                  <a:pt x="0" y="29831"/>
                </a:lnTo>
                <a:lnTo>
                  <a:pt x="2351" y="41439"/>
                </a:lnTo>
                <a:lnTo>
                  <a:pt x="8756" y="50918"/>
                </a:lnTo>
                <a:lnTo>
                  <a:pt x="18243" y="57309"/>
                </a:lnTo>
                <a:lnTo>
                  <a:pt x="29842" y="59652"/>
                </a:lnTo>
                <a:lnTo>
                  <a:pt x="41484" y="57309"/>
                </a:lnTo>
                <a:lnTo>
                  <a:pt x="50967" y="50918"/>
                </a:lnTo>
                <a:lnTo>
                  <a:pt x="57347" y="41439"/>
                </a:lnTo>
                <a:lnTo>
                  <a:pt x="59684" y="29831"/>
                </a:lnTo>
                <a:lnTo>
                  <a:pt x="57347" y="18217"/>
                </a:lnTo>
                <a:lnTo>
                  <a:pt x="50967" y="8735"/>
                </a:lnTo>
                <a:lnTo>
                  <a:pt x="41484" y="2343"/>
                </a:lnTo>
                <a:lnTo>
                  <a:pt x="29842" y="0"/>
                </a:lnTo>
                <a:close/>
              </a:path>
            </a:pathLst>
          </a:custGeom>
          <a:solidFill>
            <a:srgbClr val="FFAB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11287614" y="854926"/>
            <a:ext cx="7472680" cy="8971280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1067435">
              <a:lnSpc>
                <a:spcPct val="100000"/>
              </a:lnSpc>
              <a:spcBef>
                <a:spcPts val="200"/>
              </a:spcBef>
            </a:pPr>
            <a:r>
              <a:rPr sz="3950" b="1" spc="145" dirty="0">
                <a:solidFill>
                  <a:srgbClr val="FFFFFF"/>
                </a:solidFill>
                <a:latin typeface="Arial"/>
                <a:cs typeface="Arial"/>
              </a:rPr>
              <a:t>RECOMMENDATIONS</a:t>
            </a:r>
            <a:endParaRPr sz="39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5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4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r>
              <a:rPr sz="1950" spc="-80" dirty="0">
                <a:latin typeface="Verdana"/>
                <a:cs typeface="Verdana"/>
              </a:rPr>
              <a:t>Managing </a:t>
            </a:r>
            <a:r>
              <a:rPr sz="1950" spc="-70" dirty="0">
                <a:latin typeface="Verdana"/>
                <a:cs typeface="Verdana"/>
              </a:rPr>
              <a:t>Global</a:t>
            </a:r>
            <a:r>
              <a:rPr sz="1950" spc="-395" dirty="0">
                <a:latin typeface="Verdana"/>
                <a:cs typeface="Verdana"/>
              </a:rPr>
              <a:t> </a:t>
            </a:r>
            <a:r>
              <a:rPr sz="1950" spc="-120" dirty="0">
                <a:latin typeface="Verdana"/>
                <a:cs typeface="Verdana"/>
              </a:rPr>
              <a:t>Permissions</a:t>
            </a:r>
            <a:endParaRPr sz="1950">
              <a:latin typeface="Verdana"/>
              <a:cs typeface="Verdana"/>
            </a:endParaRPr>
          </a:p>
          <a:p>
            <a:pPr marL="1214120">
              <a:lnSpc>
                <a:spcPct val="106400"/>
              </a:lnSpc>
              <a:spcBef>
                <a:spcPts val="1900"/>
              </a:spcBef>
            </a:pPr>
            <a:r>
              <a:rPr sz="1550" spc="-60" dirty="0">
                <a:latin typeface="Verdana"/>
                <a:cs typeface="Verdana"/>
              </a:rPr>
              <a:t>Global</a:t>
            </a:r>
            <a:r>
              <a:rPr sz="1550" spc="-185" dirty="0">
                <a:latin typeface="Verdana"/>
                <a:cs typeface="Verdana"/>
              </a:rPr>
              <a:t> </a:t>
            </a:r>
            <a:r>
              <a:rPr sz="1550" spc="-100" dirty="0">
                <a:latin typeface="Verdana"/>
                <a:cs typeface="Verdana"/>
              </a:rPr>
              <a:t>permissions</a:t>
            </a:r>
            <a:r>
              <a:rPr sz="1550" spc="-180" dirty="0">
                <a:latin typeface="Verdana"/>
                <a:cs typeface="Verdana"/>
              </a:rPr>
              <a:t> </a:t>
            </a:r>
            <a:r>
              <a:rPr sz="1550" spc="-110" dirty="0">
                <a:latin typeface="Verdana"/>
                <a:cs typeface="Verdana"/>
              </a:rPr>
              <a:t>are</a:t>
            </a:r>
            <a:r>
              <a:rPr sz="1550" spc="-180" dirty="0">
                <a:latin typeface="Verdana"/>
                <a:cs typeface="Verdana"/>
              </a:rPr>
              <a:t> </a:t>
            </a:r>
            <a:r>
              <a:rPr sz="1550" spc="-105" dirty="0">
                <a:latin typeface="Verdana"/>
                <a:cs typeface="Verdana"/>
              </a:rPr>
              <a:t>system-wide</a:t>
            </a:r>
            <a:r>
              <a:rPr sz="1550" spc="-185" dirty="0">
                <a:latin typeface="Verdana"/>
                <a:cs typeface="Verdana"/>
              </a:rPr>
              <a:t> </a:t>
            </a:r>
            <a:r>
              <a:rPr sz="1550" spc="-100" dirty="0">
                <a:latin typeface="Verdana"/>
                <a:cs typeface="Verdana"/>
              </a:rPr>
              <a:t>and</a:t>
            </a:r>
            <a:r>
              <a:rPr sz="1550" spc="-180" dirty="0">
                <a:latin typeface="Verdana"/>
                <a:cs typeface="Verdana"/>
              </a:rPr>
              <a:t> </a:t>
            </a:r>
            <a:r>
              <a:rPr sz="1550" spc="-110" dirty="0">
                <a:latin typeface="Verdana"/>
                <a:cs typeface="Verdana"/>
              </a:rPr>
              <a:t>are</a:t>
            </a:r>
            <a:r>
              <a:rPr sz="1550" spc="-180" dirty="0">
                <a:latin typeface="Verdana"/>
                <a:cs typeface="Verdana"/>
              </a:rPr>
              <a:t> </a:t>
            </a:r>
            <a:r>
              <a:rPr sz="1550" spc="-95" dirty="0">
                <a:latin typeface="Verdana"/>
                <a:cs typeface="Verdana"/>
              </a:rPr>
              <a:t>granted</a:t>
            </a:r>
            <a:r>
              <a:rPr sz="1550" spc="-185" dirty="0">
                <a:latin typeface="Verdana"/>
                <a:cs typeface="Verdana"/>
              </a:rPr>
              <a:t> </a:t>
            </a:r>
            <a:r>
              <a:rPr sz="1550" spc="-65" dirty="0">
                <a:latin typeface="Verdana"/>
                <a:cs typeface="Verdana"/>
              </a:rPr>
              <a:t>to</a:t>
            </a:r>
            <a:r>
              <a:rPr sz="1550" spc="-180" dirty="0">
                <a:latin typeface="Verdana"/>
                <a:cs typeface="Verdana"/>
              </a:rPr>
              <a:t> </a:t>
            </a:r>
            <a:r>
              <a:rPr sz="1550" spc="-90" dirty="0">
                <a:latin typeface="Verdana"/>
                <a:cs typeface="Verdana"/>
              </a:rPr>
              <a:t>groups</a:t>
            </a:r>
            <a:r>
              <a:rPr sz="1550" spc="-180" dirty="0">
                <a:latin typeface="Verdana"/>
                <a:cs typeface="Verdana"/>
              </a:rPr>
              <a:t> </a:t>
            </a:r>
            <a:r>
              <a:rPr sz="1550" spc="-40" dirty="0">
                <a:latin typeface="Verdana"/>
                <a:cs typeface="Verdana"/>
              </a:rPr>
              <a:t>of</a:t>
            </a:r>
            <a:r>
              <a:rPr sz="1550" spc="-180" dirty="0">
                <a:latin typeface="Verdana"/>
                <a:cs typeface="Verdana"/>
              </a:rPr>
              <a:t> </a:t>
            </a:r>
            <a:r>
              <a:rPr sz="1550" spc="-120" dirty="0">
                <a:latin typeface="Verdana"/>
                <a:cs typeface="Verdana"/>
              </a:rPr>
              <a:t>users.  </a:t>
            </a:r>
            <a:r>
              <a:rPr sz="1550" spc="-105" dirty="0">
                <a:latin typeface="Verdana"/>
                <a:cs typeface="Verdana"/>
              </a:rPr>
              <a:t>You </a:t>
            </a:r>
            <a:r>
              <a:rPr sz="1550" spc="-80" dirty="0">
                <a:latin typeface="Verdana"/>
                <a:cs typeface="Verdana"/>
              </a:rPr>
              <a:t>can </a:t>
            </a:r>
            <a:r>
              <a:rPr sz="1550" spc="-90" dirty="0">
                <a:latin typeface="Verdana"/>
                <a:cs typeface="Verdana"/>
              </a:rPr>
              <a:t>refer </a:t>
            </a:r>
            <a:r>
              <a:rPr sz="1550" spc="-65" dirty="0">
                <a:latin typeface="Verdana"/>
                <a:cs typeface="Verdana"/>
              </a:rPr>
              <a:t>to </a:t>
            </a:r>
            <a:r>
              <a:rPr sz="1550" spc="-80" dirty="0">
                <a:latin typeface="Verdana"/>
                <a:cs typeface="Verdana"/>
              </a:rPr>
              <a:t>project </a:t>
            </a:r>
            <a:r>
              <a:rPr sz="1550" spc="-100" dirty="0">
                <a:latin typeface="Verdana"/>
                <a:cs typeface="Verdana"/>
              </a:rPr>
              <a:t>permissions </a:t>
            </a:r>
            <a:r>
              <a:rPr sz="1550" spc="-65" dirty="0">
                <a:latin typeface="Verdana"/>
                <a:cs typeface="Verdana"/>
              </a:rPr>
              <a:t>to </a:t>
            </a:r>
            <a:r>
              <a:rPr sz="1550" spc="-125" dirty="0">
                <a:latin typeface="Verdana"/>
                <a:cs typeface="Verdana"/>
              </a:rPr>
              <a:t>manage </a:t>
            </a:r>
            <a:r>
              <a:rPr sz="1550" spc="-100" dirty="0">
                <a:latin typeface="Verdana"/>
                <a:cs typeface="Verdana"/>
              </a:rPr>
              <a:t>permissions that </a:t>
            </a:r>
            <a:r>
              <a:rPr sz="1550" spc="-80" dirty="0">
                <a:latin typeface="Verdana"/>
                <a:cs typeface="Verdana"/>
              </a:rPr>
              <a:t>apply  </a:t>
            </a:r>
            <a:r>
              <a:rPr sz="1550" spc="-65" dirty="0">
                <a:latin typeface="Verdana"/>
                <a:cs typeface="Verdana"/>
              </a:rPr>
              <a:t>to </a:t>
            </a:r>
            <a:r>
              <a:rPr sz="1550" spc="-85" dirty="0">
                <a:latin typeface="Verdana"/>
                <a:cs typeface="Verdana"/>
              </a:rPr>
              <a:t>individual</a:t>
            </a:r>
            <a:r>
              <a:rPr sz="1550" spc="-310" dirty="0">
                <a:latin typeface="Verdana"/>
                <a:cs typeface="Verdana"/>
              </a:rPr>
              <a:t> </a:t>
            </a:r>
            <a:r>
              <a:rPr sz="1550" spc="-90" dirty="0">
                <a:latin typeface="Verdana"/>
                <a:cs typeface="Verdana"/>
              </a:rPr>
              <a:t>projects.</a:t>
            </a:r>
            <a:endParaRPr sz="1550">
              <a:latin typeface="Verdana"/>
              <a:cs typeface="Verdana"/>
            </a:endParaRPr>
          </a:p>
          <a:p>
            <a:pPr>
              <a:lnSpc>
                <a:spcPct val="100000"/>
              </a:lnSpc>
            </a:pPr>
            <a:endParaRPr sz="1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6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r>
              <a:rPr sz="1950" spc="-45" dirty="0">
                <a:latin typeface="Verdana"/>
                <a:cs typeface="Verdana"/>
              </a:rPr>
              <a:t>Jira </a:t>
            </a:r>
            <a:r>
              <a:rPr sz="1950" spc="-120" dirty="0">
                <a:latin typeface="Verdana"/>
                <a:cs typeface="Verdana"/>
              </a:rPr>
              <a:t>Permissions </a:t>
            </a:r>
            <a:r>
              <a:rPr sz="1950" spc="-100" dirty="0">
                <a:latin typeface="Verdana"/>
                <a:cs typeface="Verdana"/>
              </a:rPr>
              <a:t>General</a:t>
            </a:r>
            <a:r>
              <a:rPr sz="1950" spc="-545" dirty="0">
                <a:latin typeface="Verdana"/>
                <a:cs typeface="Verdana"/>
              </a:rPr>
              <a:t> </a:t>
            </a:r>
            <a:r>
              <a:rPr sz="1950" spc="-100" dirty="0">
                <a:latin typeface="Verdana"/>
                <a:cs typeface="Verdana"/>
              </a:rPr>
              <a:t>Overview</a:t>
            </a:r>
            <a:endParaRPr sz="1950">
              <a:latin typeface="Verdana"/>
              <a:cs typeface="Verdana"/>
            </a:endParaRPr>
          </a:p>
          <a:p>
            <a:pPr marL="1214120" marR="166370">
              <a:lnSpc>
                <a:spcPct val="106400"/>
              </a:lnSpc>
              <a:spcBef>
                <a:spcPts val="1895"/>
              </a:spcBef>
            </a:pPr>
            <a:r>
              <a:rPr sz="1550" spc="-60" dirty="0">
                <a:latin typeface="Verdana"/>
                <a:cs typeface="Verdana"/>
              </a:rPr>
              <a:t>JIRA</a:t>
            </a:r>
            <a:r>
              <a:rPr sz="1550" spc="-180" dirty="0">
                <a:latin typeface="Verdana"/>
                <a:cs typeface="Verdana"/>
              </a:rPr>
              <a:t> </a:t>
            </a:r>
            <a:r>
              <a:rPr sz="1550" spc="-120" dirty="0">
                <a:latin typeface="Verdana"/>
                <a:cs typeface="Verdana"/>
              </a:rPr>
              <a:t>has</a:t>
            </a:r>
            <a:r>
              <a:rPr sz="1550" spc="-180" dirty="0">
                <a:latin typeface="Verdana"/>
                <a:cs typeface="Verdana"/>
              </a:rPr>
              <a:t> </a:t>
            </a:r>
            <a:r>
              <a:rPr sz="1550" spc="-114" dirty="0">
                <a:latin typeface="Verdana"/>
                <a:cs typeface="Verdana"/>
              </a:rPr>
              <a:t>a</a:t>
            </a:r>
            <a:r>
              <a:rPr sz="1550" spc="-180" dirty="0">
                <a:latin typeface="Verdana"/>
                <a:cs typeface="Verdana"/>
              </a:rPr>
              <a:t> </a:t>
            </a:r>
            <a:r>
              <a:rPr sz="1550" spc="-75" dirty="0">
                <a:latin typeface="Verdana"/>
                <a:cs typeface="Verdana"/>
              </a:rPr>
              <a:t>flexible</a:t>
            </a:r>
            <a:r>
              <a:rPr sz="1550" spc="-175" dirty="0">
                <a:latin typeface="Verdana"/>
                <a:cs typeface="Verdana"/>
              </a:rPr>
              <a:t> </a:t>
            </a:r>
            <a:r>
              <a:rPr sz="1550" spc="-85" dirty="0">
                <a:latin typeface="Verdana"/>
                <a:cs typeface="Verdana"/>
              </a:rPr>
              <a:t>security</a:t>
            </a:r>
            <a:r>
              <a:rPr sz="1550" spc="-180" dirty="0">
                <a:latin typeface="Verdana"/>
                <a:cs typeface="Verdana"/>
              </a:rPr>
              <a:t> </a:t>
            </a:r>
            <a:r>
              <a:rPr sz="1550" spc="-120" dirty="0">
                <a:latin typeface="Verdana"/>
                <a:cs typeface="Verdana"/>
              </a:rPr>
              <a:t>system</a:t>
            </a:r>
            <a:r>
              <a:rPr sz="1550" spc="-180" dirty="0">
                <a:latin typeface="Verdana"/>
                <a:cs typeface="Verdana"/>
              </a:rPr>
              <a:t> </a:t>
            </a:r>
            <a:r>
              <a:rPr sz="1550" spc="-65" dirty="0">
                <a:latin typeface="Verdana"/>
                <a:cs typeface="Verdana"/>
              </a:rPr>
              <a:t>which</a:t>
            </a:r>
            <a:r>
              <a:rPr sz="1550" spc="-180" dirty="0">
                <a:latin typeface="Verdana"/>
                <a:cs typeface="Verdana"/>
              </a:rPr>
              <a:t> </a:t>
            </a:r>
            <a:r>
              <a:rPr sz="1550" spc="-80" dirty="0">
                <a:latin typeface="Verdana"/>
                <a:cs typeface="Verdana"/>
              </a:rPr>
              <a:t>allows</a:t>
            </a:r>
            <a:r>
              <a:rPr sz="1550" spc="-175" dirty="0">
                <a:latin typeface="Verdana"/>
                <a:cs typeface="Verdana"/>
              </a:rPr>
              <a:t> </a:t>
            </a:r>
            <a:r>
              <a:rPr sz="1550" spc="-105" dirty="0">
                <a:latin typeface="Verdana"/>
                <a:cs typeface="Verdana"/>
              </a:rPr>
              <a:t>you</a:t>
            </a:r>
            <a:r>
              <a:rPr sz="1550" spc="-180" dirty="0">
                <a:latin typeface="Verdana"/>
                <a:cs typeface="Verdana"/>
              </a:rPr>
              <a:t> </a:t>
            </a:r>
            <a:r>
              <a:rPr sz="1550" spc="-65" dirty="0">
                <a:latin typeface="Verdana"/>
                <a:cs typeface="Verdana"/>
              </a:rPr>
              <a:t>to</a:t>
            </a:r>
            <a:r>
              <a:rPr sz="1550" spc="-180" dirty="0">
                <a:latin typeface="Verdana"/>
                <a:cs typeface="Verdana"/>
              </a:rPr>
              <a:t> </a:t>
            </a:r>
            <a:r>
              <a:rPr sz="1550" spc="-75" dirty="0">
                <a:latin typeface="Verdana"/>
                <a:cs typeface="Verdana"/>
              </a:rPr>
              <a:t>configure</a:t>
            </a:r>
            <a:r>
              <a:rPr sz="1550" spc="-180" dirty="0">
                <a:latin typeface="Verdana"/>
                <a:cs typeface="Verdana"/>
              </a:rPr>
              <a:t> </a:t>
            </a:r>
            <a:r>
              <a:rPr sz="1550" spc="-80" dirty="0">
                <a:latin typeface="Verdana"/>
                <a:cs typeface="Verdana"/>
              </a:rPr>
              <a:t>who  can</a:t>
            </a:r>
            <a:r>
              <a:rPr sz="1550" spc="-190" dirty="0">
                <a:latin typeface="Verdana"/>
                <a:cs typeface="Verdana"/>
              </a:rPr>
              <a:t> </a:t>
            </a:r>
            <a:r>
              <a:rPr sz="1550" spc="-75" dirty="0">
                <a:latin typeface="Verdana"/>
                <a:cs typeface="Verdana"/>
              </a:rPr>
              <a:t>access</a:t>
            </a:r>
            <a:r>
              <a:rPr sz="1550" spc="-185" dirty="0">
                <a:latin typeface="Verdana"/>
                <a:cs typeface="Verdana"/>
              </a:rPr>
              <a:t> </a:t>
            </a:r>
            <a:r>
              <a:rPr sz="1550" spc="-70" dirty="0">
                <a:latin typeface="Verdana"/>
                <a:cs typeface="Verdana"/>
              </a:rPr>
              <a:t>JIRA,</a:t>
            </a:r>
            <a:r>
              <a:rPr sz="1550" spc="-185" dirty="0">
                <a:latin typeface="Verdana"/>
                <a:cs typeface="Verdana"/>
              </a:rPr>
              <a:t> </a:t>
            </a:r>
            <a:r>
              <a:rPr sz="1550" spc="-100" dirty="0">
                <a:latin typeface="Verdana"/>
                <a:cs typeface="Verdana"/>
              </a:rPr>
              <a:t>and</a:t>
            </a:r>
            <a:r>
              <a:rPr sz="1550" spc="-185" dirty="0">
                <a:latin typeface="Verdana"/>
                <a:cs typeface="Verdana"/>
              </a:rPr>
              <a:t> </a:t>
            </a:r>
            <a:r>
              <a:rPr sz="1550" spc="-90" dirty="0">
                <a:latin typeface="Verdana"/>
                <a:cs typeface="Verdana"/>
              </a:rPr>
              <a:t>what</a:t>
            </a:r>
            <a:r>
              <a:rPr sz="1550" spc="-185" dirty="0">
                <a:latin typeface="Verdana"/>
                <a:cs typeface="Verdana"/>
              </a:rPr>
              <a:t> </a:t>
            </a:r>
            <a:r>
              <a:rPr sz="1550" spc="-105" dirty="0">
                <a:latin typeface="Verdana"/>
                <a:cs typeface="Verdana"/>
              </a:rPr>
              <a:t>they</a:t>
            </a:r>
            <a:r>
              <a:rPr sz="1550" spc="-190" dirty="0">
                <a:latin typeface="Verdana"/>
                <a:cs typeface="Verdana"/>
              </a:rPr>
              <a:t> </a:t>
            </a:r>
            <a:r>
              <a:rPr sz="1550" spc="-80" dirty="0">
                <a:latin typeface="Verdana"/>
                <a:cs typeface="Verdana"/>
              </a:rPr>
              <a:t>can</a:t>
            </a:r>
            <a:r>
              <a:rPr sz="1550" spc="-185" dirty="0">
                <a:latin typeface="Verdana"/>
                <a:cs typeface="Verdana"/>
              </a:rPr>
              <a:t> </a:t>
            </a:r>
            <a:r>
              <a:rPr sz="1550" spc="-105" dirty="0">
                <a:latin typeface="Verdana"/>
                <a:cs typeface="Verdana"/>
              </a:rPr>
              <a:t>do/see</a:t>
            </a:r>
            <a:r>
              <a:rPr sz="1550" spc="-185" dirty="0">
                <a:latin typeface="Verdana"/>
                <a:cs typeface="Verdana"/>
              </a:rPr>
              <a:t> </a:t>
            </a:r>
            <a:r>
              <a:rPr sz="1550" spc="-75" dirty="0">
                <a:latin typeface="Verdana"/>
                <a:cs typeface="Verdana"/>
              </a:rPr>
              <a:t>within</a:t>
            </a:r>
            <a:r>
              <a:rPr sz="1550" spc="-185" dirty="0">
                <a:latin typeface="Verdana"/>
                <a:cs typeface="Verdana"/>
              </a:rPr>
              <a:t> </a:t>
            </a:r>
            <a:r>
              <a:rPr sz="1550" spc="-75" dirty="0">
                <a:latin typeface="Verdana"/>
                <a:cs typeface="Verdana"/>
              </a:rPr>
              <a:t>JIRA.</a:t>
            </a:r>
            <a:endParaRPr sz="1550">
              <a:latin typeface="Verdana"/>
              <a:cs typeface="Verdana"/>
            </a:endParaRPr>
          </a:p>
          <a:p>
            <a:pPr>
              <a:lnSpc>
                <a:spcPct val="100000"/>
              </a:lnSpc>
            </a:pPr>
            <a:endParaRPr sz="1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4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r>
              <a:rPr sz="1950" spc="-40" dirty="0">
                <a:latin typeface="Verdana"/>
                <a:cs typeface="Verdana"/>
              </a:rPr>
              <a:t>Not</a:t>
            </a:r>
            <a:r>
              <a:rPr sz="1950" spc="-240" dirty="0">
                <a:latin typeface="Verdana"/>
                <a:cs typeface="Verdana"/>
              </a:rPr>
              <a:t> </a:t>
            </a:r>
            <a:r>
              <a:rPr sz="1950" spc="-90" dirty="0">
                <a:latin typeface="Verdana"/>
                <a:cs typeface="Verdana"/>
              </a:rPr>
              <a:t>able</a:t>
            </a:r>
            <a:r>
              <a:rPr sz="1950" spc="-235" dirty="0">
                <a:latin typeface="Verdana"/>
                <a:cs typeface="Verdana"/>
              </a:rPr>
              <a:t> </a:t>
            </a:r>
            <a:r>
              <a:rPr sz="1950" spc="-75" dirty="0">
                <a:latin typeface="Verdana"/>
                <a:cs typeface="Verdana"/>
              </a:rPr>
              <a:t>to</a:t>
            </a:r>
            <a:r>
              <a:rPr sz="1950" spc="-235" dirty="0">
                <a:latin typeface="Verdana"/>
                <a:cs typeface="Verdana"/>
              </a:rPr>
              <a:t> </a:t>
            </a:r>
            <a:r>
              <a:rPr sz="1950" spc="-95" dirty="0">
                <a:latin typeface="Verdana"/>
                <a:cs typeface="Verdana"/>
              </a:rPr>
              <a:t>bulk</a:t>
            </a:r>
            <a:r>
              <a:rPr sz="1950" spc="-235" dirty="0">
                <a:latin typeface="Verdana"/>
                <a:cs typeface="Verdana"/>
              </a:rPr>
              <a:t> </a:t>
            </a:r>
            <a:r>
              <a:rPr sz="1950" spc="-80" dirty="0">
                <a:latin typeface="Verdana"/>
                <a:cs typeface="Verdana"/>
              </a:rPr>
              <a:t>edit</a:t>
            </a:r>
            <a:r>
              <a:rPr sz="1950" spc="-235" dirty="0">
                <a:latin typeface="Verdana"/>
                <a:cs typeface="Verdana"/>
              </a:rPr>
              <a:t> </a:t>
            </a:r>
            <a:r>
              <a:rPr sz="1950" spc="-180" dirty="0">
                <a:latin typeface="Verdana"/>
                <a:cs typeface="Verdana"/>
              </a:rPr>
              <a:t>Team</a:t>
            </a:r>
            <a:r>
              <a:rPr sz="1950" spc="-235" dirty="0">
                <a:latin typeface="Verdana"/>
                <a:cs typeface="Verdana"/>
              </a:rPr>
              <a:t> </a:t>
            </a:r>
            <a:r>
              <a:rPr sz="1950" spc="-60" dirty="0">
                <a:latin typeface="Verdana"/>
                <a:cs typeface="Verdana"/>
              </a:rPr>
              <a:t>field</a:t>
            </a:r>
            <a:r>
              <a:rPr sz="1950" spc="-235" dirty="0">
                <a:latin typeface="Verdana"/>
                <a:cs typeface="Verdana"/>
              </a:rPr>
              <a:t> </a:t>
            </a:r>
            <a:r>
              <a:rPr sz="1950" spc="-90" dirty="0">
                <a:latin typeface="Verdana"/>
                <a:cs typeface="Verdana"/>
              </a:rPr>
              <a:t>in</a:t>
            </a:r>
            <a:r>
              <a:rPr sz="1950" spc="-235" dirty="0">
                <a:latin typeface="Verdana"/>
                <a:cs typeface="Verdana"/>
              </a:rPr>
              <a:t> </a:t>
            </a:r>
            <a:r>
              <a:rPr sz="1950" spc="-50" dirty="0">
                <a:latin typeface="Verdana"/>
                <a:cs typeface="Verdana"/>
              </a:rPr>
              <a:t>Jira</a:t>
            </a:r>
            <a:endParaRPr sz="1950">
              <a:latin typeface="Verdana"/>
              <a:cs typeface="Verdana"/>
            </a:endParaRPr>
          </a:p>
          <a:p>
            <a:pPr marL="1214120" marR="66675">
              <a:lnSpc>
                <a:spcPct val="106400"/>
              </a:lnSpc>
              <a:spcBef>
                <a:spcPts val="1900"/>
              </a:spcBef>
            </a:pPr>
            <a:r>
              <a:rPr sz="1550" spc="-85" dirty="0">
                <a:latin typeface="Verdana"/>
                <a:cs typeface="Verdana"/>
              </a:rPr>
              <a:t>Attempting</a:t>
            </a:r>
            <a:r>
              <a:rPr sz="1550" spc="-185" dirty="0">
                <a:latin typeface="Verdana"/>
                <a:cs typeface="Verdana"/>
              </a:rPr>
              <a:t> </a:t>
            </a:r>
            <a:r>
              <a:rPr sz="1550" spc="-65" dirty="0">
                <a:latin typeface="Verdana"/>
                <a:cs typeface="Verdana"/>
              </a:rPr>
              <a:t>to</a:t>
            </a:r>
            <a:r>
              <a:rPr sz="1550" spc="-185" dirty="0">
                <a:latin typeface="Verdana"/>
                <a:cs typeface="Verdana"/>
              </a:rPr>
              <a:t> </a:t>
            </a:r>
            <a:r>
              <a:rPr sz="1550" spc="-90" dirty="0">
                <a:latin typeface="Verdana"/>
                <a:cs typeface="Verdana"/>
              </a:rPr>
              <a:t>update</a:t>
            </a:r>
            <a:r>
              <a:rPr sz="1550" spc="-180" dirty="0">
                <a:latin typeface="Verdana"/>
                <a:cs typeface="Verdana"/>
              </a:rPr>
              <a:t> </a:t>
            </a:r>
            <a:r>
              <a:rPr sz="1550" spc="-90" dirty="0">
                <a:latin typeface="Verdana"/>
                <a:cs typeface="Verdana"/>
              </a:rPr>
              <a:t>the</a:t>
            </a:r>
            <a:r>
              <a:rPr sz="1550" spc="-185" dirty="0">
                <a:latin typeface="Verdana"/>
                <a:cs typeface="Verdana"/>
              </a:rPr>
              <a:t> </a:t>
            </a:r>
            <a:r>
              <a:rPr sz="1550" spc="-150" dirty="0">
                <a:latin typeface="Verdana"/>
                <a:cs typeface="Verdana"/>
              </a:rPr>
              <a:t>Team</a:t>
            </a:r>
            <a:r>
              <a:rPr sz="1550" spc="-180" dirty="0">
                <a:latin typeface="Verdana"/>
                <a:cs typeface="Verdana"/>
              </a:rPr>
              <a:t> </a:t>
            </a:r>
            <a:r>
              <a:rPr sz="1550" spc="-55" dirty="0">
                <a:latin typeface="Verdana"/>
                <a:cs typeface="Verdana"/>
              </a:rPr>
              <a:t>field</a:t>
            </a:r>
            <a:r>
              <a:rPr sz="1550" spc="-185" dirty="0">
                <a:latin typeface="Verdana"/>
                <a:cs typeface="Verdana"/>
              </a:rPr>
              <a:t> </a:t>
            </a:r>
            <a:r>
              <a:rPr sz="1550" spc="-75" dirty="0">
                <a:latin typeface="Verdana"/>
                <a:cs typeface="Verdana"/>
              </a:rPr>
              <a:t>in</a:t>
            </a:r>
            <a:r>
              <a:rPr sz="1550" spc="-180" dirty="0">
                <a:latin typeface="Verdana"/>
                <a:cs typeface="Verdana"/>
              </a:rPr>
              <a:t> </a:t>
            </a:r>
            <a:r>
              <a:rPr sz="1550" spc="-114" dirty="0">
                <a:latin typeface="Verdana"/>
                <a:cs typeface="Verdana"/>
              </a:rPr>
              <a:t>a</a:t>
            </a:r>
            <a:r>
              <a:rPr sz="1550" spc="-185" dirty="0">
                <a:latin typeface="Verdana"/>
                <a:cs typeface="Verdana"/>
              </a:rPr>
              <a:t> </a:t>
            </a:r>
            <a:r>
              <a:rPr sz="1550" spc="-80" dirty="0">
                <a:latin typeface="Verdana"/>
                <a:cs typeface="Verdana"/>
              </a:rPr>
              <a:t>bulk</a:t>
            </a:r>
            <a:r>
              <a:rPr sz="1550" spc="-185" dirty="0">
                <a:latin typeface="Verdana"/>
                <a:cs typeface="Verdana"/>
              </a:rPr>
              <a:t> </a:t>
            </a:r>
            <a:r>
              <a:rPr sz="1550" spc="-70" dirty="0">
                <a:latin typeface="Verdana"/>
                <a:cs typeface="Verdana"/>
              </a:rPr>
              <a:t>edit</a:t>
            </a:r>
            <a:r>
              <a:rPr sz="1550" spc="-180" dirty="0">
                <a:latin typeface="Verdana"/>
                <a:cs typeface="Verdana"/>
              </a:rPr>
              <a:t> </a:t>
            </a:r>
            <a:r>
              <a:rPr sz="1550" spc="-75" dirty="0">
                <a:latin typeface="Verdana"/>
                <a:cs typeface="Verdana"/>
              </a:rPr>
              <a:t>is</a:t>
            </a:r>
            <a:r>
              <a:rPr sz="1550" spc="-185" dirty="0">
                <a:latin typeface="Verdana"/>
                <a:cs typeface="Verdana"/>
              </a:rPr>
              <a:t> </a:t>
            </a:r>
            <a:r>
              <a:rPr sz="1550" spc="-85" dirty="0">
                <a:latin typeface="Verdana"/>
                <a:cs typeface="Verdana"/>
              </a:rPr>
              <a:t>not</a:t>
            </a:r>
            <a:r>
              <a:rPr sz="1550" spc="-180" dirty="0">
                <a:latin typeface="Verdana"/>
                <a:cs typeface="Verdana"/>
              </a:rPr>
              <a:t> </a:t>
            </a:r>
            <a:r>
              <a:rPr sz="1550" spc="-75" dirty="0">
                <a:latin typeface="Verdana"/>
                <a:cs typeface="Verdana"/>
              </a:rPr>
              <a:t>possible</a:t>
            </a:r>
            <a:r>
              <a:rPr sz="1550" spc="-185" dirty="0">
                <a:latin typeface="Verdana"/>
                <a:cs typeface="Verdana"/>
              </a:rPr>
              <a:t> </a:t>
            </a:r>
            <a:r>
              <a:rPr sz="1550" spc="-95" dirty="0">
                <a:latin typeface="Verdana"/>
                <a:cs typeface="Verdana"/>
              </a:rPr>
              <a:t>at</a:t>
            </a:r>
            <a:r>
              <a:rPr sz="1550" spc="-180" dirty="0">
                <a:latin typeface="Verdana"/>
                <a:cs typeface="Verdana"/>
              </a:rPr>
              <a:t> </a:t>
            </a:r>
            <a:r>
              <a:rPr sz="1550" spc="-90" dirty="0">
                <a:latin typeface="Verdana"/>
                <a:cs typeface="Verdana"/>
              </a:rPr>
              <a:t>the  </a:t>
            </a:r>
            <a:r>
              <a:rPr sz="1550" spc="-125" dirty="0">
                <a:latin typeface="Verdana"/>
                <a:cs typeface="Verdana"/>
              </a:rPr>
              <a:t>moment</a:t>
            </a:r>
            <a:endParaRPr sz="1550">
              <a:latin typeface="Verdana"/>
              <a:cs typeface="Verdana"/>
            </a:endParaRPr>
          </a:p>
          <a:p>
            <a:pPr>
              <a:lnSpc>
                <a:spcPct val="100000"/>
              </a:lnSpc>
            </a:pPr>
            <a:endParaRPr sz="1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4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r>
              <a:rPr sz="1950" spc="-80" dirty="0">
                <a:latin typeface="Verdana"/>
                <a:cs typeface="Verdana"/>
              </a:rPr>
              <a:t>Managing </a:t>
            </a:r>
            <a:r>
              <a:rPr sz="1950" spc="-90" dirty="0">
                <a:latin typeface="Verdana"/>
                <a:cs typeface="Verdana"/>
              </a:rPr>
              <a:t>project</a:t>
            </a:r>
            <a:r>
              <a:rPr sz="1950" spc="-395" dirty="0">
                <a:latin typeface="Verdana"/>
                <a:cs typeface="Verdana"/>
              </a:rPr>
              <a:t> </a:t>
            </a:r>
            <a:r>
              <a:rPr sz="1950" spc="-114" dirty="0">
                <a:latin typeface="Verdana"/>
                <a:cs typeface="Verdana"/>
              </a:rPr>
              <a:t>permissions</a:t>
            </a:r>
            <a:endParaRPr sz="1950">
              <a:latin typeface="Verdana"/>
              <a:cs typeface="Verdana"/>
            </a:endParaRPr>
          </a:p>
          <a:p>
            <a:pPr marL="1214120" marR="126364">
              <a:lnSpc>
                <a:spcPct val="106400"/>
              </a:lnSpc>
              <a:spcBef>
                <a:spcPts val="1900"/>
              </a:spcBef>
            </a:pPr>
            <a:r>
              <a:rPr sz="1550" spc="-75" dirty="0">
                <a:latin typeface="Verdana"/>
                <a:cs typeface="Verdana"/>
              </a:rPr>
              <a:t>Project</a:t>
            </a:r>
            <a:r>
              <a:rPr sz="1550" spc="-185" dirty="0">
                <a:latin typeface="Verdana"/>
                <a:cs typeface="Verdana"/>
              </a:rPr>
              <a:t> </a:t>
            </a:r>
            <a:r>
              <a:rPr sz="1550" spc="-100" dirty="0">
                <a:latin typeface="Verdana"/>
                <a:cs typeface="Verdana"/>
              </a:rPr>
              <a:t>permissions</a:t>
            </a:r>
            <a:r>
              <a:rPr sz="1550" spc="-185" dirty="0">
                <a:latin typeface="Verdana"/>
                <a:cs typeface="Verdana"/>
              </a:rPr>
              <a:t> </a:t>
            </a:r>
            <a:r>
              <a:rPr sz="1550" spc="-110" dirty="0">
                <a:latin typeface="Verdana"/>
                <a:cs typeface="Verdana"/>
              </a:rPr>
              <a:t>are</a:t>
            </a:r>
            <a:r>
              <a:rPr sz="1550" spc="-185" dirty="0">
                <a:latin typeface="Verdana"/>
                <a:cs typeface="Verdana"/>
              </a:rPr>
              <a:t> </a:t>
            </a:r>
            <a:r>
              <a:rPr sz="1550" spc="-80" dirty="0">
                <a:latin typeface="Verdana"/>
                <a:cs typeface="Verdana"/>
              </a:rPr>
              <a:t>created</a:t>
            </a:r>
            <a:r>
              <a:rPr sz="1550" spc="-185" dirty="0">
                <a:latin typeface="Verdana"/>
                <a:cs typeface="Verdana"/>
              </a:rPr>
              <a:t> </a:t>
            </a:r>
            <a:r>
              <a:rPr sz="1550" spc="-75" dirty="0">
                <a:latin typeface="Verdana"/>
                <a:cs typeface="Verdana"/>
              </a:rPr>
              <a:t>within</a:t>
            </a:r>
            <a:r>
              <a:rPr sz="1550" spc="-185" dirty="0">
                <a:latin typeface="Verdana"/>
                <a:cs typeface="Verdana"/>
              </a:rPr>
              <a:t> </a:t>
            </a:r>
            <a:r>
              <a:rPr sz="1550" spc="-95" dirty="0">
                <a:latin typeface="Verdana"/>
                <a:cs typeface="Verdana"/>
              </a:rPr>
              <a:t>permission</a:t>
            </a:r>
            <a:r>
              <a:rPr sz="1550" spc="-185" dirty="0">
                <a:latin typeface="Verdana"/>
                <a:cs typeface="Verdana"/>
              </a:rPr>
              <a:t> </a:t>
            </a:r>
            <a:r>
              <a:rPr sz="1550" spc="-105" dirty="0">
                <a:latin typeface="Verdana"/>
                <a:cs typeface="Verdana"/>
              </a:rPr>
              <a:t>schemes,</a:t>
            </a:r>
            <a:r>
              <a:rPr sz="1550" spc="-185" dirty="0">
                <a:latin typeface="Verdana"/>
                <a:cs typeface="Verdana"/>
              </a:rPr>
              <a:t> </a:t>
            </a:r>
            <a:r>
              <a:rPr sz="1550" spc="-65" dirty="0">
                <a:latin typeface="Verdana"/>
                <a:cs typeface="Verdana"/>
              </a:rPr>
              <a:t>which</a:t>
            </a:r>
            <a:r>
              <a:rPr sz="1550" spc="-185" dirty="0">
                <a:latin typeface="Verdana"/>
                <a:cs typeface="Verdana"/>
              </a:rPr>
              <a:t> </a:t>
            </a:r>
            <a:r>
              <a:rPr sz="1550" spc="-110" dirty="0">
                <a:latin typeface="Verdana"/>
                <a:cs typeface="Verdana"/>
              </a:rPr>
              <a:t>are  </a:t>
            </a:r>
            <a:r>
              <a:rPr sz="1550" spc="-100" dirty="0">
                <a:latin typeface="Verdana"/>
                <a:cs typeface="Verdana"/>
              </a:rPr>
              <a:t>then</a:t>
            </a:r>
            <a:r>
              <a:rPr sz="1550" spc="-185" dirty="0">
                <a:latin typeface="Verdana"/>
                <a:cs typeface="Verdana"/>
              </a:rPr>
              <a:t> </a:t>
            </a:r>
            <a:r>
              <a:rPr sz="1550" spc="-95" dirty="0">
                <a:latin typeface="Verdana"/>
                <a:cs typeface="Verdana"/>
              </a:rPr>
              <a:t>assigned</a:t>
            </a:r>
            <a:r>
              <a:rPr sz="1550" spc="-185" dirty="0">
                <a:latin typeface="Verdana"/>
                <a:cs typeface="Verdana"/>
              </a:rPr>
              <a:t> </a:t>
            </a:r>
            <a:r>
              <a:rPr sz="1550" spc="-65" dirty="0">
                <a:latin typeface="Verdana"/>
                <a:cs typeface="Verdana"/>
              </a:rPr>
              <a:t>to</a:t>
            </a:r>
            <a:r>
              <a:rPr sz="1550" spc="-180" dirty="0">
                <a:latin typeface="Verdana"/>
                <a:cs typeface="Verdana"/>
              </a:rPr>
              <a:t> </a:t>
            </a:r>
            <a:r>
              <a:rPr sz="1550" spc="-50" dirty="0">
                <a:latin typeface="Verdana"/>
                <a:cs typeface="Verdana"/>
              </a:rPr>
              <a:t>specific</a:t>
            </a:r>
            <a:r>
              <a:rPr sz="1550" spc="-185" dirty="0">
                <a:latin typeface="Verdana"/>
                <a:cs typeface="Verdana"/>
              </a:rPr>
              <a:t> </a:t>
            </a:r>
            <a:r>
              <a:rPr sz="1550" spc="-85" dirty="0">
                <a:latin typeface="Verdana"/>
                <a:cs typeface="Verdana"/>
              </a:rPr>
              <a:t>projects</a:t>
            </a:r>
            <a:r>
              <a:rPr sz="1550" spc="-185" dirty="0">
                <a:latin typeface="Verdana"/>
                <a:cs typeface="Verdana"/>
              </a:rPr>
              <a:t> </a:t>
            </a:r>
            <a:r>
              <a:rPr sz="1550" spc="-95" dirty="0">
                <a:latin typeface="Verdana"/>
                <a:cs typeface="Verdana"/>
              </a:rPr>
              <a:t>by</a:t>
            </a:r>
            <a:r>
              <a:rPr sz="1550" spc="-180" dirty="0">
                <a:latin typeface="Verdana"/>
                <a:cs typeface="Verdana"/>
              </a:rPr>
              <a:t> </a:t>
            </a:r>
            <a:r>
              <a:rPr sz="1550" spc="-40" dirty="0">
                <a:latin typeface="Verdana"/>
                <a:cs typeface="Verdana"/>
              </a:rPr>
              <a:t>Jira</a:t>
            </a:r>
            <a:r>
              <a:rPr sz="1550" spc="-185" dirty="0">
                <a:latin typeface="Verdana"/>
                <a:cs typeface="Verdana"/>
              </a:rPr>
              <a:t> </a:t>
            </a:r>
            <a:r>
              <a:rPr sz="1550" spc="-100" dirty="0">
                <a:latin typeface="Verdana"/>
                <a:cs typeface="Verdana"/>
              </a:rPr>
              <a:t>Administrators.</a:t>
            </a:r>
            <a:endParaRPr sz="1550">
              <a:latin typeface="Verdana"/>
              <a:cs typeface="Verdana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1573783" y="9295403"/>
            <a:ext cx="647700" cy="838200"/>
          </a:xfrm>
          <a:custGeom>
            <a:avLst/>
            <a:gdLst/>
            <a:ahLst/>
            <a:cxnLst/>
            <a:rect l="l" t="t" r="r" b="b"/>
            <a:pathLst>
              <a:path w="647700" h="838200">
                <a:moveTo>
                  <a:pt x="493178" y="0"/>
                </a:moveTo>
                <a:lnTo>
                  <a:pt x="0" y="0"/>
                </a:lnTo>
                <a:lnTo>
                  <a:pt x="0" y="837670"/>
                </a:lnTo>
                <a:lnTo>
                  <a:pt x="647624" y="837670"/>
                </a:lnTo>
                <a:lnTo>
                  <a:pt x="647519" y="154330"/>
                </a:lnTo>
                <a:lnTo>
                  <a:pt x="493178" y="0"/>
                </a:lnTo>
                <a:close/>
              </a:path>
            </a:pathLst>
          </a:custGeom>
          <a:solidFill>
            <a:srgbClr val="E7E8E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2066962" y="9295989"/>
            <a:ext cx="154340" cy="23129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2066962" y="9295403"/>
            <a:ext cx="154940" cy="154940"/>
          </a:xfrm>
          <a:custGeom>
            <a:avLst/>
            <a:gdLst/>
            <a:ahLst/>
            <a:cxnLst/>
            <a:rect l="l" t="t" r="r" b="b"/>
            <a:pathLst>
              <a:path w="154940" h="154940">
                <a:moveTo>
                  <a:pt x="0" y="0"/>
                </a:moveTo>
                <a:lnTo>
                  <a:pt x="0" y="154456"/>
                </a:lnTo>
                <a:lnTo>
                  <a:pt x="154445" y="154456"/>
                </a:lnTo>
                <a:lnTo>
                  <a:pt x="0" y="0"/>
                </a:lnTo>
                <a:close/>
              </a:path>
            </a:pathLst>
          </a:custGeom>
          <a:solidFill>
            <a:srgbClr val="F4F5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1815033" y="9672051"/>
            <a:ext cx="304800" cy="172720"/>
          </a:xfrm>
          <a:custGeom>
            <a:avLst/>
            <a:gdLst/>
            <a:ahLst/>
            <a:cxnLst/>
            <a:rect l="l" t="t" r="r" b="b"/>
            <a:pathLst>
              <a:path w="304800" h="172720">
                <a:moveTo>
                  <a:pt x="152246" y="0"/>
                </a:moveTo>
                <a:lnTo>
                  <a:pt x="0" y="172172"/>
                </a:lnTo>
                <a:lnTo>
                  <a:pt x="304493" y="172172"/>
                </a:lnTo>
                <a:lnTo>
                  <a:pt x="152246" y="0"/>
                </a:lnTo>
                <a:close/>
              </a:path>
            </a:pathLst>
          </a:custGeom>
          <a:solidFill>
            <a:srgbClr val="2538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1717653" y="9737232"/>
            <a:ext cx="193675" cy="107314"/>
          </a:xfrm>
          <a:custGeom>
            <a:avLst/>
            <a:gdLst/>
            <a:ahLst/>
            <a:cxnLst/>
            <a:rect l="l" t="t" r="r" b="b"/>
            <a:pathLst>
              <a:path w="193675" h="107315">
                <a:moveTo>
                  <a:pt x="96646" y="0"/>
                </a:moveTo>
                <a:lnTo>
                  <a:pt x="0" y="107221"/>
                </a:lnTo>
                <a:lnTo>
                  <a:pt x="193292" y="107221"/>
                </a:lnTo>
                <a:lnTo>
                  <a:pt x="96646" y="0"/>
                </a:lnTo>
                <a:close/>
              </a:path>
            </a:pathLst>
          </a:custGeom>
          <a:solidFill>
            <a:srgbClr val="0065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1736815" y="9654585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90" h="59690">
                <a:moveTo>
                  <a:pt x="29842" y="0"/>
                </a:moveTo>
                <a:lnTo>
                  <a:pt x="18243" y="2343"/>
                </a:lnTo>
                <a:lnTo>
                  <a:pt x="8756" y="8735"/>
                </a:lnTo>
                <a:lnTo>
                  <a:pt x="2351" y="18217"/>
                </a:lnTo>
                <a:lnTo>
                  <a:pt x="0" y="29831"/>
                </a:lnTo>
                <a:lnTo>
                  <a:pt x="2351" y="41439"/>
                </a:lnTo>
                <a:lnTo>
                  <a:pt x="8756" y="50918"/>
                </a:lnTo>
                <a:lnTo>
                  <a:pt x="18243" y="57309"/>
                </a:lnTo>
                <a:lnTo>
                  <a:pt x="29842" y="59652"/>
                </a:lnTo>
                <a:lnTo>
                  <a:pt x="41484" y="57309"/>
                </a:lnTo>
                <a:lnTo>
                  <a:pt x="50967" y="50918"/>
                </a:lnTo>
                <a:lnTo>
                  <a:pt x="57347" y="41439"/>
                </a:lnTo>
                <a:lnTo>
                  <a:pt x="59684" y="29831"/>
                </a:lnTo>
                <a:lnTo>
                  <a:pt x="57347" y="18217"/>
                </a:lnTo>
                <a:lnTo>
                  <a:pt x="50967" y="8735"/>
                </a:lnTo>
                <a:lnTo>
                  <a:pt x="41484" y="2343"/>
                </a:lnTo>
                <a:lnTo>
                  <a:pt x="29842" y="0"/>
                </a:lnTo>
                <a:close/>
              </a:path>
            </a:pathLst>
          </a:custGeom>
          <a:solidFill>
            <a:srgbClr val="FFAB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02194" y="0"/>
            <a:ext cx="9047661" cy="1130855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931500" y="892266"/>
            <a:ext cx="8189595" cy="9524365"/>
          </a:xfrm>
          <a:custGeom>
            <a:avLst/>
            <a:gdLst/>
            <a:ahLst/>
            <a:cxnLst/>
            <a:rect l="l" t="t" r="r" b="b"/>
            <a:pathLst>
              <a:path w="8189595" h="9524365">
                <a:moveTo>
                  <a:pt x="0" y="0"/>
                </a:moveTo>
                <a:lnTo>
                  <a:pt x="8189049" y="0"/>
                </a:lnTo>
                <a:lnTo>
                  <a:pt x="8189049" y="9524029"/>
                </a:lnTo>
                <a:lnTo>
                  <a:pt x="0" y="952402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931500" y="892265"/>
            <a:ext cx="8189595" cy="9524365"/>
          </a:xfrm>
          <a:custGeom>
            <a:avLst/>
            <a:gdLst/>
            <a:ahLst/>
            <a:cxnLst/>
            <a:rect l="l" t="t" r="r" b="b"/>
            <a:pathLst>
              <a:path w="8189595" h="9524365">
                <a:moveTo>
                  <a:pt x="0" y="0"/>
                </a:moveTo>
                <a:lnTo>
                  <a:pt x="8189049" y="0"/>
                </a:lnTo>
                <a:lnTo>
                  <a:pt x="8189049" y="9524034"/>
                </a:lnTo>
                <a:lnTo>
                  <a:pt x="0" y="9524034"/>
                </a:lnTo>
                <a:lnTo>
                  <a:pt x="0" y="0"/>
                </a:lnTo>
                <a:close/>
              </a:path>
            </a:pathLst>
          </a:custGeom>
          <a:ln w="20941">
            <a:solidFill>
              <a:srgbClr val="85888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1382156" y="1130719"/>
            <a:ext cx="1014094" cy="1219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R="5080">
              <a:lnSpc>
                <a:spcPct val="132800"/>
              </a:lnSpc>
              <a:spcBef>
                <a:spcPts val="95"/>
              </a:spcBef>
            </a:pPr>
            <a:r>
              <a:rPr sz="2950" b="1" spc="-370" dirty="0">
                <a:solidFill>
                  <a:srgbClr val="091E42"/>
                </a:solidFill>
                <a:latin typeface="Verdana"/>
                <a:cs typeface="Verdana"/>
              </a:rPr>
              <a:t>To:  </a:t>
            </a:r>
            <a:r>
              <a:rPr sz="2950" b="1" spc="-455" dirty="0">
                <a:solidFill>
                  <a:srgbClr val="091E42"/>
                </a:solidFill>
                <a:latin typeface="Verdana"/>
                <a:cs typeface="Verdana"/>
              </a:rPr>
              <a:t>F</a:t>
            </a:r>
            <a:r>
              <a:rPr sz="2950" b="1" spc="-285" dirty="0">
                <a:solidFill>
                  <a:srgbClr val="091E42"/>
                </a:solidFill>
                <a:latin typeface="Verdana"/>
                <a:cs typeface="Verdana"/>
              </a:rPr>
              <a:t>r</a:t>
            </a:r>
            <a:r>
              <a:rPr sz="2950" b="1" spc="-325" dirty="0">
                <a:solidFill>
                  <a:srgbClr val="091E42"/>
                </a:solidFill>
                <a:latin typeface="Verdana"/>
                <a:cs typeface="Verdana"/>
              </a:rPr>
              <a:t>o</a:t>
            </a:r>
            <a:r>
              <a:rPr sz="2950" b="1" spc="-535" dirty="0">
                <a:solidFill>
                  <a:srgbClr val="091E42"/>
                </a:solidFill>
                <a:latin typeface="Verdana"/>
                <a:cs typeface="Verdana"/>
              </a:rPr>
              <a:t>m</a:t>
            </a:r>
            <a:r>
              <a:rPr sz="2950" b="1" spc="-265" dirty="0">
                <a:solidFill>
                  <a:srgbClr val="091E42"/>
                </a:solidFill>
                <a:latin typeface="Verdana"/>
                <a:cs typeface="Verdana"/>
              </a:rPr>
              <a:t>:</a:t>
            </a:r>
            <a:endParaRPr sz="2950">
              <a:latin typeface="Verdana"/>
              <a:cs typeface="Verdana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3015614" y="1130719"/>
            <a:ext cx="2943860" cy="1219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R="5080">
              <a:lnSpc>
                <a:spcPct val="132800"/>
              </a:lnSpc>
              <a:spcBef>
                <a:spcPts val="95"/>
              </a:spcBef>
            </a:pPr>
            <a:r>
              <a:rPr sz="2950" spc="-170" dirty="0">
                <a:solidFill>
                  <a:srgbClr val="091E42"/>
                </a:solidFill>
                <a:latin typeface="Verdana"/>
                <a:cs typeface="Verdana"/>
              </a:rPr>
              <a:t>Atlassian</a:t>
            </a:r>
            <a:r>
              <a:rPr sz="2950" spc="-440" dirty="0">
                <a:solidFill>
                  <a:srgbClr val="091E42"/>
                </a:solidFill>
                <a:latin typeface="Verdana"/>
                <a:cs typeface="Verdana"/>
              </a:rPr>
              <a:t> </a:t>
            </a:r>
            <a:r>
              <a:rPr sz="2950" spc="-165" dirty="0">
                <a:solidFill>
                  <a:srgbClr val="091E42"/>
                </a:solidFill>
                <a:latin typeface="Verdana"/>
                <a:cs typeface="Verdana"/>
              </a:rPr>
              <a:t>Support  </a:t>
            </a:r>
            <a:r>
              <a:rPr sz="2950" spc="-170" dirty="0">
                <a:solidFill>
                  <a:srgbClr val="091E42"/>
                </a:solidFill>
                <a:latin typeface="Verdana"/>
                <a:cs typeface="Verdana"/>
              </a:rPr>
              <a:t>Customer</a:t>
            </a:r>
            <a:endParaRPr sz="2950">
              <a:latin typeface="Verdana"/>
              <a:cs typeface="Verdana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1382156" y="2458429"/>
            <a:ext cx="5362575" cy="321119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14"/>
              </a:spcBef>
              <a:tabLst>
                <a:tab pos="1633220" algn="l"/>
              </a:tabLst>
            </a:pPr>
            <a:r>
              <a:rPr sz="2950" b="1" spc="-305" dirty="0">
                <a:solidFill>
                  <a:srgbClr val="091E42"/>
                </a:solidFill>
                <a:latin typeface="Verdana"/>
                <a:cs typeface="Verdana"/>
              </a:rPr>
              <a:t>Subject:	</a:t>
            </a:r>
            <a:r>
              <a:rPr sz="2950" spc="-75" dirty="0">
                <a:solidFill>
                  <a:srgbClr val="091E42"/>
                </a:solidFill>
                <a:latin typeface="Verdana"/>
                <a:cs typeface="Verdana"/>
              </a:rPr>
              <a:t>Jira</a:t>
            </a:r>
            <a:r>
              <a:rPr sz="2950" spc="-360" dirty="0">
                <a:solidFill>
                  <a:srgbClr val="091E42"/>
                </a:solidFill>
                <a:latin typeface="Verdana"/>
                <a:cs typeface="Verdana"/>
              </a:rPr>
              <a:t> </a:t>
            </a:r>
            <a:r>
              <a:rPr sz="2950" spc="-190" dirty="0">
                <a:solidFill>
                  <a:srgbClr val="091E42"/>
                </a:solidFill>
                <a:latin typeface="Verdana"/>
                <a:cs typeface="Verdana"/>
              </a:rPr>
              <a:t>permissions</a:t>
            </a:r>
            <a:endParaRPr sz="295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5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r>
              <a:rPr sz="2950" b="1" spc="-320" dirty="0">
                <a:solidFill>
                  <a:srgbClr val="091E42"/>
                </a:solidFill>
                <a:latin typeface="Verdana"/>
                <a:cs typeface="Verdana"/>
              </a:rPr>
              <a:t>Message:</a:t>
            </a:r>
            <a:endParaRPr sz="295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4000">
              <a:latin typeface="Times New Roman"/>
              <a:cs typeface="Times New Roman"/>
            </a:endParaRPr>
          </a:p>
          <a:p>
            <a:pPr marR="5080">
              <a:lnSpc>
                <a:spcPct val="107100"/>
              </a:lnSpc>
            </a:pPr>
            <a:r>
              <a:rPr sz="2950" spc="-90" dirty="0">
                <a:solidFill>
                  <a:srgbClr val="091E42"/>
                </a:solidFill>
                <a:latin typeface="Verdana"/>
                <a:cs typeface="Verdana"/>
              </a:rPr>
              <a:t>How</a:t>
            </a:r>
            <a:r>
              <a:rPr sz="2950" spc="-825" dirty="0">
                <a:solidFill>
                  <a:srgbClr val="091E42"/>
                </a:solidFill>
                <a:latin typeface="Verdana"/>
                <a:cs typeface="Verdana"/>
              </a:rPr>
              <a:t> </a:t>
            </a:r>
            <a:r>
              <a:rPr sz="2950" spc="-155" dirty="0">
                <a:solidFill>
                  <a:srgbClr val="091E42"/>
                </a:solidFill>
                <a:latin typeface="Verdana"/>
                <a:cs typeface="Verdana"/>
              </a:rPr>
              <a:t>can </a:t>
            </a:r>
            <a:r>
              <a:rPr sz="2950" spc="-415" dirty="0">
                <a:solidFill>
                  <a:srgbClr val="091E42"/>
                </a:solidFill>
                <a:latin typeface="Verdana"/>
                <a:cs typeface="Verdana"/>
              </a:rPr>
              <a:t>I </a:t>
            </a:r>
            <a:r>
              <a:rPr sz="2950" spc="-265" dirty="0">
                <a:solidFill>
                  <a:srgbClr val="091E42"/>
                </a:solidFill>
                <a:latin typeface="Verdana"/>
                <a:cs typeface="Verdana"/>
              </a:rPr>
              <a:t>make </a:t>
            </a:r>
            <a:r>
              <a:rPr sz="2950" spc="-155" dirty="0">
                <a:solidFill>
                  <a:srgbClr val="091E42"/>
                </a:solidFill>
                <a:latin typeface="Verdana"/>
                <a:cs typeface="Verdana"/>
              </a:rPr>
              <a:t>bulk </a:t>
            </a:r>
            <a:r>
              <a:rPr sz="2950" spc="-185" dirty="0">
                <a:solidFill>
                  <a:srgbClr val="091E42"/>
                </a:solidFill>
                <a:latin typeface="Verdana"/>
                <a:cs typeface="Verdana"/>
              </a:rPr>
              <a:t>permission  </a:t>
            </a:r>
            <a:r>
              <a:rPr sz="2950" spc="-180" dirty="0">
                <a:solidFill>
                  <a:srgbClr val="091E42"/>
                </a:solidFill>
                <a:latin typeface="Verdana"/>
                <a:cs typeface="Verdana"/>
              </a:rPr>
              <a:t>changes</a:t>
            </a:r>
            <a:r>
              <a:rPr sz="2950" spc="-360" dirty="0">
                <a:solidFill>
                  <a:srgbClr val="091E42"/>
                </a:solidFill>
                <a:latin typeface="Verdana"/>
                <a:cs typeface="Verdana"/>
              </a:rPr>
              <a:t> </a:t>
            </a:r>
            <a:r>
              <a:rPr sz="2950" spc="-125" dirty="0">
                <a:solidFill>
                  <a:srgbClr val="091E42"/>
                </a:solidFill>
                <a:latin typeface="Verdana"/>
                <a:cs typeface="Verdana"/>
              </a:rPr>
              <a:t>to</a:t>
            </a:r>
            <a:r>
              <a:rPr sz="2950" spc="-360" dirty="0">
                <a:solidFill>
                  <a:srgbClr val="091E42"/>
                </a:solidFill>
                <a:latin typeface="Verdana"/>
                <a:cs typeface="Verdana"/>
              </a:rPr>
              <a:t> </a:t>
            </a:r>
            <a:r>
              <a:rPr sz="2950" spc="-220" dirty="0">
                <a:solidFill>
                  <a:srgbClr val="091E42"/>
                </a:solidFill>
                <a:latin typeface="Verdana"/>
                <a:cs typeface="Verdana"/>
              </a:rPr>
              <a:t>a</a:t>
            </a:r>
            <a:r>
              <a:rPr sz="2950" spc="-360" dirty="0">
                <a:solidFill>
                  <a:srgbClr val="091E42"/>
                </a:solidFill>
                <a:latin typeface="Verdana"/>
                <a:cs typeface="Verdana"/>
              </a:rPr>
              <a:t> </a:t>
            </a:r>
            <a:r>
              <a:rPr sz="2950" spc="-155" dirty="0">
                <a:solidFill>
                  <a:srgbClr val="091E42"/>
                </a:solidFill>
                <a:latin typeface="Verdana"/>
                <a:cs typeface="Verdana"/>
              </a:rPr>
              <a:t>single</a:t>
            </a:r>
            <a:r>
              <a:rPr sz="2950" spc="-360" dirty="0">
                <a:solidFill>
                  <a:srgbClr val="091E42"/>
                </a:solidFill>
                <a:latin typeface="Verdana"/>
                <a:cs typeface="Verdana"/>
              </a:rPr>
              <a:t> </a:t>
            </a:r>
            <a:r>
              <a:rPr sz="2950" spc="-75" dirty="0">
                <a:solidFill>
                  <a:srgbClr val="091E42"/>
                </a:solidFill>
                <a:latin typeface="Verdana"/>
                <a:cs typeface="Verdana"/>
              </a:rPr>
              <a:t>Jira</a:t>
            </a:r>
            <a:r>
              <a:rPr sz="2950" spc="-360" dirty="0">
                <a:solidFill>
                  <a:srgbClr val="091E42"/>
                </a:solidFill>
                <a:latin typeface="Verdana"/>
                <a:cs typeface="Verdana"/>
              </a:rPr>
              <a:t> </a:t>
            </a:r>
            <a:r>
              <a:rPr sz="2950" spc="-145" dirty="0">
                <a:solidFill>
                  <a:srgbClr val="091E42"/>
                </a:solidFill>
                <a:latin typeface="Verdana"/>
                <a:cs typeface="Verdana"/>
              </a:rPr>
              <a:t>project?</a:t>
            </a:r>
            <a:endParaRPr sz="2950">
              <a:latin typeface="Verdana"/>
              <a:cs typeface="Verdana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10790980" y="675686"/>
            <a:ext cx="8747760" cy="10189845"/>
          </a:xfrm>
          <a:custGeom>
            <a:avLst/>
            <a:gdLst/>
            <a:ahLst/>
            <a:cxnLst/>
            <a:rect l="l" t="t" r="r" b="b"/>
            <a:pathLst>
              <a:path w="8747760" h="10189845">
                <a:moveTo>
                  <a:pt x="0" y="0"/>
                </a:moveTo>
                <a:lnTo>
                  <a:pt x="8747691" y="0"/>
                </a:lnTo>
                <a:lnTo>
                  <a:pt x="8747691" y="10189601"/>
                </a:lnTo>
                <a:lnTo>
                  <a:pt x="0" y="10189601"/>
                </a:lnTo>
                <a:lnTo>
                  <a:pt x="0" y="0"/>
                </a:lnTo>
                <a:close/>
              </a:path>
            </a:pathLst>
          </a:custGeom>
          <a:solidFill>
            <a:srgbClr val="091E42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233212" y="0"/>
            <a:ext cx="14871065" cy="11308715"/>
          </a:xfrm>
          <a:custGeom>
            <a:avLst/>
            <a:gdLst/>
            <a:ahLst/>
            <a:cxnLst/>
            <a:rect l="l" t="t" r="r" b="b"/>
            <a:pathLst>
              <a:path w="14871065" h="11308715">
                <a:moveTo>
                  <a:pt x="0" y="0"/>
                </a:moveTo>
                <a:lnTo>
                  <a:pt x="14870887" y="0"/>
                </a:lnTo>
                <a:lnTo>
                  <a:pt x="14870887" y="11308556"/>
                </a:lnTo>
                <a:lnTo>
                  <a:pt x="0" y="11308556"/>
                </a:lnTo>
                <a:lnTo>
                  <a:pt x="0" y="0"/>
                </a:lnTo>
                <a:close/>
              </a:path>
            </a:pathLst>
          </a:custGeom>
          <a:solidFill>
            <a:srgbClr val="091E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201740" y="1557932"/>
            <a:ext cx="7586980" cy="1477010"/>
          </a:xfrm>
          <a:prstGeom prst="rect">
            <a:avLst/>
          </a:prstGeom>
        </p:spPr>
        <p:txBody>
          <a:bodyPr vert="horz" wrap="square" lIns="0" tIns="6476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09"/>
              </a:spcBef>
            </a:pPr>
            <a:r>
              <a:rPr sz="4950" spc="-590" dirty="0"/>
              <a:t>Related</a:t>
            </a:r>
            <a:r>
              <a:rPr sz="4950" spc="-575" dirty="0"/>
              <a:t> </a:t>
            </a:r>
            <a:r>
              <a:rPr sz="4950" spc="-480" dirty="0"/>
              <a:t>Content</a:t>
            </a:r>
            <a:endParaRPr sz="4950"/>
          </a:p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sz="3950" b="0" spc="-150" dirty="0">
                <a:latin typeface="Verdana"/>
                <a:cs typeface="Verdana"/>
              </a:rPr>
              <a:t>While</a:t>
            </a:r>
            <a:r>
              <a:rPr sz="3950" b="0" spc="-500" dirty="0">
                <a:latin typeface="Verdana"/>
                <a:cs typeface="Verdana"/>
              </a:rPr>
              <a:t> </a:t>
            </a:r>
            <a:r>
              <a:rPr sz="3950" b="0" spc="-215" dirty="0">
                <a:latin typeface="Verdana"/>
                <a:cs typeface="Verdana"/>
              </a:rPr>
              <a:t>browsing</a:t>
            </a:r>
            <a:r>
              <a:rPr sz="3950" b="0" spc="-495" dirty="0">
                <a:latin typeface="Verdana"/>
                <a:cs typeface="Verdana"/>
              </a:rPr>
              <a:t> </a:t>
            </a:r>
            <a:r>
              <a:rPr sz="3950" b="0" spc="-305" dirty="0">
                <a:latin typeface="Verdana"/>
                <a:cs typeface="Verdana"/>
              </a:rPr>
              <a:t>a</a:t>
            </a:r>
            <a:r>
              <a:rPr sz="3950" b="0" spc="-495" dirty="0">
                <a:latin typeface="Verdana"/>
                <a:cs typeface="Verdana"/>
              </a:rPr>
              <a:t> </a:t>
            </a:r>
            <a:r>
              <a:rPr sz="3950" b="0" spc="-215" dirty="0">
                <a:latin typeface="Verdana"/>
                <a:cs typeface="Verdana"/>
              </a:rPr>
              <a:t>knowledge</a:t>
            </a:r>
            <a:r>
              <a:rPr sz="3950" b="0" spc="-495" dirty="0">
                <a:latin typeface="Verdana"/>
                <a:cs typeface="Verdana"/>
              </a:rPr>
              <a:t> </a:t>
            </a:r>
            <a:r>
              <a:rPr sz="3950" b="0" spc="-260" dirty="0">
                <a:latin typeface="Verdana"/>
                <a:cs typeface="Verdana"/>
              </a:rPr>
              <a:t>base</a:t>
            </a:r>
            <a:endParaRPr sz="395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201740" y="8039410"/>
            <a:ext cx="11060430" cy="1477010"/>
          </a:xfrm>
          <a:prstGeom prst="rect">
            <a:avLst/>
          </a:prstGeom>
        </p:spPr>
        <p:txBody>
          <a:bodyPr vert="horz" wrap="square" lIns="0" tIns="6476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09"/>
              </a:spcBef>
            </a:pPr>
            <a:r>
              <a:rPr sz="4950" b="1" spc="-535" dirty="0">
                <a:solidFill>
                  <a:srgbClr val="FFFFFF"/>
                </a:solidFill>
                <a:latin typeface="Verdana"/>
                <a:cs typeface="Verdana"/>
              </a:rPr>
              <a:t>Support</a:t>
            </a:r>
            <a:r>
              <a:rPr sz="4950" b="1" spc="-5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4950" b="1" spc="-480" dirty="0">
                <a:solidFill>
                  <a:srgbClr val="FFFFFF"/>
                </a:solidFill>
                <a:latin typeface="Verdana"/>
                <a:cs typeface="Verdana"/>
              </a:rPr>
              <a:t>Staff</a:t>
            </a:r>
            <a:endParaRPr sz="49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sz="3950" spc="-145" dirty="0">
                <a:solidFill>
                  <a:srgbClr val="FFFFFF"/>
                </a:solidFill>
                <a:latin typeface="Verdana"/>
                <a:cs typeface="Verdana"/>
              </a:rPr>
              <a:t>Help</a:t>
            </a:r>
            <a:r>
              <a:rPr sz="3950" spc="-4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950" spc="-210" dirty="0">
                <a:solidFill>
                  <a:srgbClr val="FFFFFF"/>
                </a:solidFill>
                <a:latin typeface="Verdana"/>
                <a:cs typeface="Verdana"/>
              </a:rPr>
              <a:t>support</a:t>
            </a:r>
            <a:r>
              <a:rPr sz="3950" spc="-47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950" spc="-254" dirty="0">
                <a:solidFill>
                  <a:srgbClr val="FFFFFF"/>
                </a:solidFill>
                <a:latin typeface="Verdana"/>
                <a:cs typeface="Verdana"/>
              </a:rPr>
              <a:t>engineers</a:t>
            </a:r>
            <a:r>
              <a:rPr sz="3950" spc="-47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950" spc="-165" dirty="0">
                <a:solidFill>
                  <a:srgbClr val="FFFFFF"/>
                </a:solidFill>
                <a:latin typeface="Verdana"/>
                <a:cs typeface="Verdana"/>
              </a:rPr>
              <a:t>find</a:t>
            </a:r>
            <a:r>
              <a:rPr sz="3950" spc="-47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950" spc="-235" dirty="0">
                <a:solidFill>
                  <a:srgbClr val="FFFFFF"/>
                </a:solidFill>
                <a:latin typeface="Verdana"/>
                <a:cs typeface="Verdana"/>
              </a:rPr>
              <a:t>documentation</a:t>
            </a:r>
            <a:r>
              <a:rPr sz="3950" spc="-47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950" spc="-254" dirty="0">
                <a:solidFill>
                  <a:srgbClr val="FFFFFF"/>
                </a:solidFill>
                <a:latin typeface="Verdana"/>
                <a:cs typeface="Verdana"/>
              </a:rPr>
              <a:t>faster</a:t>
            </a:r>
            <a:endParaRPr sz="395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201740" y="4853643"/>
            <a:ext cx="5730240" cy="1500505"/>
          </a:xfrm>
          <a:prstGeom prst="rect">
            <a:avLst/>
          </a:prstGeom>
        </p:spPr>
        <p:txBody>
          <a:bodyPr vert="horz" wrap="square" lIns="0" tIns="774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10"/>
              </a:spcBef>
            </a:pPr>
            <a:r>
              <a:rPr sz="4950" b="1" spc="-480" dirty="0">
                <a:solidFill>
                  <a:srgbClr val="FFFFFF"/>
                </a:solidFill>
                <a:latin typeface="Verdana"/>
                <a:cs typeface="Verdana"/>
              </a:rPr>
              <a:t>Self</a:t>
            </a:r>
            <a:r>
              <a:rPr sz="4950" b="1" spc="-5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4950" b="1" spc="-515" dirty="0">
                <a:solidFill>
                  <a:srgbClr val="FFFFFF"/>
                </a:solidFill>
                <a:latin typeface="Verdana"/>
                <a:cs typeface="Verdana"/>
              </a:rPr>
              <a:t>service</a:t>
            </a:r>
            <a:endParaRPr sz="49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420"/>
              </a:spcBef>
            </a:pPr>
            <a:r>
              <a:rPr sz="3950" spc="-229" dirty="0">
                <a:solidFill>
                  <a:srgbClr val="FFFFFF"/>
                </a:solidFill>
                <a:latin typeface="Verdana"/>
                <a:cs typeface="Verdana"/>
              </a:rPr>
              <a:t>For</a:t>
            </a:r>
            <a:r>
              <a:rPr sz="3950" spc="-48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950" spc="-300" dirty="0">
                <a:solidFill>
                  <a:srgbClr val="FFFFFF"/>
                </a:solidFill>
                <a:latin typeface="Verdana"/>
                <a:cs typeface="Verdana"/>
              </a:rPr>
              <a:t>easy</a:t>
            </a:r>
            <a:r>
              <a:rPr sz="3950" spc="-48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950" spc="-175" dirty="0">
                <a:solidFill>
                  <a:srgbClr val="FFFFFF"/>
                </a:solidFill>
                <a:latin typeface="Verdana"/>
                <a:cs typeface="Verdana"/>
              </a:rPr>
              <a:t>to</a:t>
            </a:r>
            <a:r>
              <a:rPr sz="3950" spc="-48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950" spc="-265" dirty="0">
                <a:solidFill>
                  <a:srgbClr val="FFFFFF"/>
                </a:solidFill>
                <a:latin typeface="Verdana"/>
                <a:cs typeface="Verdana"/>
              </a:rPr>
              <a:t>resolve</a:t>
            </a:r>
            <a:r>
              <a:rPr sz="3950" spc="-48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950" spc="-204" dirty="0">
                <a:solidFill>
                  <a:srgbClr val="FFFFFF"/>
                </a:solidFill>
                <a:latin typeface="Verdana"/>
                <a:cs typeface="Verdana"/>
              </a:rPr>
              <a:t>tickets</a:t>
            </a:r>
            <a:endParaRPr sz="3950">
              <a:latin typeface="Verdana"/>
              <a:cs typeface="Verdana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526267" y="2045990"/>
            <a:ext cx="1139190" cy="1282065"/>
          </a:xfrm>
          <a:custGeom>
            <a:avLst/>
            <a:gdLst/>
            <a:ahLst/>
            <a:cxnLst/>
            <a:rect l="l" t="t" r="r" b="b"/>
            <a:pathLst>
              <a:path w="1139189" h="1282064">
                <a:moveTo>
                  <a:pt x="767358" y="0"/>
                </a:moveTo>
                <a:lnTo>
                  <a:pt x="0" y="276054"/>
                </a:lnTo>
                <a:lnTo>
                  <a:pt x="361695" y="1281447"/>
                </a:lnTo>
                <a:lnTo>
                  <a:pt x="1139001" y="1001801"/>
                </a:lnTo>
                <a:lnTo>
                  <a:pt x="843961" y="181701"/>
                </a:lnTo>
                <a:lnTo>
                  <a:pt x="843796" y="181701"/>
                </a:lnTo>
                <a:lnTo>
                  <a:pt x="767358" y="0"/>
                </a:lnTo>
                <a:close/>
              </a:path>
              <a:path w="1139189" h="1282064">
                <a:moveTo>
                  <a:pt x="843942" y="181648"/>
                </a:moveTo>
                <a:lnTo>
                  <a:pt x="843796" y="181701"/>
                </a:lnTo>
                <a:lnTo>
                  <a:pt x="843961" y="181701"/>
                </a:lnTo>
                <a:close/>
              </a:path>
            </a:pathLst>
          </a:custGeom>
          <a:solidFill>
            <a:srgbClr val="00C7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850386" y="2444899"/>
            <a:ext cx="481330" cy="467995"/>
          </a:xfrm>
          <a:custGeom>
            <a:avLst/>
            <a:gdLst/>
            <a:ahLst/>
            <a:cxnLst/>
            <a:rect l="l" t="t" r="r" b="b"/>
            <a:pathLst>
              <a:path w="481330" h="467994">
                <a:moveTo>
                  <a:pt x="159091" y="0"/>
                </a:moveTo>
                <a:lnTo>
                  <a:pt x="115171" y="21042"/>
                </a:lnTo>
                <a:lnTo>
                  <a:pt x="77472" y="49633"/>
                </a:lnTo>
                <a:lnTo>
                  <a:pt x="46502" y="84524"/>
                </a:lnTo>
                <a:lnTo>
                  <a:pt x="22865" y="124432"/>
                </a:lnTo>
                <a:lnTo>
                  <a:pt x="7163" y="168076"/>
                </a:lnTo>
                <a:lnTo>
                  <a:pt x="0" y="214176"/>
                </a:lnTo>
                <a:lnTo>
                  <a:pt x="1978" y="261451"/>
                </a:lnTo>
                <a:lnTo>
                  <a:pt x="13703" y="308618"/>
                </a:lnTo>
                <a:lnTo>
                  <a:pt x="34717" y="352444"/>
                </a:lnTo>
                <a:lnTo>
                  <a:pt x="63309" y="390143"/>
                </a:lnTo>
                <a:lnTo>
                  <a:pt x="98200" y="421113"/>
                </a:lnTo>
                <a:lnTo>
                  <a:pt x="138107" y="444750"/>
                </a:lnTo>
                <a:lnTo>
                  <a:pt x="181751" y="460452"/>
                </a:lnTo>
                <a:lnTo>
                  <a:pt x="227850" y="467615"/>
                </a:lnTo>
                <a:lnTo>
                  <a:pt x="275123" y="465637"/>
                </a:lnTo>
                <a:lnTo>
                  <a:pt x="322290" y="453912"/>
                </a:lnTo>
                <a:lnTo>
                  <a:pt x="366115" y="432898"/>
                </a:lnTo>
                <a:lnTo>
                  <a:pt x="403813" y="404306"/>
                </a:lnTo>
                <a:lnTo>
                  <a:pt x="434782" y="369415"/>
                </a:lnTo>
                <a:lnTo>
                  <a:pt x="458418" y="329508"/>
                </a:lnTo>
                <a:lnTo>
                  <a:pt x="474119" y="285864"/>
                </a:lnTo>
                <a:lnTo>
                  <a:pt x="481283" y="239765"/>
                </a:lnTo>
                <a:lnTo>
                  <a:pt x="480748" y="226977"/>
                </a:lnTo>
                <a:lnTo>
                  <a:pt x="240638" y="226977"/>
                </a:lnTo>
                <a:lnTo>
                  <a:pt x="159091" y="0"/>
                </a:lnTo>
                <a:close/>
              </a:path>
              <a:path w="481330" h="467994">
                <a:moveTo>
                  <a:pt x="467584" y="145325"/>
                </a:moveTo>
                <a:lnTo>
                  <a:pt x="240638" y="226977"/>
                </a:lnTo>
                <a:lnTo>
                  <a:pt x="480748" y="226977"/>
                </a:lnTo>
                <a:lnTo>
                  <a:pt x="479305" y="192492"/>
                </a:lnTo>
                <a:lnTo>
                  <a:pt x="467584" y="145325"/>
                </a:lnTo>
                <a:close/>
              </a:path>
            </a:pathLst>
          </a:custGeom>
          <a:solidFill>
            <a:srgbClr val="F4F5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048461" y="2355968"/>
            <a:ext cx="309880" cy="240665"/>
          </a:xfrm>
          <a:custGeom>
            <a:avLst/>
            <a:gdLst/>
            <a:ahLst/>
            <a:cxnLst/>
            <a:rect l="l" t="t" r="r" b="b"/>
            <a:pathLst>
              <a:path w="309880" h="240664">
                <a:moveTo>
                  <a:pt x="94440" y="0"/>
                </a:moveTo>
                <a:lnTo>
                  <a:pt x="47167" y="1976"/>
                </a:lnTo>
                <a:lnTo>
                  <a:pt x="0" y="13697"/>
                </a:lnTo>
                <a:lnTo>
                  <a:pt x="81651" y="240643"/>
                </a:lnTo>
                <a:lnTo>
                  <a:pt x="309299" y="161001"/>
                </a:lnTo>
                <a:lnTo>
                  <a:pt x="308587" y="158991"/>
                </a:lnTo>
                <a:lnTo>
                  <a:pt x="287573" y="115169"/>
                </a:lnTo>
                <a:lnTo>
                  <a:pt x="258980" y="77472"/>
                </a:lnTo>
                <a:lnTo>
                  <a:pt x="224090" y="46504"/>
                </a:lnTo>
                <a:lnTo>
                  <a:pt x="184182" y="22867"/>
                </a:lnTo>
                <a:lnTo>
                  <a:pt x="140539" y="7164"/>
                </a:lnTo>
                <a:lnTo>
                  <a:pt x="94440" y="0"/>
                </a:lnTo>
                <a:close/>
              </a:path>
            </a:pathLst>
          </a:custGeom>
          <a:solidFill>
            <a:srgbClr val="0065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901847" y="3008725"/>
            <a:ext cx="295910" cy="106680"/>
          </a:xfrm>
          <a:custGeom>
            <a:avLst/>
            <a:gdLst/>
            <a:ahLst/>
            <a:cxnLst/>
            <a:rect l="l" t="t" r="r" b="b"/>
            <a:pathLst>
              <a:path w="295910" h="106680">
                <a:moveTo>
                  <a:pt x="0" y="106436"/>
                </a:moveTo>
                <a:lnTo>
                  <a:pt x="295850" y="0"/>
                </a:lnTo>
              </a:path>
            </a:pathLst>
          </a:custGeom>
          <a:ln w="17637">
            <a:solidFill>
              <a:srgbClr val="00A3B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928307" y="3108744"/>
            <a:ext cx="222250" cy="80010"/>
          </a:xfrm>
          <a:custGeom>
            <a:avLst/>
            <a:gdLst/>
            <a:ahLst/>
            <a:cxnLst/>
            <a:rect l="l" t="t" r="r" b="b"/>
            <a:pathLst>
              <a:path w="222250" h="80010">
                <a:moveTo>
                  <a:pt x="0" y="79944"/>
                </a:moveTo>
                <a:lnTo>
                  <a:pt x="222220" y="0"/>
                </a:lnTo>
              </a:path>
            </a:pathLst>
          </a:custGeom>
          <a:ln w="17637">
            <a:solidFill>
              <a:srgbClr val="00A3B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931532" y="2045990"/>
            <a:ext cx="604188" cy="691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679415" y="1806803"/>
            <a:ext cx="1077328" cy="12476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931782" y="2315990"/>
            <a:ext cx="509270" cy="395605"/>
          </a:xfrm>
          <a:custGeom>
            <a:avLst/>
            <a:gdLst/>
            <a:ahLst/>
            <a:cxnLst/>
            <a:rect l="l" t="t" r="r" b="b"/>
            <a:pathLst>
              <a:path w="509270" h="395605">
                <a:moveTo>
                  <a:pt x="444679" y="395235"/>
                </a:moveTo>
                <a:lnTo>
                  <a:pt x="507294" y="164778"/>
                </a:lnTo>
                <a:lnTo>
                  <a:pt x="508876" y="140892"/>
                </a:lnTo>
                <a:lnTo>
                  <a:pt x="501433" y="119013"/>
                </a:lnTo>
                <a:lnTo>
                  <a:pt x="486329" y="101520"/>
                </a:lnTo>
                <a:lnTo>
                  <a:pt x="464928" y="90795"/>
                </a:lnTo>
                <a:lnTo>
                  <a:pt x="136597" y="1582"/>
                </a:lnTo>
                <a:lnTo>
                  <a:pt x="112711" y="0"/>
                </a:lnTo>
                <a:lnTo>
                  <a:pt x="90832" y="7440"/>
                </a:lnTo>
                <a:lnTo>
                  <a:pt x="73339" y="22544"/>
                </a:lnTo>
                <a:lnTo>
                  <a:pt x="62614" y="43949"/>
                </a:lnTo>
                <a:lnTo>
                  <a:pt x="0" y="274406"/>
                </a:lnTo>
              </a:path>
            </a:pathLst>
          </a:custGeom>
          <a:ln w="17637">
            <a:solidFill>
              <a:srgbClr val="A5AD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844458" y="2503068"/>
            <a:ext cx="174648" cy="17464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306496" y="2605994"/>
            <a:ext cx="184150" cy="185420"/>
          </a:xfrm>
          <a:custGeom>
            <a:avLst/>
            <a:gdLst/>
            <a:ahLst/>
            <a:cxnLst/>
            <a:rect l="l" t="t" r="r" b="b"/>
            <a:pathLst>
              <a:path w="184150" h="185419">
                <a:moveTo>
                  <a:pt x="0" y="0"/>
                </a:moveTo>
                <a:lnTo>
                  <a:pt x="47202" y="185271"/>
                </a:lnTo>
                <a:lnTo>
                  <a:pt x="184057" y="51747"/>
                </a:lnTo>
                <a:lnTo>
                  <a:pt x="0" y="0"/>
                </a:lnTo>
                <a:close/>
              </a:path>
            </a:pathLst>
          </a:custGeom>
          <a:solidFill>
            <a:srgbClr val="A5AD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155507" y="2102710"/>
            <a:ext cx="147955" cy="543560"/>
          </a:xfrm>
          <a:custGeom>
            <a:avLst/>
            <a:gdLst/>
            <a:ahLst/>
            <a:cxnLst/>
            <a:rect l="l" t="t" r="r" b="b"/>
            <a:pathLst>
              <a:path w="147954" h="543560">
                <a:moveTo>
                  <a:pt x="147532" y="0"/>
                </a:moveTo>
                <a:lnTo>
                  <a:pt x="0" y="542967"/>
                </a:lnTo>
              </a:path>
            </a:pathLst>
          </a:custGeom>
          <a:ln w="17637">
            <a:solidFill>
              <a:srgbClr val="A5AD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057058" y="2544938"/>
            <a:ext cx="203835" cy="203835"/>
          </a:xfrm>
          <a:custGeom>
            <a:avLst/>
            <a:gdLst/>
            <a:ahLst/>
            <a:cxnLst/>
            <a:rect l="l" t="t" r="r" b="b"/>
            <a:pathLst>
              <a:path w="203835" h="203835">
                <a:moveTo>
                  <a:pt x="43422" y="0"/>
                </a:moveTo>
                <a:lnTo>
                  <a:pt x="0" y="159785"/>
                </a:lnTo>
                <a:lnTo>
                  <a:pt x="159785" y="203208"/>
                </a:lnTo>
                <a:lnTo>
                  <a:pt x="203208" y="43422"/>
                </a:lnTo>
                <a:lnTo>
                  <a:pt x="43422" y="0"/>
                </a:lnTo>
                <a:close/>
              </a:path>
            </a:pathLst>
          </a:custGeom>
          <a:solidFill>
            <a:srgbClr val="00B8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113988" y="2039644"/>
            <a:ext cx="369570" cy="188595"/>
          </a:xfrm>
          <a:custGeom>
            <a:avLst/>
            <a:gdLst/>
            <a:ahLst/>
            <a:cxnLst/>
            <a:rect l="l" t="t" r="r" b="b"/>
            <a:pathLst>
              <a:path w="369570" h="188594">
                <a:moveTo>
                  <a:pt x="25831" y="0"/>
                </a:moveTo>
                <a:lnTo>
                  <a:pt x="0" y="95044"/>
                </a:lnTo>
                <a:lnTo>
                  <a:pt x="343633" y="188413"/>
                </a:lnTo>
                <a:lnTo>
                  <a:pt x="369465" y="93379"/>
                </a:lnTo>
                <a:lnTo>
                  <a:pt x="25831" y="0"/>
                </a:lnTo>
                <a:close/>
              </a:path>
            </a:pathLst>
          </a:custGeom>
          <a:solidFill>
            <a:srgbClr val="0065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916288" y="1345226"/>
            <a:ext cx="196850" cy="196850"/>
          </a:xfrm>
          <a:custGeom>
            <a:avLst/>
            <a:gdLst/>
            <a:ahLst/>
            <a:cxnLst/>
            <a:rect l="l" t="t" r="r" b="b"/>
            <a:pathLst>
              <a:path w="196850" h="196850">
                <a:moveTo>
                  <a:pt x="0" y="0"/>
                </a:moveTo>
                <a:lnTo>
                  <a:pt x="0" y="196842"/>
                </a:lnTo>
                <a:lnTo>
                  <a:pt x="196852" y="196842"/>
                </a:lnTo>
                <a:lnTo>
                  <a:pt x="0" y="0"/>
                </a:lnTo>
                <a:close/>
              </a:path>
            </a:pathLst>
          </a:custGeom>
          <a:solidFill>
            <a:srgbClr val="FFD5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372147" y="2209836"/>
            <a:ext cx="314960" cy="17780"/>
          </a:xfrm>
          <a:custGeom>
            <a:avLst/>
            <a:gdLst/>
            <a:ahLst/>
            <a:cxnLst/>
            <a:rect l="l" t="t" r="r" b="b"/>
            <a:pathLst>
              <a:path w="314960" h="17780">
                <a:moveTo>
                  <a:pt x="0" y="17637"/>
                </a:moveTo>
                <a:lnTo>
                  <a:pt x="314396" y="17637"/>
                </a:lnTo>
                <a:lnTo>
                  <a:pt x="314396" y="0"/>
                </a:lnTo>
                <a:lnTo>
                  <a:pt x="0" y="0"/>
                </a:lnTo>
                <a:lnTo>
                  <a:pt x="0" y="1763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372147" y="2287969"/>
            <a:ext cx="236220" cy="17780"/>
          </a:xfrm>
          <a:custGeom>
            <a:avLst/>
            <a:gdLst/>
            <a:ahLst/>
            <a:cxnLst/>
            <a:rect l="l" t="t" r="r" b="b"/>
            <a:pathLst>
              <a:path w="236219" h="17780">
                <a:moveTo>
                  <a:pt x="0" y="17637"/>
                </a:moveTo>
                <a:lnTo>
                  <a:pt x="236154" y="17637"/>
                </a:lnTo>
                <a:lnTo>
                  <a:pt x="236154" y="0"/>
                </a:lnTo>
                <a:lnTo>
                  <a:pt x="0" y="0"/>
                </a:lnTo>
                <a:lnTo>
                  <a:pt x="0" y="1763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287218" y="1345226"/>
            <a:ext cx="826079" cy="106847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916288" y="1345226"/>
            <a:ext cx="196850" cy="196850"/>
          </a:xfrm>
          <a:custGeom>
            <a:avLst/>
            <a:gdLst/>
            <a:ahLst/>
            <a:cxnLst/>
            <a:rect l="l" t="t" r="r" b="b"/>
            <a:pathLst>
              <a:path w="196850" h="196850">
                <a:moveTo>
                  <a:pt x="0" y="0"/>
                </a:moveTo>
                <a:lnTo>
                  <a:pt x="0" y="196842"/>
                </a:lnTo>
                <a:lnTo>
                  <a:pt x="196852" y="196842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372147" y="2209836"/>
            <a:ext cx="314960" cy="17780"/>
          </a:xfrm>
          <a:custGeom>
            <a:avLst/>
            <a:gdLst/>
            <a:ahLst/>
            <a:cxnLst/>
            <a:rect l="l" t="t" r="r" b="b"/>
            <a:pathLst>
              <a:path w="314960" h="17780">
                <a:moveTo>
                  <a:pt x="0" y="17637"/>
                </a:moveTo>
                <a:lnTo>
                  <a:pt x="314396" y="17637"/>
                </a:lnTo>
                <a:lnTo>
                  <a:pt x="314396" y="0"/>
                </a:lnTo>
                <a:lnTo>
                  <a:pt x="0" y="0"/>
                </a:lnTo>
                <a:lnTo>
                  <a:pt x="0" y="17637"/>
                </a:lnTo>
                <a:close/>
              </a:path>
            </a:pathLst>
          </a:custGeom>
          <a:solidFill>
            <a:srgbClr val="42526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372147" y="2287969"/>
            <a:ext cx="236220" cy="17780"/>
          </a:xfrm>
          <a:custGeom>
            <a:avLst/>
            <a:gdLst/>
            <a:ahLst/>
            <a:cxnLst/>
            <a:rect l="l" t="t" r="r" b="b"/>
            <a:pathLst>
              <a:path w="236219" h="17780">
                <a:moveTo>
                  <a:pt x="0" y="17637"/>
                </a:moveTo>
                <a:lnTo>
                  <a:pt x="236154" y="17637"/>
                </a:lnTo>
                <a:lnTo>
                  <a:pt x="236154" y="0"/>
                </a:lnTo>
                <a:lnTo>
                  <a:pt x="0" y="0"/>
                </a:lnTo>
                <a:lnTo>
                  <a:pt x="0" y="17637"/>
                </a:lnTo>
                <a:close/>
              </a:path>
            </a:pathLst>
          </a:custGeom>
          <a:solidFill>
            <a:srgbClr val="42526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372147" y="1443652"/>
            <a:ext cx="314960" cy="0"/>
          </a:xfrm>
          <a:custGeom>
            <a:avLst/>
            <a:gdLst/>
            <a:ahLst/>
            <a:cxnLst/>
            <a:rect l="l" t="t" r="r" b="b"/>
            <a:pathLst>
              <a:path w="314960">
                <a:moveTo>
                  <a:pt x="0" y="0"/>
                </a:moveTo>
                <a:lnTo>
                  <a:pt x="314396" y="0"/>
                </a:lnTo>
              </a:path>
            </a:pathLst>
          </a:custGeom>
          <a:ln w="17637">
            <a:solidFill>
              <a:srgbClr val="42526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372147" y="1521786"/>
            <a:ext cx="332740" cy="0"/>
          </a:xfrm>
          <a:custGeom>
            <a:avLst/>
            <a:gdLst/>
            <a:ahLst/>
            <a:cxnLst/>
            <a:rect l="l" t="t" r="r" b="b"/>
            <a:pathLst>
              <a:path w="332739">
                <a:moveTo>
                  <a:pt x="0" y="0"/>
                </a:moveTo>
                <a:lnTo>
                  <a:pt x="332123" y="0"/>
                </a:lnTo>
              </a:path>
            </a:pathLst>
          </a:custGeom>
          <a:ln w="17637">
            <a:solidFill>
              <a:srgbClr val="42526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391340" y="1728272"/>
            <a:ext cx="610235" cy="395605"/>
          </a:xfrm>
          <a:custGeom>
            <a:avLst/>
            <a:gdLst/>
            <a:ahLst/>
            <a:cxnLst/>
            <a:rect l="l" t="t" r="r" b="b"/>
            <a:pathLst>
              <a:path w="610235" h="395605">
                <a:moveTo>
                  <a:pt x="0" y="0"/>
                </a:moveTo>
                <a:lnTo>
                  <a:pt x="0" y="395222"/>
                </a:lnTo>
                <a:lnTo>
                  <a:pt x="610009" y="395231"/>
                </a:lnTo>
              </a:path>
            </a:pathLst>
          </a:custGeom>
          <a:ln w="17637">
            <a:solidFill>
              <a:srgbClr val="42526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2390660" y="1740910"/>
            <a:ext cx="601345" cy="382905"/>
          </a:xfrm>
          <a:custGeom>
            <a:avLst/>
            <a:gdLst/>
            <a:ahLst/>
            <a:cxnLst/>
            <a:rect l="l" t="t" r="r" b="b"/>
            <a:pathLst>
              <a:path w="601344" h="382905">
                <a:moveTo>
                  <a:pt x="601216" y="0"/>
                </a:moveTo>
                <a:lnTo>
                  <a:pt x="556459" y="2299"/>
                </a:lnTo>
                <a:lnTo>
                  <a:pt x="516730" y="8910"/>
                </a:lnTo>
                <a:lnTo>
                  <a:pt x="450336" y="33344"/>
                </a:lnTo>
                <a:lnTo>
                  <a:pt x="397993" y="69850"/>
                </a:lnTo>
                <a:lnTo>
                  <a:pt x="355657" y="114979"/>
                </a:lnTo>
                <a:lnTo>
                  <a:pt x="319287" y="165282"/>
                </a:lnTo>
                <a:lnTo>
                  <a:pt x="302076" y="191297"/>
                </a:lnTo>
                <a:lnTo>
                  <a:pt x="284841" y="217311"/>
                </a:lnTo>
                <a:lnTo>
                  <a:pt x="248277" y="267614"/>
                </a:lnTo>
                <a:lnTo>
                  <a:pt x="205553" y="312744"/>
                </a:lnTo>
                <a:lnTo>
                  <a:pt x="152627" y="349250"/>
                </a:lnTo>
                <a:lnTo>
                  <a:pt x="85456" y="373683"/>
                </a:lnTo>
                <a:lnTo>
                  <a:pt x="45266" y="380294"/>
                </a:lnTo>
                <a:lnTo>
                  <a:pt x="0" y="382594"/>
                </a:lnTo>
              </a:path>
            </a:pathLst>
          </a:custGeom>
          <a:ln w="17637">
            <a:solidFill>
              <a:srgbClr val="0065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650504" y="7831835"/>
            <a:ext cx="1982470" cy="1982470"/>
          </a:xfrm>
          <a:custGeom>
            <a:avLst/>
            <a:gdLst/>
            <a:ahLst/>
            <a:cxnLst/>
            <a:rect l="l" t="t" r="r" b="b"/>
            <a:pathLst>
              <a:path w="1982470" h="1982470">
                <a:moveTo>
                  <a:pt x="991048" y="0"/>
                </a:moveTo>
                <a:lnTo>
                  <a:pt x="943031" y="1142"/>
                </a:lnTo>
                <a:lnTo>
                  <a:pt x="895604" y="4536"/>
                </a:lnTo>
                <a:lnTo>
                  <a:pt x="848819" y="10129"/>
                </a:lnTo>
                <a:lnTo>
                  <a:pt x="802727" y="17869"/>
                </a:lnTo>
                <a:lnTo>
                  <a:pt x="757381" y="27705"/>
                </a:lnTo>
                <a:lnTo>
                  <a:pt x="712833" y="39584"/>
                </a:lnTo>
                <a:lnTo>
                  <a:pt x="669133" y="53454"/>
                </a:lnTo>
                <a:lnTo>
                  <a:pt x="626335" y="69264"/>
                </a:lnTo>
                <a:lnTo>
                  <a:pt x="584490" y="86962"/>
                </a:lnTo>
                <a:lnTo>
                  <a:pt x="543650" y="106495"/>
                </a:lnTo>
                <a:lnTo>
                  <a:pt x="503867" y="127813"/>
                </a:lnTo>
                <a:lnTo>
                  <a:pt x="465193" y="150862"/>
                </a:lnTo>
                <a:lnTo>
                  <a:pt x="427680" y="175591"/>
                </a:lnTo>
                <a:lnTo>
                  <a:pt x="391379" y="201948"/>
                </a:lnTo>
                <a:lnTo>
                  <a:pt x="356343" y="229882"/>
                </a:lnTo>
                <a:lnTo>
                  <a:pt x="322624" y="259339"/>
                </a:lnTo>
                <a:lnTo>
                  <a:pt x="290273" y="290269"/>
                </a:lnTo>
                <a:lnTo>
                  <a:pt x="259343" y="322620"/>
                </a:lnTo>
                <a:lnTo>
                  <a:pt x="229885" y="356339"/>
                </a:lnTo>
                <a:lnTo>
                  <a:pt x="201951" y="391375"/>
                </a:lnTo>
                <a:lnTo>
                  <a:pt x="175594" y="427675"/>
                </a:lnTo>
                <a:lnTo>
                  <a:pt x="150864" y="465188"/>
                </a:lnTo>
                <a:lnTo>
                  <a:pt x="127815" y="503862"/>
                </a:lnTo>
                <a:lnTo>
                  <a:pt x="106497" y="543645"/>
                </a:lnTo>
                <a:lnTo>
                  <a:pt x="86964" y="584485"/>
                </a:lnTo>
                <a:lnTo>
                  <a:pt x="69266" y="626331"/>
                </a:lnTo>
                <a:lnTo>
                  <a:pt x="53455" y="669129"/>
                </a:lnTo>
                <a:lnTo>
                  <a:pt x="39585" y="712829"/>
                </a:lnTo>
                <a:lnTo>
                  <a:pt x="27706" y="757378"/>
                </a:lnTo>
                <a:lnTo>
                  <a:pt x="17870" y="802725"/>
                </a:lnTo>
                <a:lnTo>
                  <a:pt x="10129" y="848817"/>
                </a:lnTo>
                <a:lnTo>
                  <a:pt x="4536" y="895603"/>
                </a:lnTo>
                <a:lnTo>
                  <a:pt x="1142" y="943030"/>
                </a:lnTo>
                <a:lnTo>
                  <a:pt x="0" y="991048"/>
                </a:lnTo>
                <a:lnTo>
                  <a:pt x="1142" y="1039064"/>
                </a:lnTo>
                <a:lnTo>
                  <a:pt x="4536" y="1086491"/>
                </a:lnTo>
                <a:lnTo>
                  <a:pt x="10129" y="1133277"/>
                </a:lnTo>
                <a:lnTo>
                  <a:pt x="17870" y="1179368"/>
                </a:lnTo>
                <a:lnTo>
                  <a:pt x="27706" y="1224714"/>
                </a:lnTo>
                <a:lnTo>
                  <a:pt x="39585" y="1269263"/>
                </a:lnTo>
                <a:lnTo>
                  <a:pt x="53455" y="1312963"/>
                </a:lnTo>
                <a:lnTo>
                  <a:pt x="69266" y="1355761"/>
                </a:lnTo>
                <a:lnTo>
                  <a:pt x="86964" y="1397606"/>
                </a:lnTo>
                <a:lnTo>
                  <a:pt x="106497" y="1438446"/>
                </a:lnTo>
                <a:lnTo>
                  <a:pt x="127815" y="1478229"/>
                </a:lnTo>
                <a:lnTo>
                  <a:pt x="150864" y="1516903"/>
                </a:lnTo>
                <a:lnTo>
                  <a:pt x="175594" y="1554416"/>
                </a:lnTo>
                <a:lnTo>
                  <a:pt x="201951" y="1590717"/>
                </a:lnTo>
                <a:lnTo>
                  <a:pt x="229885" y="1625752"/>
                </a:lnTo>
                <a:lnTo>
                  <a:pt x="259343" y="1659472"/>
                </a:lnTo>
                <a:lnTo>
                  <a:pt x="290273" y="1691822"/>
                </a:lnTo>
                <a:lnTo>
                  <a:pt x="322624" y="1722753"/>
                </a:lnTo>
                <a:lnTo>
                  <a:pt x="356343" y="1752211"/>
                </a:lnTo>
                <a:lnTo>
                  <a:pt x="391379" y="1780144"/>
                </a:lnTo>
                <a:lnTo>
                  <a:pt x="427680" y="1806502"/>
                </a:lnTo>
                <a:lnTo>
                  <a:pt x="465193" y="1831231"/>
                </a:lnTo>
                <a:lnTo>
                  <a:pt x="503867" y="1854281"/>
                </a:lnTo>
                <a:lnTo>
                  <a:pt x="543650" y="1875598"/>
                </a:lnTo>
                <a:lnTo>
                  <a:pt x="584490" y="1895132"/>
                </a:lnTo>
                <a:lnTo>
                  <a:pt x="626335" y="1912830"/>
                </a:lnTo>
                <a:lnTo>
                  <a:pt x="669133" y="1928640"/>
                </a:lnTo>
                <a:lnTo>
                  <a:pt x="712833" y="1942511"/>
                </a:lnTo>
                <a:lnTo>
                  <a:pt x="757381" y="1954390"/>
                </a:lnTo>
                <a:lnTo>
                  <a:pt x="802727" y="1964226"/>
                </a:lnTo>
                <a:lnTo>
                  <a:pt x="848819" y="1971966"/>
                </a:lnTo>
                <a:lnTo>
                  <a:pt x="895604" y="1977559"/>
                </a:lnTo>
                <a:lnTo>
                  <a:pt x="943031" y="1980953"/>
                </a:lnTo>
                <a:lnTo>
                  <a:pt x="991048" y="1982096"/>
                </a:lnTo>
                <a:lnTo>
                  <a:pt x="1039064" y="1980953"/>
                </a:lnTo>
                <a:lnTo>
                  <a:pt x="1086491" y="1977559"/>
                </a:lnTo>
                <a:lnTo>
                  <a:pt x="1133277" y="1971966"/>
                </a:lnTo>
                <a:lnTo>
                  <a:pt x="1179368" y="1964226"/>
                </a:lnTo>
                <a:lnTo>
                  <a:pt x="1224714" y="1954390"/>
                </a:lnTo>
                <a:lnTo>
                  <a:pt x="1269263" y="1942511"/>
                </a:lnTo>
                <a:lnTo>
                  <a:pt x="1312963" y="1928640"/>
                </a:lnTo>
                <a:lnTo>
                  <a:pt x="1355761" y="1912830"/>
                </a:lnTo>
                <a:lnTo>
                  <a:pt x="1397606" y="1895132"/>
                </a:lnTo>
                <a:lnTo>
                  <a:pt x="1438446" y="1875598"/>
                </a:lnTo>
                <a:lnTo>
                  <a:pt x="1478229" y="1854281"/>
                </a:lnTo>
                <a:lnTo>
                  <a:pt x="1516903" y="1831231"/>
                </a:lnTo>
                <a:lnTo>
                  <a:pt x="1554416" y="1806502"/>
                </a:lnTo>
                <a:lnTo>
                  <a:pt x="1590717" y="1780144"/>
                </a:lnTo>
                <a:lnTo>
                  <a:pt x="1625752" y="1752211"/>
                </a:lnTo>
                <a:lnTo>
                  <a:pt x="1659472" y="1722753"/>
                </a:lnTo>
                <a:lnTo>
                  <a:pt x="1691822" y="1691822"/>
                </a:lnTo>
                <a:lnTo>
                  <a:pt x="1722753" y="1659472"/>
                </a:lnTo>
                <a:lnTo>
                  <a:pt x="1752211" y="1625752"/>
                </a:lnTo>
                <a:lnTo>
                  <a:pt x="1780144" y="1590717"/>
                </a:lnTo>
                <a:lnTo>
                  <a:pt x="1806502" y="1554416"/>
                </a:lnTo>
                <a:lnTo>
                  <a:pt x="1831231" y="1516903"/>
                </a:lnTo>
                <a:lnTo>
                  <a:pt x="1854281" y="1478229"/>
                </a:lnTo>
                <a:lnTo>
                  <a:pt x="1875598" y="1438446"/>
                </a:lnTo>
                <a:lnTo>
                  <a:pt x="1895132" y="1397606"/>
                </a:lnTo>
                <a:lnTo>
                  <a:pt x="1912830" y="1355761"/>
                </a:lnTo>
                <a:lnTo>
                  <a:pt x="1928640" y="1312963"/>
                </a:lnTo>
                <a:lnTo>
                  <a:pt x="1942511" y="1269263"/>
                </a:lnTo>
                <a:lnTo>
                  <a:pt x="1954390" y="1224714"/>
                </a:lnTo>
                <a:lnTo>
                  <a:pt x="1964226" y="1179368"/>
                </a:lnTo>
                <a:lnTo>
                  <a:pt x="1971966" y="1133277"/>
                </a:lnTo>
                <a:lnTo>
                  <a:pt x="1977559" y="1086491"/>
                </a:lnTo>
                <a:lnTo>
                  <a:pt x="1980953" y="1039064"/>
                </a:lnTo>
                <a:lnTo>
                  <a:pt x="1982096" y="991048"/>
                </a:lnTo>
                <a:lnTo>
                  <a:pt x="1980953" y="943030"/>
                </a:lnTo>
                <a:lnTo>
                  <a:pt x="1977559" y="895603"/>
                </a:lnTo>
                <a:lnTo>
                  <a:pt x="1971966" y="848817"/>
                </a:lnTo>
                <a:lnTo>
                  <a:pt x="1964226" y="802725"/>
                </a:lnTo>
                <a:lnTo>
                  <a:pt x="1954390" y="757378"/>
                </a:lnTo>
                <a:lnTo>
                  <a:pt x="1942511" y="712829"/>
                </a:lnTo>
                <a:lnTo>
                  <a:pt x="1928640" y="669129"/>
                </a:lnTo>
                <a:lnTo>
                  <a:pt x="1912830" y="626331"/>
                </a:lnTo>
                <a:lnTo>
                  <a:pt x="1895132" y="584485"/>
                </a:lnTo>
                <a:lnTo>
                  <a:pt x="1875598" y="543645"/>
                </a:lnTo>
                <a:lnTo>
                  <a:pt x="1854281" y="503862"/>
                </a:lnTo>
                <a:lnTo>
                  <a:pt x="1831231" y="465188"/>
                </a:lnTo>
                <a:lnTo>
                  <a:pt x="1806502" y="427675"/>
                </a:lnTo>
                <a:lnTo>
                  <a:pt x="1780144" y="391375"/>
                </a:lnTo>
                <a:lnTo>
                  <a:pt x="1752211" y="356339"/>
                </a:lnTo>
                <a:lnTo>
                  <a:pt x="1722753" y="322620"/>
                </a:lnTo>
                <a:lnTo>
                  <a:pt x="1691822" y="290269"/>
                </a:lnTo>
                <a:lnTo>
                  <a:pt x="1659472" y="259339"/>
                </a:lnTo>
                <a:lnTo>
                  <a:pt x="1625752" y="229882"/>
                </a:lnTo>
                <a:lnTo>
                  <a:pt x="1590717" y="201948"/>
                </a:lnTo>
                <a:lnTo>
                  <a:pt x="1554416" y="175591"/>
                </a:lnTo>
                <a:lnTo>
                  <a:pt x="1516903" y="150862"/>
                </a:lnTo>
                <a:lnTo>
                  <a:pt x="1478229" y="127813"/>
                </a:lnTo>
                <a:lnTo>
                  <a:pt x="1438446" y="106495"/>
                </a:lnTo>
                <a:lnTo>
                  <a:pt x="1397606" y="86962"/>
                </a:lnTo>
                <a:lnTo>
                  <a:pt x="1355761" y="69264"/>
                </a:lnTo>
                <a:lnTo>
                  <a:pt x="1312963" y="53454"/>
                </a:lnTo>
                <a:lnTo>
                  <a:pt x="1269263" y="39584"/>
                </a:lnTo>
                <a:lnTo>
                  <a:pt x="1224714" y="27705"/>
                </a:lnTo>
                <a:lnTo>
                  <a:pt x="1179368" y="17869"/>
                </a:lnTo>
                <a:lnTo>
                  <a:pt x="1133277" y="10129"/>
                </a:lnTo>
                <a:lnTo>
                  <a:pt x="1086491" y="4536"/>
                </a:lnTo>
                <a:lnTo>
                  <a:pt x="1039064" y="1142"/>
                </a:lnTo>
                <a:lnTo>
                  <a:pt x="991048" y="0"/>
                </a:lnTo>
                <a:close/>
              </a:path>
            </a:pathLst>
          </a:custGeom>
          <a:solidFill>
            <a:srgbClr val="00C7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080051" y="8171919"/>
            <a:ext cx="1123315" cy="1207135"/>
          </a:xfrm>
          <a:custGeom>
            <a:avLst/>
            <a:gdLst/>
            <a:ahLst/>
            <a:cxnLst/>
            <a:rect l="l" t="t" r="r" b="b"/>
            <a:pathLst>
              <a:path w="1123314" h="1207134">
                <a:moveTo>
                  <a:pt x="372407" y="115"/>
                </a:moveTo>
                <a:lnTo>
                  <a:pt x="326661" y="9083"/>
                </a:lnTo>
                <a:lnTo>
                  <a:pt x="295199" y="24465"/>
                </a:lnTo>
                <a:lnTo>
                  <a:pt x="268489" y="42417"/>
                </a:lnTo>
                <a:lnTo>
                  <a:pt x="236999" y="59096"/>
                </a:lnTo>
                <a:lnTo>
                  <a:pt x="191198" y="70657"/>
                </a:lnTo>
                <a:lnTo>
                  <a:pt x="129571" y="99148"/>
                </a:lnTo>
                <a:lnTo>
                  <a:pt x="86133" y="150728"/>
                </a:lnTo>
                <a:lnTo>
                  <a:pt x="82629" y="190214"/>
                </a:lnTo>
                <a:lnTo>
                  <a:pt x="93126" y="227381"/>
                </a:lnTo>
                <a:lnTo>
                  <a:pt x="102632" y="264401"/>
                </a:lnTo>
                <a:lnTo>
                  <a:pt x="96154" y="303446"/>
                </a:lnTo>
                <a:lnTo>
                  <a:pt x="82092" y="323354"/>
                </a:lnTo>
                <a:lnTo>
                  <a:pt x="65240" y="337610"/>
                </a:lnTo>
                <a:lnTo>
                  <a:pt x="47148" y="354390"/>
                </a:lnTo>
                <a:lnTo>
                  <a:pt x="20532" y="404510"/>
                </a:lnTo>
                <a:lnTo>
                  <a:pt x="13015" y="452907"/>
                </a:lnTo>
                <a:lnTo>
                  <a:pt x="17655" y="494938"/>
                </a:lnTo>
                <a:lnTo>
                  <a:pt x="30592" y="527943"/>
                </a:lnTo>
                <a:lnTo>
                  <a:pt x="46388" y="557981"/>
                </a:lnTo>
                <a:lnTo>
                  <a:pt x="59610" y="591112"/>
                </a:lnTo>
                <a:lnTo>
                  <a:pt x="63570" y="636740"/>
                </a:lnTo>
                <a:lnTo>
                  <a:pt x="52933" y="677102"/>
                </a:lnTo>
                <a:lnTo>
                  <a:pt x="34478" y="714442"/>
                </a:lnTo>
                <a:lnTo>
                  <a:pt x="14984" y="751007"/>
                </a:lnTo>
                <a:lnTo>
                  <a:pt x="1232" y="789042"/>
                </a:lnTo>
                <a:lnTo>
                  <a:pt x="0" y="830791"/>
                </a:lnTo>
                <a:lnTo>
                  <a:pt x="24490" y="886121"/>
                </a:lnTo>
                <a:lnTo>
                  <a:pt x="52856" y="916413"/>
                </a:lnTo>
                <a:lnTo>
                  <a:pt x="95510" y="947601"/>
                </a:lnTo>
                <a:lnTo>
                  <a:pt x="155105" y="979048"/>
                </a:lnTo>
                <a:lnTo>
                  <a:pt x="150638" y="996986"/>
                </a:lnTo>
                <a:lnTo>
                  <a:pt x="147314" y="1022190"/>
                </a:lnTo>
                <a:lnTo>
                  <a:pt x="147901" y="1052971"/>
                </a:lnTo>
                <a:lnTo>
                  <a:pt x="155168" y="1087642"/>
                </a:lnTo>
                <a:lnTo>
                  <a:pt x="178735" y="1144427"/>
                </a:lnTo>
                <a:lnTo>
                  <a:pt x="229364" y="1184257"/>
                </a:lnTo>
                <a:lnTo>
                  <a:pt x="291654" y="1206789"/>
                </a:lnTo>
                <a:lnTo>
                  <a:pt x="324089" y="1206398"/>
                </a:lnTo>
                <a:lnTo>
                  <a:pt x="359547" y="1201405"/>
                </a:lnTo>
                <a:lnTo>
                  <a:pt x="399653" y="1194189"/>
                </a:lnTo>
                <a:lnTo>
                  <a:pt x="446028" y="1187128"/>
                </a:lnTo>
                <a:lnTo>
                  <a:pt x="500295" y="1182599"/>
                </a:lnTo>
                <a:lnTo>
                  <a:pt x="844888" y="1182599"/>
                </a:lnTo>
                <a:lnTo>
                  <a:pt x="871728" y="1170315"/>
                </a:lnTo>
                <a:lnTo>
                  <a:pt x="906676" y="1144521"/>
                </a:lnTo>
                <a:lnTo>
                  <a:pt x="935123" y="1106249"/>
                </a:lnTo>
                <a:lnTo>
                  <a:pt x="947031" y="1074013"/>
                </a:lnTo>
                <a:lnTo>
                  <a:pt x="951347" y="1043828"/>
                </a:lnTo>
                <a:lnTo>
                  <a:pt x="950763" y="1017917"/>
                </a:lnTo>
                <a:lnTo>
                  <a:pt x="947971" y="998503"/>
                </a:lnTo>
                <a:lnTo>
                  <a:pt x="968269" y="997677"/>
                </a:lnTo>
                <a:lnTo>
                  <a:pt x="1033592" y="979533"/>
                </a:lnTo>
                <a:lnTo>
                  <a:pt x="1068909" y="955059"/>
                </a:lnTo>
                <a:lnTo>
                  <a:pt x="1099670" y="914821"/>
                </a:lnTo>
                <a:lnTo>
                  <a:pt x="1117540" y="866641"/>
                </a:lnTo>
                <a:lnTo>
                  <a:pt x="1123071" y="815095"/>
                </a:lnTo>
                <a:lnTo>
                  <a:pt x="1116814" y="764762"/>
                </a:lnTo>
                <a:lnTo>
                  <a:pt x="1101159" y="721050"/>
                </a:lnTo>
                <a:lnTo>
                  <a:pt x="1082629" y="680360"/>
                </a:lnTo>
                <a:lnTo>
                  <a:pt x="1069120" y="638458"/>
                </a:lnTo>
                <a:lnTo>
                  <a:pt x="1068532" y="591112"/>
                </a:lnTo>
                <a:lnTo>
                  <a:pt x="1076052" y="558396"/>
                </a:lnTo>
                <a:lnTo>
                  <a:pt x="1084788" y="525926"/>
                </a:lnTo>
                <a:lnTo>
                  <a:pt x="1090949" y="489757"/>
                </a:lnTo>
                <a:lnTo>
                  <a:pt x="1090741" y="445944"/>
                </a:lnTo>
                <a:lnTo>
                  <a:pt x="1080130" y="395190"/>
                </a:lnTo>
                <a:lnTo>
                  <a:pt x="1052869" y="348030"/>
                </a:lnTo>
                <a:lnTo>
                  <a:pt x="1025860" y="324692"/>
                </a:lnTo>
                <a:lnTo>
                  <a:pt x="1015539" y="310011"/>
                </a:lnTo>
                <a:lnTo>
                  <a:pt x="1011924" y="270678"/>
                </a:lnTo>
                <a:lnTo>
                  <a:pt x="1026943" y="231341"/>
                </a:lnTo>
                <a:lnTo>
                  <a:pt x="1042876" y="191513"/>
                </a:lnTo>
                <a:lnTo>
                  <a:pt x="1041999" y="150707"/>
                </a:lnTo>
                <a:lnTo>
                  <a:pt x="1021042" y="120204"/>
                </a:lnTo>
                <a:lnTo>
                  <a:pt x="991783" y="102055"/>
                </a:lnTo>
                <a:lnTo>
                  <a:pt x="961367" y="88220"/>
                </a:lnTo>
                <a:lnTo>
                  <a:pt x="937400" y="70992"/>
                </a:lnTo>
                <a:lnTo>
                  <a:pt x="564098" y="70992"/>
                </a:lnTo>
                <a:lnTo>
                  <a:pt x="516940" y="62900"/>
                </a:lnTo>
                <a:lnTo>
                  <a:pt x="482944" y="43881"/>
                </a:lnTo>
                <a:lnTo>
                  <a:pt x="453357" y="21820"/>
                </a:lnTo>
                <a:lnTo>
                  <a:pt x="419429" y="4603"/>
                </a:lnTo>
                <a:lnTo>
                  <a:pt x="372407" y="115"/>
                </a:lnTo>
                <a:close/>
              </a:path>
              <a:path w="1123314" h="1207134">
                <a:moveTo>
                  <a:pt x="844888" y="1182599"/>
                </a:moveTo>
                <a:lnTo>
                  <a:pt x="500295" y="1182599"/>
                </a:lnTo>
                <a:lnTo>
                  <a:pt x="564077" y="1182979"/>
                </a:lnTo>
                <a:lnTo>
                  <a:pt x="627124" y="1189248"/>
                </a:lnTo>
                <a:lnTo>
                  <a:pt x="675902" y="1197748"/>
                </a:lnTo>
                <a:lnTo>
                  <a:pt x="717351" y="1204441"/>
                </a:lnTo>
                <a:lnTo>
                  <a:pt x="758410" y="1205286"/>
                </a:lnTo>
                <a:lnTo>
                  <a:pt x="806017" y="1196246"/>
                </a:lnTo>
                <a:lnTo>
                  <a:pt x="836201" y="1186575"/>
                </a:lnTo>
                <a:lnTo>
                  <a:pt x="844888" y="1182599"/>
                </a:lnTo>
                <a:close/>
              </a:path>
              <a:path w="1123314" h="1207134">
                <a:moveTo>
                  <a:pt x="752940" y="0"/>
                </a:moveTo>
                <a:lnTo>
                  <a:pt x="706104" y="7383"/>
                </a:lnTo>
                <a:lnTo>
                  <a:pt x="672867" y="24989"/>
                </a:lnTo>
                <a:lnTo>
                  <a:pt x="644163" y="46003"/>
                </a:lnTo>
                <a:lnTo>
                  <a:pt x="610928" y="63609"/>
                </a:lnTo>
                <a:lnTo>
                  <a:pt x="564098" y="70992"/>
                </a:lnTo>
                <a:lnTo>
                  <a:pt x="937400" y="70992"/>
                </a:lnTo>
                <a:lnTo>
                  <a:pt x="936934" y="70657"/>
                </a:lnTo>
                <a:lnTo>
                  <a:pt x="890945" y="58367"/>
                </a:lnTo>
                <a:lnTo>
                  <a:pt x="858952" y="40226"/>
                </a:lnTo>
                <a:lnTo>
                  <a:pt x="831555" y="21165"/>
                </a:lnTo>
                <a:lnTo>
                  <a:pt x="799352" y="6112"/>
                </a:lnTo>
                <a:lnTo>
                  <a:pt x="752940" y="0"/>
                </a:lnTo>
                <a:close/>
              </a:path>
            </a:pathLst>
          </a:custGeom>
          <a:solidFill>
            <a:srgbClr val="FF56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2066895" y="9420435"/>
            <a:ext cx="1176655" cy="393700"/>
          </a:xfrm>
          <a:custGeom>
            <a:avLst/>
            <a:gdLst/>
            <a:ahLst/>
            <a:cxnLst/>
            <a:rect l="l" t="t" r="r" b="b"/>
            <a:pathLst>
              <a:path w="1176655" h="393700">
                <a:moveTo>
                  <a:pt x="602750" y="0"/>
                </a:moveTo>
                <a:lnTo>
                  <a:pt x="294676" y="16062"/>
                </a:lnTo>
                <a:lnTo>
                  <a:pt x="6412" y="204726"/>
                </a:lnTo>
                <a:lnTo>
                  <a:pt x="0" y="209706"/>
                </a:lnTo>
                <a:lnTo>
                  <a:pt x="4813" y="213200"/>
                </a:lnTo>
                <a:lnTo>
                  <a:pt x="44404" y="239732"/>
                </a:lnTo>
                <a:lnTo>
                  <a:pt x="85267" y="264364"/>
                </a:lnTo>
                <a:lnTo>
                  <a:pt x="127859" y="287285"/>
                </a:lnTo>
                <a:lnTo>
                  <a:pt x="171118" y="307808"/>
                </a:lnTo>
                <a:lnTo>
                  <a:pt x="215520" y="326289"/>
                </a:lnTo>
                <a:lnTo>
                  <a:pt x="261022" y="342667"/>
                </a:lnTo>
                <a:lnTo>
                  <a:pt x="307600" y="356885"/>
                </a:lnTo>
                <a:lnTo>
                  <a:pt x="355257" y="368883"/>
                </a:lnTo>
                <a:lnTo>
                  <a:pt x="404069" y="378602"/>
                </a:lnTo>
                <a:lnTo>
                  <a:pt x="454331" y="385983"/>
                </a:lnTo>
                <a:lnTo>
                  <a:pt x="523885" y="392155"/>
                </a:lnTo>
                <a:lnTo>
                  <a:pt x="574662" y="393495"/>
                </a:lnTo>
                <a:lnTo>
                  <a:pt x="624696" y="392206"/>
                </a:lnTo>
                <a:lnTo>
                  <a:pt x="674146" y="388472"/>
                </a:lnTo>
                <a:lnTo>
                  <a:pt x="722969" y="382340"/>
                </a:lnTo>
                <a:lnTo>
                  <a:pt x="771124" y="373853"/>
                </a:lnTo>
                <a:lnTo>
                  <a:pt x="818579" y="363049"/>
                </a:lnTo>
                <a:lnTo>
                  <a:pt x="865316" y="349955"/>
                </a:lnTo>
                <a:lnTo>
                  <a:pt x="911342" y="334578"/>
                </a:lnTo>
                <a:lnTo>
                  <a:pt x="956724" y="316886"/>
                </a:lnTo>
                <a:lnTo>
                  <a:pt x="1001675" y="296745"/>
                </a:lnTo>
                <a:lnTo>
                  <a:pt x="1046860" y="273712"/>
                </a:lnTo>
                <a:lnTo>
                  <a:pt x="1096801" y="244865"/>
                </a:lnTo>
                <a:lnTo>
                  <a:pt x="1137273" y="218342"/>
                </a:lnTo>
                <a:lnTo>
                  <a:pt x="1175998" y="190169"/>
                </a:lnTo>
                <a:lnTo>
                  <a:pt x="1176489" y="189779"/>
                </a:lnTo>
                <a:lnTo>
                  <a:pt x="916437" y="17905"/>
                </a:lnTo>
                <a:lnTo>
                  <a:pt x="910835" y="16062"/>
                </a:lnTo>
                <a:lnTo>
                  <a:pt x="602750" y="0"/>
                </a:lnTo>
                <a:close/>
              </a:path>
            </a:pathLst>
          </a:custGeom>
          <a:solidFill>
            <a:srgbClr val="00A3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2377728" y="9114989"/>
            <a:ext cx="576034" cy="48252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142667" y="8704708"/>
            <a:ext cx="213260" cy="21326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2931879" y="8704708"/>
            <a:ext cx="213260" cy="21326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2163944" y="8573632"/>
            <a:ext cx="113664" cy="451484"/>
          </a:xfrm>
          <a:custGeom>
            <a:avLst/>
            <a:gdLst/>
            <a:ahLst/>
            <a:cxnLst/>
            <a:rect l="l" t="t" r="r" b="b"/>
            <a:pathLst>
              <a:path w="113664" h="451484">
                <a:moveTo>
                  <a:pt x="50373" y="0"/>
                </a:moveTo>
                <a:lnTo>
                  <a:pt x="14517" y="21215"/>
                </a:lnTo>
                <a:lnTo>
                  <a:pt x="1210" y="62993"/>
                </a:lnTo>
                <a:lnTo>
                  <a:pt x="0" y="80470"/>
                </a:lnTo>
                <a:lnTo>
                  <a:pt x="716" y="101790"/>
                </a:lnTo>
                <a:lnTo>
                  <a:pt x="4162" y="120394"/>
                </a:lnTo>
                <a:lnTo>
                  <a:pt x="9217" y="137253"/>
                </a:lnTo>
                <a:lnTo>
                  <a:pt x="14763" y="153337"/>
                </a:lnTo>
                <a:lnTo>
                  <a:pt x="21689" y="176582"/>
                </a:lnTo>
                <a:lnTo>
                  <a:pt x="32834" y="226808"/>
                </a:lnTo>
                <a:lnTo>
                  <a:pt x="40605" y="294944"/>
                </a:lnTo>
                <a:lnTo>
                  <a:pt x="37412" y="371917"/>
                </a:lnTo>
                <a:lnTo>
                  <a:pt x="31598" y="400969"/>
                </a:lnTo>
                <a:lnTo>
                  <a:pt x="25606" y="423863"/>
                </a:lnTo>
                <a:lnTo>
                  <a:pt x="22790" y="440307"/>
                </a:lnTo>
                <a:lnTo>
                  <a:pt x="26585" y="449705"/>
                </a:lnTo>
                <a:lnTo>
                  <a:pt x="36652" y="451272"/>
                </a:lnTo>
                <a:lnTo>
                  <a:pt x="50261" y="446584"/>
                </a:lnTo>
                <a:lnTo>
                  <a:pt x="92545" y="400969"/>
                </a:lnTo>
                <a:lnTo>
                  <a:pt x="101265" y="319351"/>
                </a:lnTo>
                <a:lnTo>
                  <a:pt x="104363" y="244905"/>
                </a:lnTo>
                <a:lnTo>
                  <a:pt x="105799" y="220585"/>
                </a:lnTo>
                <a:lnTo>
                  <a:pt x="109462" y="164321"/>
                </a:lnTo>
                <a:lnTo>
                  <a:pt x="112119" y="95420"/>
                </a:lnTo>
                <a:lnTo>
                  <a:pt x="113221" y="23362"/>
                </a:lnTo>
                <a:lnTo>
                  <a:pt x="92835" y="9289"/>
                </a:lnTo>
                <a:lnTo>
                  <a:pt x="71351" y="1360"/>
                </a:lnTo>
                <a:lnTo>
                  <a:pt x="50373" y="0"/>
                </a:lnTo>
                <a:close/>
              </a:path>
            </a:pathLst>
          </a:custGeom>
          <a:solidFill>
            <a:srgbClr val="FF56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2214058" y="8232723"/>
            <a:ext cx="862965" cy="1030605"/>
          </a:xfrm>
          <a:custGeom>
            <a:avLst/>
            <a:gdLst/>
            <a:ahLst/>
            <a:cxnLst/>
            <a:rect l="l" t="t" r="r" b="b"/>
            <a:pathLst>
              <a:path w="862964" h="1030604">
                <a:moveTo>
                  <a:pt x="431274" y="0"/>
                </a:moveTo>
                <a:lnTo>
                  <a:pt x="387607" y="2894"/>
                </a:lnTo>
                <a:lnTo>
                  <a:pt x="345373" y="11319"/>
                </a:lnTo>
                <a:lnTo>
                  <a:pt x="304743" y="24887"/>
                </a:lnTo>
                <a:lnTo>
                  <a:pt x="265889" y="43214"/>
                </a:lnTo>
                <a:lnTo>
                  <a:pt x="228980" y="65911"/>
                </a:lnTo>
                <a:lnTo>
                  <a:pt x="194189" y="92592"/>
                </a:lnTo>
                <a:lnTo>
                  <a:pt x="161685" y="122870"/>
                </a:lnTo>
                <a:lnTo>
                  <a:pt x="131639" y="156359"/>
                </a:lnTo>
                <a:lnTo>
                  <a:pt x="104222" y="192672"/>
                </a:lnTo>
                <a:lnTo>
                  <a:pt x="79605" y="231422"/>
                </a:lnTo>
                <a:lnTo>
                  <a:pt x="57957" y="272224"/>
                </a:lnTo>
                <a:lnTo>
                  <a:pt x="39451" y="314689"/>
                </a:lnTo>
                <a:lnTo>
                  <a:pt x="24256" y="358432"/>
                </a:lnTo>
                <a:lnTo>
                  <a:pt x="12543" y="403065"/>
                </a:lnTo>
                <a:lnTo>
                  <a:pt x="4482" y="448203"/>
                </a:lnTo>
                <a:lnTo>
                  <a:pt x="244" y="493458"/>
                </a:lnTo>
                <a:lnTo>
                  <a:pt x="0" y="538444"/>
                </a:lnTo>
                <a:lnTo>
                  <a:pt x="4790" y="584610"/>
                </a:lnTo>
                <a:lnTo>
                  <a:pt x="15130" y="631155"/>
                </a:lnTo>
                <a:lnTo>
                  <a:pt x="30527" y="677549"/>
                </a:lnTo>
                <a:lnTo>
                  <a:pt x="50494" y="723264"/>
                </a:lnTo>
                <a:lnTo>
                  <a:pt x="74539" y="767774"/>
                </a:lnTo>
                <a:lnTo>
                  <a:pt x="102174" y="810551"/>
                </a:lnTo>
                <a:lnTo>
                  <a:pt x="132908" y="851065"/>
                </a:lnTo>
                <a:lnTo>
                  <a:pt x="166252" y="888790"/>
                </a:lnTo>
                <a:lnTo>
                  <a:pt x="201715" y="923198"/>
                </a:lnTo>
                <a:lnTo>
                  <a:pt x="238808" y="953760"/>
                </a:lnTo>
                <a:lnTo>
                  <a:pt x="277041" y="979950"/>
                </a:lnTo>
                <a:lnTo>
                  <a:pt x="315924" y="1001238"/>
                </a:lnTo>
                <a:lnTo>
                  <a:pt x="354968" y="1017097"/>
                </a:lnTo>
                <a:lnTo>
                  <a:pt x="393683" y="1027000"/>
                </a:lnTo>
                <a:lnTo>
                  <a:pt x="431578" y="1030418"/>
                </a:lnTo>
                <a:lnTo>
                  <a:pt x="469014" y="1026997"/>
                </a:lnTo>
                <a:lnTo>
                  <a:pt x="507380" y="1017086"/>
                </a:lnTo>
                <a:lnTo>
                  <a:pt x="546176" y="1001215"/>
                </a:lnTo>
                <a:lnTo>
                  <a:pt x="584899" y="979912"/>
                </a:lnTo>
                <a:lnTo>
                  <a:pt x="623048" y="953707"/>
                </a:lnTo>
                <a:lnTo>
                  <a:pt x="660121" y="923129"/>
                </a:lnTo>
                <a:lnTo>
                  <a:pt x="695615" y="888706"/>
                </a:lnTo>
                <a:lnTo>
                  <a:pt x="729030" y="850969"/>
                </a:lnTo>
                <a:lnTo>
                  <a:pt x="759863" y="810447"/>
                </a:lnTo>
                <a:lnTo>
                  <a:pt x="787613" y="767667"/>
                </a:lnTo>
                <a:lnTo>
                  <a:pt x="811778" y="723161"/>
                </a:lnTo>
                <a:lnTo>
                  <a:pt x="831855" y="677456"/>
                </a:lnTo>
                <a:lnTo>
                  <a:pt x="847344" y="631082"/>
                </a:lnTo>
                <a:lnTo>
                  <a:pt x="857743" y="584568"/>
                </a:lnTo>
                <a:lnTo>
                  <a:pt x="862549" y="538444"/>
                </a:lnTo>
                <a:lnTo>
                  <a:pt x="862295" y="493451"/>
                </a:lnTo>
                <a:lnTo>
                  <a:pt x="858049" y="448191"/>
                </a:lnTo>
                <a:lnTo>
                  <a:pt x="849980" y="403050"/>
                </a:lnTo>
                <a:lnTo>
                  <a:pt x="838260" y="358414"/>
                </a:lnTo>
                <a:lnTo>
                  <a:pt x="823060" y="314671"/>
                </a:lnTo>
                <a:lnTo>
                  <a:pt x="804550" y="272205"/>
                </a:lnTo>
                <a:lnTo>
                  <a:pt x="782901" y="231405"/>
                </a:lnTo>
                <a:lnTo>
                  <a:pt x="758283" y="192655"/>
                </a:lnTo>
                <a:lnTo>
                  <a:pt x="730867" y="156344"/>
                </a:lnTo>
                <a:lnTo>
                  <a:pt x="700824" y="122857"/>
                </a:lnTo>
                <a:lnTo>
                  <a:pt x="668323" y="92581"/>
                </a:lnTo>
                <a:lnTo>
                  <a:pt x="633536" y="65903"/>
                </a:lnTo>
                <a:lnTo>
                  <a:pt x="596634" y="43208"/>
                </a:lnTo>
                <a:lnTo>
                  <a:pt x="557785" y="24884"/>
                </a:lnTo>
                <a:lnTo>
                  <a:pt x="517162" y="11317"/>
                </a:lnTo>
                <a:lnTo>
                  <a:pt x="474933" y="2893"/>
                </a:lnTo>
                <a:lnTo>
                  <a:pt x="431274" y="0"/>
                </a:lnTo>
                <a:close/>
              </a:path>
            </a:pathLst>
          </a:custGeom>
          <a:solidFill>
            <a:srgbClr val="FFE2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2659207" y="8583288"/>
            <a:ext cx="388239" cy="39206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2215461" y="8583288"/>
            <a:ext cx="388247" cy="39206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2174070" y="8858400"/>
            <a:ext cx="24765" cy="24765"/>
          </a:xfrm>
          <a:custGeom>
            <a:avLst/>
            <a:gdLst/>
            <a:ahLst/>
            <a:cxnLst/>
            <a:rect l="l" t="t" r="r" b="b"/>
            <a:pathLst>
              <a:path w="24764" h="24765">
                <a:moveTo>
                  <a:pt x="18837" y="0"/>
                </a:moveTo>
                <a:lnTo>
                  <a:pt x="5434" y="0"/>
                </a:lnTo>
                <a:lnTo>
                  <a:pt x="0" y="5434"/>
                </a:lnTo>
                <a:lnTo>
                  <a:pt x="0" y="18837"/>
                </a:lnTo>
                <a:lnTo>
                  <a:pt x="5434" y="24271"/>
                </a:lnTo>
                <a:lnTo>
                  <a:pt x="18837" y="24271"/>
                </a:lnTo>
                <a:lnTo>
                  <a:pt x="24271" y="18837"/>
                </a:lnTo>
                <a:lnTo>
                  <a:pt x="24271" y="5434"/>
                </a:lnTo>
                <a:lnTo>
                  <a:pt x="18837" y="0"/>
                </a:lnTo>
                <a:close/>
              </a:path>
            </a:pathLst>
          </a:custGeom>
          <a:solidFill>
            <a:srgbClr val="00B8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3095036" y="8858400"/>
            <a:ext cx="24765" cy="24765"/>
          </a:xfrm>
          <a:custGeom>
            <a:avLst/>
            <a:gdLst/>
            <a:ahLst/>
            <a:cxnLst/>
            <a:rect l="l" t="t" r="r" b="b"/>
            <a:pathLst>
              <a:path w="24764" h="24765">
                <a:moveTo>
                  <a:pt x="18847" y="0"/>
                </a:moveTo>
                <a:lnTo>
                  <a:pt x="5434" y="0"/>
                </a:lnTo>
                <a:lnTo>
                  <a:pt x="0" y="5434"/>
                </a:lnTo>
                <a:lnTo>
                  <a:pt x="0" y="18837"/>
                </a:lnTo>
                <a:lnTo>
                  <a:pt x="5434" y="24271"/>
                </a:lnTo>
                <a:lnTo>
                  <a:pt x="18847" y="24271"/>
                </a:lnTo>
                <a:lnTo>
                  <a:pt x="24271" y="18837"/>
                </a:lnTo>
                <a:lnTo>
                  <a:pt x="24271" y="5434"/>
                </a:lnTo>
                <a:lnTo>
                  <a:pt x="18847" y="0"/>
                </a:lnTo>
                <a:close/>
              </a:path>
            </a:pathLst>
          </a:custGeom>
          <a:solidFill>
            <a:srgbClr val="00B8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2706294" y="8573445"/>
            <a:ext cx="272415" cy="71755"/>
          </a:xfrm>
          <a:custGeom>
            <a:avLst/>
            <a:gdLst/>
            <a:ahLst/>
            <a:cxnLst/>
            <a:rect l="l" t="t" r="r" b="b"/>
            <a:pathLst>
              <a:path w="272414" h="71754">
                <a:moveTo>
                  <a:pt x="139262" y="0"/>
                </a:moveTo>
                <a:lnTo>
                  <a:pt x="82893" y="8381"/>
                </a:lnTo>
                <a:lnTo>
                  <a:pt x="31623" y="33128"/>
                </a:lnTo>
                <a:lnTo>
                  <a:pt x="62" y="60678"/>
                </a:lnTo>
                <a:lnTo>
                  <a:pt x="0" y="65285"/>
                </a:lnTo>
                <a:lnTo>
                  <a:pt x="5675" y="71338"/>
                </a:lnTo>
                <a:lnTo>
                  <a:pt x="10512" y="71484"/>
                </a:lnTo>
                <a:lnTo>
                  <a:pt x="13591" y="68605"/>
                </a:lnTo>
                <a:lnTo>
                  <a:pt x="26857" y="57228"/>
                </a:lnTo>
                <a:lnTo>
                  <a:pt x="71725" y="31192"/>
                </a:lnTo>
                <a:lnTo>
                  <a:pt x="121967" y="18728"/>
                </a:lnTo>
                <a:lnTo>
                  <a:pt x="139262" y="17790"/>
                </a:lnTo>
                <a:lnTo>
                  <a:pt x="217724" y="17790"/>
                </a:lnTo>
                <a:lnTo>
                  <a:pt x="213229" y="15601"/>
                </a:lnTo>
                <a:lnTo>
                  <a:pt x="195430" y="9005"/>
                </a:lnTo>
                <a:lnTo>
                  <a:pt x="177050" y="4180"/>
                </a:lnTo>
                <a:lnTo>
                  <a:pt x="158269" y="1165"/>
                </a:lnTo>
                <a:lnTo>
                  <a:pt x="139262" y="0"/>
                </a:lnTo>
                <a:close/>
              </a:path>
              <a:path w="272414" h="71754">
                <a:moveTo>
                  <a:pt x="217724" y="17790"/>
                </a:moveTo>
                <a:lnTo>
                  <a:pt x="139262" y="17790"/>
                </a:lnTo>
                <a:lnTo>
                  <a:pt x="156574" y="18431"/>
                </a:lnTo>
                <a:lnTo>
                  <a:pt x="173764" y="20765"/>
                </a:lnTo>
                <a:lnTo>
                  <a:pt x="222933" y="37667"/>
                </a:lnTo>
                <a:lnTo>
                  <a:pt x="269510" y="64982"/>
                </a:lnTo>
                <a:lnTo>
                  <a:pt x="270368" y="65024"/>
                </a:lnTo>
                <a:lnTo>
                  <a:pt x="272023" y="63998"/>
                </a:lnTo>
                <a:lnTo>
                  <a:pt x="272326" y="62720"/>
                </a:lnTo>
                <a:lnTo>
                  <a:pt x="271719" y="61746"/>
                </a:lnTo>
                <a:lnTo>
                  <a:pt x="260209" y="46810"/>
                </a:lnTo>
                <a:lnTo>
                  <a:pt x="246165" y="34248"/>
                </a:lnTo>
                <a:lnTo>
                  <a:pt x="230275" y="23899"/>
                </a:lnTo>
                <a:lnTo>
                  <a:pt x="217724" y="17790"/>
                </a:lnTo>
                <a:close/>
              </a:path>
            </a:pathLst>
          </a:custGeom>
          <a:solidFill>
            <a:srgbClr val="FF56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2280925" y="8573445"/>
            <a:ext cx="272415" cy="71755"/>
          </a:xfrm>
          <a:custGeom>
            <a:avLst/>
            <a:gdLst/>
            <a:ahLst/>
            <a:cxnLst/>
            <a:rect l="l" t="t" r="r" b="b"/>
            <a:pathLst>
              <a:path w="272414" h="71754">
                <a:moveTo>
                  <a:pt x="213312" y="17790"/>
                </a:moveTo>
                <a:lnTo>
                  <a:pt x="132886" y="17790"/>
                </a:lnTo>
                <a:lnTo>
                  <a:pt x="150180" y="18726"/>
                </a:lnTo>
                <a:lnTo>
                  <a:pt x="167309" y="21248"/>
                </a:lnTo>
                <a:lnTo>
                  <a:pt x="216141" y="38450"/>
                </a:lnTo>
                <a:lnTo>
                  <a:pt x="258526" y="68573"/>
                </a:lnTo>
                <a:lnTo>
                  <a:pt x="261510" y="71359"/>
                </a:lnTo>
                <a:lnTo>
                  <a:pt x="266107" y="71359"/>
                </a:lnTo>
                <a:lnTo>
                  <a:pt x="272117" y="65662"/>
                </a:lnTo>
                <a:lnTo>
                  <a:pt x="272232" y="60825"/>
                </a:lnTo>
                <a:lnTo>
                  <a:pt x="269321" y="57767"/>
                </a:lnTo>
                <a:lnTo>
                  <a:pt x="255578" y="44719"/>
                </a:lnTo>
                <a:lnTo>
                  <a:pt x="240524" y="33128"/>
                </a:lnTo>
                <a:lnTo>
                  <a:pt x="224334" y="23122"/>
                </a:lnTo>
                <a:lnTo>
                  <a:pt x="213312" y="17790"/>
                </a:lnTo>
                <a:close/>
              </a:path>
              <a:path w="272414" h="71754">
                <a:moveTo>
                  <a:pt x="132886" y="0"/>
                </a:moveTo>
                <a:lnTo>
                  <a:pt x="76718" y="9005"/>
                </a:lnTo>
                <a:lnTo>
                  <a:pt x="25987" y="34248"/>
                </a:lnTo>
                <a:lnTo>
                  <a:pt x="41" y="62385"/>
                </a:lnTo>
                <a:lnTo>
                  <a:pt x="0" y="63244"/>
                </a:lnTo>
                <a:lnTo>
                  <a:pt x="1026" y="64898"/>
                </a:lnTo>
                <a:lnTo>
                  <a:pt x="2303" y="65202"/>
                </a:lnTo>
                <a:lnTo>
                  <a:pt x="18753" y="55137"/>
                </a:lnTo>
                <a:lnTo>
                  <a:pt x="33923" y="46037"/>
                </a:lnTo>
                <a:lnTo>
                  <a:pt x="81483" y="24769"/>
                </a:lnTo>
                <a:lnTo>
                  <a:pt x="132886" y="17790"/>
                </a:lnTo>
                <a:lnTo>
                  <a:pt x="213312" y="17790"/>
                </a:lnTo>
                <a:lnTo>
                  <a:pt x="207187" y="14826"/>
                </a:lnTo>
                <a:lnTo>
                  <a:pt x="189256" y="8379"/>
                </a:lnTo>
                <a:lnTo>
                  <a:pt x="170778" y="3694"/>
                </a:lnTo>
                <a:lnTo>
                  <a:pt x="151930" y="869"/>
                </a:lnTo>
                <a:lnTo>
                  <a:pt x="132886" y="0"/>
                </a:lnTo>
                <a:close/>
              </a:path>
            </a:pathLst>
          </a:custGeom>
          <a:solidFill>
            <a:srgbClr val="FF56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2313343" y="8652598"/>
            <a:ext cx="232118" cy="8560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2744272" y="8652602"/>
            <a:ext cx="231689" cy="8560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2135314" y="8081001"/>
            <a:ext cx="470534" cy="583565"/>
          </a:xfrm>
          <a:custGeom>
            <a:avLst/>
            <a:gdLst/>
            <a:ahLst/>
            <a:cxnLst/>
            <a:rect l="l" t="t" r="r" b="b"/>
            <a:pathLst>
              <a:path w="470535" h="583565">
                <a:moveTo>
                  <a:pt x="321180" y="0"/>
                </a:moveTo>
                <a:lnTo>
                  <a:pt x="273736" y="3484"/>
                </a:lnTo>
                <a:lnTo>
                  <a:pt x="217884" y="19802"/>
                </a:lnTo>
                <a:lnTo>
                  <a:pt x="176784" y="40287"/>
                </a:lnTo>
                <a:lnTo>
                  <a:pt x="136436" y="67910"/>
                </a:lnTo>
                <a:lnTo>
                  <a:pt x="98424" y="102345"/>
                </a:lnTo>
                <a:lnTo>
                  <a:pt x="64332" y="143264"/>
                </a:lnTo>
                <a:lnTo>
                  <a:pt x="35744" y="190341"/>
                </a:lnTo>
                <a:lnTo>
                  <a:pt x="14243" y="243247"/>
                </a:lnTo>
                <a:lnTo>
                  <a:pt x="674" y="309012"/>
                </a:lnTo>
                <a:lnTo>
                  <a:pt x="0" y="370586"/>
                </a:lnTo>
                <a:lnTo>
                  <a:pt x="8953" y="426745"/>
                </a:lnTo>
                <a:lnTo>
                  <a:pt x="24267" y="476260"/>
                </a:lnTo>
                <a:lnTo>
                  <a:pt x="42675" y="517906"/>
                </a:lnTo>
                <a:lnTo>
                  <a:pt x="75704" y="572683"/>
                </a:lnTo>
                <a:lnTo>
                  <a:pt x="83790" y="583362"/>
                </a:lnTo>
                <a:lnTo>
                  <a:pt x="87459" y="566468"/>
                </a:lnTo>
                <a:lnTo>
                  <a:pt x="92878" y="546438"/>
                </a:lnTo>
                <a:lnTo>
                  <a:pt x="110596" y="499313"/>
                </a:lnTo>
                <a:lnTo>
                  <a:pt x="145850" y="438424"/>
                </a:lnTo>
                <a:lnTo>
                  <a:pt x="185155" y="391542"/>
                </a:lnTo>
                <a:lnTo>
                  <a:pt x="222546" y="357094"/>
                </a:lnTo>
                <a:lnTo>
                  <a:pt x="252057" y="333506"/>
                </a:lnTo>
                <a:lnTo>
                  <a:pt x="278604" y="311376"/>
                </a:lnTo>
                <a:lnTo>
                  <a:pt x="307285" y="284860"/>
                </a:lnTo>
                <a:lnTo>
                  <a:pt x="337750" y="253480"/>
                </a:lnTo>
                <a:lnTo>
                  <a:pt x="369650" y="216762"/>
                </a:lnTo>
                <a:lnTo>
                  <a:pt x="402634" y="174227"/>
                </a:lnTo>
                <a:lnTo>
                  <a:pt x="436354" y="125401"/>
                </a:lnTo>
                <a:lnTo>
                  <a:pt x="470459" y="69807"/>
                </a:lnTo>
                <a:lnTo>
                  <a:pt x="453591" y="53760"/>
                </a:lnTo>
                <a:lnTo>
                  <a:pt x="428013" y="34519"/>
                </a:lnTo>
                <a:lnTo>
                  <a:pt x="393903" y="16329"/>
                </a:lnTo>
                <a:lnTo>
                  <a:pt x="351437" y="3432"/>
                </a:lnTo>
                <a:lnTo>
                  <a:pt x="321180" y="0"/>
                </a:lnTo>
                <a:close/>
              </a:path>
            </a:pathLst>
          </a:custGeom>
          <a:solidFill>
            <a:srgbClr val="FF56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2377665" y="8039241"/>
            <a:ext cx="777240" cy="672465"/>
          </a:xfrm>
          <a:custGeom>
            <a:avLst/>
            <a:gdLst/>
            <a:ahLst/>
            <a:cxnLst/>
            <a:rect l="l" t="t" r="r" b="b"/>
            <a:pathLst>
              <a:path w="777239" h="672465">
                <a:moveTo>
                  <a:pt x="344397" y="0"/>
                </a:moveTo>
                <a:lnTo>
                  <a:pt x="279376" y="4859"/>
                </a:lnTo>
                <a:lnTo>
                  <a:pt x="217386" y="18962"/>
                </a:lnTo>
                <a:lnTo>
                  <a:pt x="151979" y="45261"/>
                </a:lnTo>
                <a:lnTo>
                  <a:pt x="97834" y="77744"/>
                </a:lnTo>
                <a:lnTo>
                  <a:pt x="54655" y="112267"/>
                </a:lnTo>
                <a:lnTo>
                  <a:pt x="22142" y="144685"/>
                </a:lnTo>
                <a:lnTo>
                  <a:pt x="0" y="170853"/>
                </a:lnTo>
                <a:lnTo>
                  <a:pt x="24275" y="200209"/>
                </a:lnTo>
                <a:lnTo>
                  <a:pt x="51052" y="231038"/>
                </a:lnTo>
                <a:lnTo>
                  <a:pt x="80386" y="263096"/>
                </a:lnTo>
                <a:lnTo>
                  <a:pt x="112334" y="296139"/>
                </a:lnTo>
                <a:lnTo>
                  <a:pt x="146953" y="329921"/>
                </a:lnTo>
                <a:lnTo>
                  <a:pt x="184300" y="364201"/>
                </a:lnTo>
                <a:lnTo>
                  <a:pt x="224432" y="398732"/>
                </a:lnTo>
                <a:lnTo>
                  <a:pt x="267405" y="433271"/>
                </a:lnTo>
                <a:lnTo>
                  <a:pt x="313277" y="467575"/>
                </a:lnTo>
                <a:lnTo>
                  <a:pt x="362104" y="501398"/>
                </a:lnTo>
                <a:lnTo>
                  <a:pt x="414546" y="534863"/>
                </a:lnTo>
                <a:lnTo>
                  <a:pt x="465948" y="564991"/>
                </a:lnTo>
                <a:lnTo>
                  <a:pt x="516035" y="591965"/>
                </a:lnTo>
                <a:lnTo>
                  <a:pt x="564536" y="615971"/>
                </a:lnTo>
                <a:lnTo>
                  <a:pt x="611178" y="637193"/>
                </a:lnTo>
                <a:lnTo>
                  <a:pt x="655687" y="655815"/>
                </a:lnTo>
                <a:lnTo>
                  <a:pt x="697790" y="672021"/>
                </a:lnTo>
                <a:lnTo>
                  <a:pt x="713795" y="649638"/>
                </a:lnTo>
                <a:lnTo>
                  <a:pt x="748064" y="585443"/>
                </a:lnTo>
                <a:lnTo>
                  <a:pt x="762615" y="543847"/>
                </a:lnTo>
                <a:lnTo>
                  <a:pt x="774816" y="474184"/>
                </a:lnTo>
                <a:lnTo>
                  <a:pt x="777075" y="432677"/>
                </a:lnTo>
                <a:lnTo>
                  <a:pt x="774536" y="385533"/>
                </a:lnTo>
                <a:lnTo>
                  <a:pt x="767095" y="339859"/>
                </a:lnTo>
                <a:lnTo>
                  <a:pt x="755017" y="295920"/>
                </a:lnTo>
                <a:lnTo>
                  <a:pt x="738564" y="253978"/>
                </a:lnTo>
                <a:lnTo>
                  <a:pt x="718001" y="214299"/>
                </a:lnTo>
                <a:lnTo>
                  <a:pt x="693592" y="177146"/>
                </a:lnTo>
                <a:lnTo>
                  <a:pt x="665601" y="142783"/>
                </a:lnTo>
                <a:lnTo>
                  <a:pt x="634292" y="111474"/>
                </a:lnTo>
                <a:lnTo>
                  <a:pt x="599929" y="83483"/>
                </a:lnTo>
                <a:lnTo>
                  <a:pt x="562776" y="59074"/>
                </a:lnTo>
                <a:lnTo>
                  <a:pt x="523097" y="38511"/>
                </a:lnTo>
                <a:lnTo>
                  <a:pt x="481155" y="22058"/>
                </a:lnTo>
                <a:lnTo>
                  <a:pt x="437215" y="9979"/>
                </a:lnTo>
                <a:lnTo>
                  <a:pt x="391541" y="2538"/>
                </a:lnTo>
                <a:lnTo>
                  <a:pt x="344397" y="0"/>
                </a:lnTo>
                <a:close/>
              </a:path>
            </a:pathLst>
          </a:custGeom>
          <a:solidFill>
            <a:srgbClr val="FF56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2567366" y="8910859"/>
            <a:ext cx="120014" cy="31115"/>
          </a:xfrm>
          <a:custGeom>
            <a:avLst/>
            <a:gdLst/>
            <a:ahLst/>
            <a:cxnLst/>
            <a:rect l="l" t="t" r="r" b="b"/>
            <a:pathLst>
              <a:path w="120014" h="31115">
                <a:moveTo>
                  <a:pt x="5266" y="0"/>
                </a:moveTo>
                <a:lnTo>
                  <a:pt x="2680" y="1193"/>
                </a:lnTo>
                <a:lnTo>
                  <a:pt x="0" y="6450"/>
                </a:lnTo>
                <a:lnTo>
                  <a:pt x="1141" y="9978"/>
                </a:lnTo>
                <a:lnTo>
                  <a:pt x="39119" y="26177"/>
                </a:lnTo>
                <a:lnTo>
                  <a:pt x="59317" y="30564"/>
                </a:lnTo>
                <a:lnTo>
                  <a:pt x="67505" y="30408"/>
                </a:lnTo>
                <a:lnTo>
                  <a:pt x="109961" y="16225"/>
                </a:lnTo>
                <a:lnTo>
                  <a:pt x="114048" y="13758"/>
                </a:lnTo>
                <a:lnTo>
                  <a:pt x="68154" y="13758"/>
                </a:lnTo>
                <a:lnTo>
                  <a:pt x="60406" y="13224"/>
                </a:lnTo>
                <a:lnTo>
                  <a:pt x="57233" y="12973"/>
                </a:lnTo>
                <a:lnTo>
                  <a:pt x="52679" y="11758"/>
                </a:lnTo>
                <a:lnTo>
                  <a:pt x="48406" y="10701"/>
                </a:lnTo>
                <a:lnTo>
                  <a:pt x="28464" y="5277"/>
                </a:lnTo>
                <a:lnTo>
                  <a:pt x="21725" y="3527"/>
                </a:lnTo>
                <a:lnTo>
                  <a:pt x="14922" y="1916"/>
                </a:lnTo>
                <a:lnTo>
                  <a:pt x="8031" y="502"/>
                </a:lnTo>
                <a:lnTo>
                  <a:pt x="5266" y="0"/>
                </a:lnTo>
                <a:close/>
              </a:path>
              <a:path w="120014" h="31115">
                <a:moveTo>
                  <a:pt x="114017" y="890"/>
                </a:moveTo>
                <a:lnTo>
                  <a:pt x="76144" y="12135"/>
                </a:lnTo>
                <a:lnTo>
                  <a:pt x="68154" y="13758"/>
                </a:lnTo>
                <a:lnTo>
                  <a:pt x="114048" y="13758"/>
                </a:lnTo>
                <a:lnTo>
                  <a:pt x="116268" y="12418"/>
                </a:lnTo>
                <a:lnTo>
                  <a:pt x="118530" y="10942"/>
                </a:lnTo>
                <a:lnTo>
                  <a:pt x="119546" y="8052"/>
                </a:lnTo>
                <a:lnTo>
                  <a:pt x="117389" y="2408"/>
                </a:lnTo>
                <a:lnTo>
                  <a:pt x="114017" y="890"/>
                </a:lnTo>
                <a:close/>
              </a:path>
            </a:pathLst>
          </a:custGeom>
          <a:solidFill>
            <a:srgbClr val="F0BE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2578518" y="8724111"/>
            <a:ext cx="26670" cy="142875"/>
          </a:xfrm>
          <a:custGeom>
            <a:avLst/>
            <a:gdLst/>
            <a:ahLst/>
            <a:cxnLst/>
            <a:rect l="l" t="t" r="r" b="b"/>
            <a:pathLst>
              <a:path w="26669" h="142875">
                <a:moveTo>
                  <a:pt x="8795" y="0"/>
                </a:moveTo>
                <a:lnTo>
                  <a:pt x="2230" y="1434"/>
                </a:lnTo>
                <a:lnTo>
                  <a:pt x="0" y="4879"/>
                </a:lnTo>
                <a:lnTo>
                  <a:pt x="764" y="8366"/>
                </a:lnTo>
                <a:lnTo>
                  <a:pt x="2387" y="16181"/>
                </a:lnTo>
                <a:lnTo>
                  <a:pt x="8113" y="55339"/>
                </a:lnTo>
                <a:lnTo>
                  <a:pt x="9021" y="86891"/>
                </a:lnTo>
                <a:lnTo>
                  <a:pt x="8691" y="94792"/>
                </a:lnTo>
                <a:lnTo>
                  <a:pt x="4481" y="134320"/>
                </a:lnTo>
                <a:lnTo>
                  <a:pt x="4010" y="137440"/>
                </a:lnTo>
                <a:lnTo>
                  <a:pt x="5800" y="140477"/>
                </a:lnTo>
                <a:lnTo>
                  <a:pt x="12240" y="142582"/>
                </a:lnTo>
                <a:lnTo>
                  <a:pt x="15884" y="140728"/>
                </a:lnTo>
                <a:lnTo>
                  <a:pt x="25479" y="96043"/>
                </a:lnTo>
                <a:lnTo>
                  <a:pt x="26386" y="70626"/>
                </a:lnTo>
                <a:lnTo>
                  <a:pt x="25968" y="62149"/>
                </a:lnTo>
                <a:lnTo>
                  <a:pt x="18651" y="20460"/>
                </a:lnTo>
                <a:lnTo>
                  <a:pt x="11884" y="1696"/>
                </a:lnTo>
                <a:lnTo>
                  <a:pt x="8795" y="0"/>
                </a:lnTo>
                <a:close/>
              </a:path>
            </a:pathLst>
          </a:custGeom>
          <a:solidFill>
            <a:srgbClr val="F0BE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2486856" y="9023463"/>
            <a:ext cx="314960" cy="49530"/>
          </a:xfrm>
          <a:custGeom>
            <a:avLst/>
            <a:gdLst/>
            <a:ahLst/>
            <a:cxnLst/>
            <a:rect l="l" t="t" r="r" b="b"/>
            <a:pathLst>
              <a:path w="314960" h="49529">
                <a:moveTo>
                  <a:pt x="81710" y="0"/>
                </a:moveTo>
                <a:lnTo>
                  <a:pt x="63377" y="1328"/>
                </a:lnTo>
                <a:lnTo>
                  <a:pt x="45412" y="5790"/>
                </a:lnTo>
                <a:lnTo>
                  <a:pt x="0" y="21308"/>
                </a:lnTo>
                <a:lnTo>
                  <a:pt x="12358" y="25648"/>
                </a:lnTo>
                <a:lnTo>
                  <a:pt x="46060" y="35197"/>
                </a:lnTo>
                <a:lnTo>
                  <a:pt x="96047" y="44747"/>
                </a:lnTo>
                <a:lnTo>
                  <a:pt x="157262" y="49087"/>
                </a:lnTo>
                <a:lnTo>
                  <a:pt x="208576" y="48653"/>
                </a:lnTo>
                <a:lnTo>
                  <a:pt x="242063" y="45615"/>
                </a:lnTo>
                <a:lnTo>
                  <a:pt x="272468" y="37368"/>
                </a:lnTo>
                <a:lnTo>
                  <a:pt x="314534" y="21308"/>
                </a:lnTo>
                <a:lnTo>
                  <a:pt x="292665" y="13982"/>
                </a:lnTo>
                <a:lnTo>
                  <a:pt x="157237" y="13982"/>
                </a:lnTo>
                <a:lnTo>
                  <a:pt x="138061" y="12338"/>
                </a:lnTo>
                <a:lnTo>
                  <a:pt x="119336" y="7266"/>
                </a:lnTo>
                <a:lnTo>
                  <a:pt x="117860" y="6711"/>
                </a:lnTo>
                <a:lnTo>
                  <a:pt x="100006" y="1797"/>
                </a:lnTo>
                <a:lnTo>
                  <a:pt x="81710" y="0"/>
                </a:lnTo>
                <a:close/>
              </a:path>
              <a:path w="314960" h="49529">
                <a:moveTo>
                  <a:pt x="231246" y="23"/>
                </a:moveTo>
                <a:lnTo>
                  <a:pt x="212932" y="1944"/>
                </a:lnTo>
                <a:lnTo>
                  <a:pt x="176399" y="12201"/>
                </a:lnTo>
                <a:lnTo>
                  <a:pt x="157237" y="13982"/>
                </a:lnTo>
                <a:lnTo>
                  <a:pt x="292665" y="13982"/>
                </a:lnTo>
                <a:lnTo>
                  <a:pt x="267646" y="5601"/>
                </a:lnTo>
                <a:lnTo>
                  <a:pt x="249620" y="1240"/>
                </a:lnTo>
                <a:lnTo>
                  <a:pt x="231246" y="23"/>
                </a:lnTo>
                <a:close/>
              </a:path>
            </a:pathLst>
          </a:custGeom>
          <a:solidFill>
            <a:srgbClr val="FF714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2486845" y="9044771"/>
            <a:ext cx="314960" cy="78105"/>
          </a:xfrm>
          <a:custGeom>
            <a:avLst/>
            <a:gdLst/>
            <a:ahLst/>
            <a:cxnLst/>
            <a:rect l="l" t="t" r="r" b="b"/>
            <a:pathLst>
              <a:path w="314960" h="78104">
                <a:moveTo>
                  <a:pt x="0" y="0"/>
                </a:moveTo>
                <a:lnTo>
                  <a:pt x="7571" y="12113"/>
                </a:lnTo>
                <a:lnTo>
                  <a:pt x="33296" y="38763"/>
                </a:lnTo>
                <a:lnTo>
                  <a:pt x="81691" y="65412"/>
                </a:lnTo>
                <a:lnTo>
                  <a:pt x="157272" y="77526"/>
                </a:lnTo>
                <a:lnTo>
                  <a:pt x="227510" y="76315"/>
                </a:lnTo>
                <a:lnTo>
                  <a:pt x="267305" y="67835"/>
                </a:lnTo>
                <a:lnTo>
                  <a:pt x="291402" y="44819"/>
                </a:lnTo>
                <a:lnTo>
                  <a:pt x="300201" y="27779"/>
                </a:lnTo>
                <a:lnTo>
                  <a:pt x="157272" y="27779"/>
                </a:lnTo>
                <a:lnTo>
                  <a:pt x="108625" y="25190"/>
                </a:lnTo>
                <a:lnTo>
                  <a:pt x="65784" y="18562"/>
                </a:lnTo>
                <a:lnTo>
                  <a:pt x="29369" y="9597"/>
                </a:lnTo>
                <a:lnTo>
                  <a:pt x="0" y="0"/>
                </a:lnTo>
                <a:close/>
              </a:path>
              <a:path w="314960" h="78104">
                <a:moveTo>
                  <a:pt x="314545" y="0"/>
                </a:moveTo>
                <a:lnTo>
                  <a:pt x="285180" y="9597"/>
                </a:lnTo>
                <a:lnTo>
                  <a:pt x="248764" y="18562"/>
                </a:lnTo>
                <a:lnTo>
                  <a:pt x="205921" y="25190"/>
                </a:lnTo>
                <a:lnTo>
                  <a:pt x="157272" y="27779"/>
                </a:lnTo>
                <a:lnTo>
                  <a:pt x="300201" y="27779"/>
                </a:lnTo>
                <a:lnTo>
                  <a:pt x="314545" y="0"/>
                </a:lnTo>
                <a:close/>
              </a:path>
            </a:pathLst>
          </a:custGeom>
          <a:solidFill>
            <a:srgbClr val="FF8A6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2459160" y="9028332"/>
            <a:ext cx="368300" cy="59055"/>
          </a:xfrm>
          <a:custGeom>
            <a:avLst/>
            <a:gdLst/>
            <a:ahLst/>
            <a:cxnLst/>
            <a:rect l="l" t="t" r="r" b="b"/>
            <a:pathLst>
              <a:path w="368300" h="59054">
                <a:moveTo>
                  <a:pt x="5287" y="31"/>
                </a:moveTo>
                <a:lnTo>
                  <a:pt x="2659" y="806"/>
                </a:lnTo>
                <a:lnTo>
                  <a:pt x="0" y="5193"/>
                </a:lnTo>
                <a:lnTo>
                  <a:pt x="732" y="8156"/>
                </a:lnTo>
                <a:lnTo>
                  <a:pt x="45405" y="31014"/>
                </a:lnTo>
                <a:lnTo>
                  <a:pt x="90552" y="46396"/>
                </a:lnTo>
                <a:lnTo>
                  <a:pt x="137451" y="55684"/>
                </a:lnTo>
                <a:lnTo>
                  <a:pt x="185229" y="58563"/>
                </a:lnTo>
                <a:lnTo>
                  <a:pt x="232952" y="55049"/>
                </a:lnTo>
                <a:lnTo>
                  <a:pt x="279687" y="45074"/>
                </a:lnTo>
                <a:lnTo>
                  <a:pt x="292820" y="40291"/>
                </a:lnTo>
                <a:lnTo>
                  <a:pt x="185146" y="40291"/>
                </a:lnTo>
                <a:lnTo>
                  <a:pt x="162330" y="39763"/>
                </a:lnTo>
                <a:lnTo>
                  <a:pt x="116957" y="34689"/>
                </a:lnTo>
                <a:lnTo>
                  <a:pt x="72288" y="24775"/>
                </a:lnTo>
                <a:lnTo>
                  <a:pt x="28763" y="10028"/>
                </a:lnTo>
                <a:lnTo>
                  <a:pt x="18112" y="5615"/>
                </a:lnTo>
                <a:lnTo>
                  <a:pt x="5287" y="31"/>
                </a:lnTo>
                <a:close/>
              </a:path>
              <a:path w="368300" h="59054">
                <a:moveTo>
                  <a:pt x="364753" y="0"/>
                </a:moveTo>
                <a:lnTo>
                  <a:pt x="320037" y="17560"/>
                </a:lnTo>
                <a:lnTo>
                  <a:pt x="275803" y="30020"/>
                </a:lnTo>
                <a:lnTo>
                  <a:pt x="230710" y="37665"/>
                </a:lnTo>
                <a:lnTo>
                  <a:pt x="185146" y="40291"/>
                </a:lnTo>
                <a:lnTo>
                  <a:pt x="292820" y="40291"/>
                </a:lnTo>
                <a:lnTo>
                  <a:pt x="324428" y="28781"/>
                </a:lnTo>
                <a:lnTo>
                  <a:pt x="366166" y="6313"/>
                </a:lnTo>
                <a:lnTo>
                  <a:pt x="367475" y="5476"/>
                </a:lnTo>
                <a:lnTo>
                  <a:pt x="368020" y="3779"/>
                </a:lnTo>
                <a:lnTo>
                  <a:pt x="366648" y="712"/>
                </a:lnTo>
                <a:lnTo>
                  <a:pt x="364753" y="0"/>
                </a:lnTo>
                <a:close/>
              </a:path>
            </a:pathLst>
          </a:custGeom>
          <a:solidFill>
            <a:srgbClr val="FF56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2319479" y="5920270"/>
            <a:ext cx="641350" cy="725805"/>
          </a:xfrm>
          <a:custGeom>
            <a:avLst/>
            <a:gdLst/>
            <a:ahLst/>
            <a:cxnLst/>
            <a:rect l="l" t="t" r="r" b="b"/>
            <a:pathLst>
              <a:path w="641350" h="725804">
                <a:moveTo>
                  <a:pt x="0" y="0"/>
                </a:moveTo>
                <a:lnTo>
                  <a:pt x="248254" y="392888"/>
                </a:lnTo>
                <a:lnTo>
                  <a:pt x="246746" y="706313"/>
                </a:lnTo>
                <a:lnTo>
                  <a:pt x="254888" y="714068"/>
                </a:lnTo>
                <a:lnTo>
                  <a:pt x="271165" y="720091"/>
                </a:lnTo>
                <a:lnTo>
                  <a:pt x="293696" y="723993"/>
                </a:lnTo>
                <a:lnTo>
                  <a:pt x="320597" y="725381"/>
                </a:lnTo>
                <a:lnTo>
                  <a:pt x="347513" y="723991"/>
                </a:lnTo>
                <a:lnTo>
                  <a:pt x="370054" y="720084"/>
                </a:lnTo>
                <a:lnTo>
                  <a:pt x="386331" y="714050"/>
                </a:lnTo>
                <a:lnTo>
                  <a:pt x="394426" y="706313"/>
                </a:lnTo>
                <a:lnTo>
                  <a:pt x="394459" y="388941"/>
                </a:lnTo>
                <a:lnTo>
                  <a:pt x="617270" y="37894"/>
                </a:lnTo>
                <a:lnTo>
                  <a:pt x="320869" y="37894"/>
                </a:lnTo>
                <a:lnTo>
                  <a:pt x="286577" y="37548"/>
                </a:lnTo>
                <a:lnTo>
                  <a:pt x="220407" y="34850"/>
                </a:lnTo>
                <a:lnTo>
                  <a:pt x="134655" y="26912"/>
                </a:lnTo>
                <a:lnTo>
                  <a:pt x="84742" y="19503"/>
                </a:lnTo>
                <a:lnTo>
                  <a:pt x="39644" y="10478"/>
                </a:lnTo>
                <a:lnTo>
                  <a:pt x="0" y="0"/>
                </a:lnTo>
                <a:close/>
              </a:path>
              <a:path w="641350" h="725804">
                <a:moveTo>
                  <a:pt x="641216" y="167"/>
                </a:moveTo>
                <a:lnTo>
                  <a:pt x="599983" y="10967"/>
                </a:lnTo>
                <a:lnTo>
                  <a:pt x="552951" y="20196"/>
                </a:lnTo>
                <a:lnTo>
                  <a:pt x="500821" y="27677"/>
                </a:lnTo>
                <a:lnTo>
                  <a:pt x="444295" y="33236"/>
                </a:lnTo>
                <a:lnTo>
                  <a:pt x="384078" y="36700"/>
                </a:lnTo>
                <a:lnTo>
                  <a:pt x="320869" y="37894"/>
                </a:lnTo>
                <a:lnTo>
                  <a:pt x="617270" y="37894"/>
                </a:lnTo>
                <a:lnTo>
                  <a:pt x="641216" y="167"/>
                </a:lnTo>
                <a:close/>
              </a:path>
            </a:pathLst>
          </a:custGeom>
          <a:solidFill>
            <a:srgbClr val="172B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2319481" y="5840104"/>
            <a:ext cx="642522" cy="228516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2049372" y="5510722"/>
            <a:ext cx="1184275" cy="385445"/>
          </a:xfrm>
          <a:custGeom>
            <a:avLst/>
            <a:gdLst/>
            <a:ahLst/>
            <a:cxnLst/>
            <a:rect l="l" t="t" r="r" b="b"/>
            <a:pathLst>
              <a:path w="1184275" h="385445">
                <a:moveTo>
                  <a:pt x="0" y="0"/>
                </a:moveTo>
                <a:lnTo>
                  <a:pt x="175596" y="279080"/>
                </a:lnTo>
                <a:lnTo>
                  <a:pt x="186109" y="298242"/>
                </a:lnTo>
                <a:lnTo>
                  <a:pt x="201293" y="314155"/>
                </a:lnTo>
                <a:lnTo>
                  <a:pt x="259211" y="342563"/>
                </a:lnTo>
                <a:lnTo>
                  <a:pt x="300226" y="354627"/>
                </a:lnTo>
                <a:lnTo>
                  <a:pt x="348136" y="364979"/>
                </a:lnTo>
                <a:lnTo>
                  <a:pt x="402081" y="373404"/>
                </a:lnTo>
                <a:lnTo>
                  <a:pt x="461202" y="379688"/>
                </a:lnTo>
                <a:lnTo>
                  <a:pt x="524642" y="383615"/>
                </a:lnTo>
                <a:lnTo>
                  <a:pt x="591542" y="384972"/>
                </a:lnTo>
                <a:lnTo>
                  <a:pt x="658444" y="383615"/>
                </a:lnTo>
                <a:lnTo>
                  <a:pt x="721886" y="379686"/>
                </a:lnTo>
                <a:lnTo>
                  <a:pt x="781009" y="373401"/>
                </a:lnTo>
                <a:lnTo>
                  <a:pt x="834954" y="364975"/>
                </a:lnTo>
                <a:lnTo>
                  <a:pt x="882863" y="354621"/>
                </a:lnTo>
                <a:lnTo>
                  <a:pt x="923877" y="342555"/>
                </a:lnTo>
                <a:lnTo>
                  <a:pt x="981786" y="314145"/>
                </a:lnTo>
                <a:lnTo>
                  <a:pt x="1128840" y="87934"/>
                </a:lnTo>
                <a:lnTo>
                  <a:pt x="592139" y="87934"/>
                </a:lnTo>
                <a:lnTo>
                  <a:pt x="528996" y="87204"/>
                </a:lnTo>
                <a:lnTo>
                  <a:pt x="467496" y="85058"/>
                </a:lnTo>
                <a:lnTo>
                  <a:pt x="407898" y="81561"/>
                </a:lnTo>
                <a:lnTo>
                  <a:pt x="350463" y="76777"/>
                </a:lnTo>
                <a:lnTo>
                  <a:pt x="295450" y="70773"/>
                </a:lnTo>
                <a:lnTo>
                  <a:pt x="243119" y="63611"/>
                </a:lnTo>
                <a:lnTo>
                  <a:pt x="193730" y="55359"/>
                </a:lnTo>
                <a:lnTo>
                  <a:pt x="147542" y="46080"/>
                </a:lnTo>
                <a:lnTo>
                  <a:pt x="104815" y="35840"/>
                </a:lnTo>
                <a:lnTo>
                  <a:pt x="65809" y="24703"/>
                </a:lnTo>
                <a:lnTo>
                  <a:pt x="30784" y="12734"/>
                </a:lnTo>
                <a:lnTo>
                  <a:pt x="0" y="0"/>
                </a:lnTo>
                <a:close/>
              </a:path>
              <a:path w="1184275" h="385445">
                <a:moveTo>
                  <a:pt x="1183859" y="198"/>
                </a:moveTo>
                <a:lnTo>
                  <a:pt x="1118015" y="24851"/>
                </a:lnTo>
                <a:lnTo>
                  <a:pt x="1079013" y="35963"/>
                </a:lnTo>
                <a:lnTo>
                  <a:pt x="1036302" y="46181"/>
                </a:lnTo>
                <a:lnTo>
                  <a:pt x="990140" y="55438"/>
                </a:lnTo>
                <a:lnTo>
                  <a:pt x="940788" y="63672"/>
                </a:lnTo>
                <a:lnTo>
                  <a:pt x="888502" y="70816"/>
                </a:lnTo>
                <a:lnTo>
                  <a:pt x="833542" y="76806"/>
                </a:lnTo>
                <a:lnTo>
                  <a:pt x="776168" y="81577"/>
                </a:lnTo>
                <a:lnTo>
                  <a:pt x="716636" y="85066"/>
                </a:lnTo>
                <a:lnTo>
                  <a:pt x="655207" y="87206"/>
                </a:lnTo>
                <a:lnTo>
                  <a:pt x="592139" y="87934"/>
                </a:lnTo>
                <a:lnTo>
                  <a:pt x="1128840" y="87934"/>
                </a:lnTo>
                <a:lnTo>
                  <a:pt x="1183859" y="198"/>
                </a:lnTo>
                <a:close/>
              </a:path>
            </a:pathLst>
          </a:custGeom>
          <a:solidFill>
            <a:srgbClr val="0065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2049372" y="5351931"/>
            <a:ext cx="1183848" cy="54106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1669195" y="4662978"/>
            <a:ext cx="1945005" cy="486409"/>
          </a:xfrm>
          <a:custGeom>
            <a:avLst/>
            <a:gdLst/>
            <a:ahLst/>
            <a:cxnLst/>
            <a:rect l="l" t="t" r="r" b="b"/>
            <a:pathLst>
              <a:path w="1945004" h="486410">
                <a:moveTo>
                  <a:pt x="972336" y="0"/>
                </a:moveTo>
                <a:lnTo>
                  <a:pt x="899769" y="666"/>
                </a:lnTo>
                <a:lnTo>
                  <a:pt x="828651" y="2635"/>
                </a:lnTo>
                <a:lnTo>
                  <a:pt x="759169" y="5860"/>
                </a:lnTo>
                <a:lnTo>
                  <a:pt x="691512" y="10293"/>
                </a:lnTo>
                <a:lnTo>
                  <a:pt x="625867" y="15887"/>
                </a:lnTo>
                <a:lnTo>
                  <a:pt x="562422" y="22595"/>
                </a:lnTo>
                <a:lnTo>
                  <a:pt x="501367" y="30371"/>
                </a:lnTo>
                <a:lnTo>
                  <a:pt x="442887" y="39166"/>
                </a:lnTo>
                <a:lnTo>
                  <a:pt x="387173" y="48935"/>
                </a:lnTo>
                <a:lnTo>
                  <a:pt x="334411" y="59631"/>
                </a:lnTo>
                <a:lnTo>
                  <a:pt x="284789" y="71205"/>
                </a:lnTo>
                <a:lnTo>
                  <a:pt x="238496" y="83612"/>
                </a:lnTo>
                <a:lnTo>
                  <a:pt x="195720" y="96804"/>
                </a:lnTo>
                <a:lnTo>
                  <a:pt x="156648" y="110735"/>
                </a:lnTo>
                <a:lnTo>
                  <a:pt x="90370" y="140622"/>
                </a:lnTo>
                <a:lnTo>
                  <a:pt x="41167" y="172898"/>
                </a:lnTo>
                <a:lnTo>
                  <a:pt x="10542" y="207187"/>
                </a:lnTo>
                <a:lnTo>
                  <a:pt x="0" y="243113"/>
                </a:lnTo>
                <a:lnTo>
                  <a:pt x="735" y="252657"/>
                </a:lnTo>
                <a:lnTo>
                  <a:pt x="24826" y="297944"/>
                </a:lnTo>
                <a:lnTo>
                  <a:pt x="65526" y="331031"/>
                </a:lnTo>
                <a:lnTo>
                  <a:pt x="123825" y="361923"/>
                </a:lnTo>
                <a:lnTo>
                  <a:pt x="159110" y="376429"/>
                </a:lnTo>
                <a:lnTo>
                  <a:pt x="198239" y="390248"/>
                </a:lnTo>
                <a:lnTo>
                  <a:pt x="241026" y="403332"/>
                </a:lnTo>
                <a:lnTo>
                  <a:pt x="287286" y="415636"/>
                </a:lnTo>
                <a:lnTo>
                  <a:pt x="336833" y="427113"/>
                </a:lnTo>
                <a:lnTo>
                  <a:pt x="389483" y="437717"/>
                </a:lnTo>
                <a:lnTo>
                  <a:pt x="445049" y="447402"/>
                </a:lnTo>
                <a:lnTo>
                  <a:pt x="503346" y="456120"/>
                </a:lnTo>
                <a:lnTo>
                  <a:pt x="564190" y="463827"/>
                </a:lnTo>
                <a:lnTo>
                  <a:pt x="627394" y="470475"/>
                </a:lnTo>
                <a:lnTo>
                  <a:pt x="692773" y="476018"/>
                </a:lnTo>
                <a:lnTo>
                  <a:pt x="760143" y="480409"/>
                </a:lnTo>
                <a:lnTo>
                  <a:pt x="829316" y="483604"/>
                </a:lnTo>
                <a:lnTo>
                  <a:pt x="900109" y="485555"/>
                </a:lnTo>
                <a:lnTo>
                  <a:pt x="972336" y="486215"/>
                </a:lnTo>
                <a:lnTo>
                  <a:pt x="1044568" y="485554"/>
                </a:lnTo>
                <a:lnTo>
                  <a:pt x="1115365" y="483603"/>
                </a:lnTo>
                <a:lnTo>
                  <a:pt x="1184542" y="480408"/>
                </a:lnTo>
                <a:lnTo>
                  <a:pt x="1251915" y="476015"/>
                </a:lnTo>
                <a:lnTo>
                  <a:pt x="1317297" y="470471"/>
                </a:lnTo>
                <a:lnTo>
                  <a:pt x="1380503" y="463822"/>
                </a:lnTo>
                <a:lnTo>
                  <a:pt x="1441348" y="456114"/>
                </a:lnTo>
                <a:lnTo>
                  <a:pt x="1499646" y="447394"/>
                </a:lnTo>
                <a:lnTo>
                  <a:pt x="1555213" y="437708"/>
                </a:lnTo>
                <a:lnTo>
                  <a:pt x="1607863" y="427103"/>
                </a:lnTo>
                <a:lnTo>
                  <a:pt x="1657410" y="415624"/>
                </a:lnTo>
                <a:lnTo>
                  <a:pt x="1703669" y="403319"/>
                </a:lnTo>
                <a:lnTo>
                  <a:pt x="1746455" y="390233"/>
                </a:lnTo>
                <a:lnTo>
                  <a:pt x="1785582" y="376413"/>
                </a:lnTo>
                <a:lnTo>
                  <a:pt x="1820865" y="361905"/>
                </a:lnTo>
                <a:lnTo>
                  <a:pt x="1879158" y="331011"/>
                </a:lnTo>
                <a:lnTo>
                  <a:pt x="1919851" y="297923"/>
                </a:lnTo>
                <a:lnTo>
                  <a:pt x="1941755" y="262092"/>
                </a:lnTo>
                <a:lnTo>
                  <a:pt x="1944673" y="243113"/>
                </a:lnTo>
                <a:lnTo>
                  <a:pt x="1942006" y="224969"/>
                </a:lnTo>
                <a:lnTo>
                  <a:pt x="1921235" y="189814"/>
                </a:lnTo>
                <a:lnTo>
                  <a:pt x="1881132" y="156485"/>
                </a:lnTo>
                <a:lnTo>
                  <a:pt x="1823204" y="125356"/>
                </a:lnTo>
                <a:lnTo>
                  <a:pt x="1748953" y="96804"/>
                </a:lnTo>
                <a:lnTo>
                  <a:pt x="1706176" y="83612"/>
                </a:lnTo>
                <a:lnTo>
                  <a:pt x="1659884" y="71205"/>
                </a:lnTo>
                <a:lnTo>
                  <a:pt x="1610262" y="59631"/>
                </a:lnTo>
                <a:lnTo>
                  <a:pt x="1557500" y="48935"/>
                </a:lnTo>
                <a:lnTo>
                  <a:pt x="1501785" y="39166"/>
                </a:lnTo>
                <a:lnTo>
                  <a:pt x="1443306" y="30371"/>
                </a:lnTo>
                <a:lnTo>
                  <a:pt x="1382250" y="22595"/>
                </a:lnTo>
                <a:lnTo>
                  <a:pt x="1318806" y="15887"/>
                </a:lnTo>
                <a:lnTo>
                  <a:pt x="1253161" y="10293"/>
                </a:lnTo>
                <a:lnTo>
                  <a:pt x="1185504" y="5860"/>
                </a:lnTo>
                <a:lnTo>
                  <a:pt x="1116022" y="2635"/>
                </a:lnTo>
                <a:lnTo>
                  <a:pt x="1044903" y="666"/>
                </a:lnTo>
                <a:lnTo>
                  <a:pt x="972336" y="0"/>
                </a:lnTo>
                <a:close/>
              </a:path>
            </a:pathLst>
          </a:custGeom>
          <a:solidFill>
            <a:srgbClr val="00C7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1731025" y="4723751"/>
            <a:ext cx="1821002" cy="364669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1680744" y="4943650"/>
            <a:ext cx="1922145" cy="558800"/>
          </a:xfrm>
          <a:custGeom>
            <a:avLst/>
            <a:gdLst/>
            <a:ahLst/>
            <a:cxnLst/>
            <a:rect l="l" t="t" r="r" b="b"/>
            <a:pathLst>
              <a:path w="1922145" h="558800">
                <a:moveTo>
                  <a:pt x="0" y="20"/>
                </a:moveTo>
                <a:lnTo>
                  <a:pt x="250589" y="406594"/>
                </a:lnTo>
                <a:lnTo>
                  <a:pt x="284609" y="439890"/>
                </a:lnTo>
                <a:lnTo>
                  <a:pt x="342122" y="470377"/>
                </a:lnTo>
                <a:lnTo>
                  <a:pt x="378875" y="484364"/>
                </a:lnTo>
                <a:lnTo>
                  <a:pt x="420526" y="497405"/>
                </a:lnTo>
                <a:lnTo>
                  <a:pt x="466748" y="509418"/>
                </a:lnTo>
                <a:lnTo>
                  <a:pt x="517216" y="520323"/>
                </a:lnTo>
                <a:lnTo>
                  <a:pt x="571606" y="530037"/>
                </a:lnTo>
                <a:lnTo>
                  <a:pt x="629592" y="538480"/>
                </a:lnTo>
                <a:lnTo>
                  <a:pt x="690849" y="545571"/>
                </a:lnTo>
                <a:lnTo>
                  <a:pt x="755051" y="551227"/>
                </a:lnTo>
                <a:lnTo>
                  <a:pt x="821872" y="555368"/>
                </a:lnTo>
                <a:lnTo>
                  <a:pt x="890989" y="557912"/>
                </a:lnTo>
                <a:lnTo>
                  <a:pt x="962075" y="558778"/>
                </a:lnTo>
                <a:lnTo>
                  <a:pt x="1033163" y="557912"/>
                </a:lnTo>
                <a:lnTo>
                  <a:pt x="1102282" y="555367"/>
                </a:lnTo>
                <a:lnTo>
                  <a:pt x="1169106" y="551226"/>
                </a:lnTo>
                <a:lnTo>
                  <a:pt x="1233311" y="545569"/>
                </a:lnTo>
                <a:lnTo>
                  <a:pt x="1294570" y="538477"/>
                </a:lnTo>
                <a:lnTo>
                  <a:pt x="1352558" y="530033"/>
                </a:lnTo>
                <a:lnTo>
                  <a:pt x="1406950" y="520317"/>
                </a:lnTo>
                <a:lnTo>
                  <a:pt x="1457420" y="509411"/>
                </a:lnTo>
                <a:lnTo>
                  <a:pt x="1503643" y="497395"/>
                </a:lnTo>
                <a:lnTo>
                  <a:pt x="1545294" y="484353"/>
                </a:lnTo>
                <a:lnTo>
                  <a:pt x="1582047" y="470364"/>
                </a:lnTo>
                <a:lnTo>
                  <a:pt x="1639557" y="439873"/>
                </a:lnTo>
                <a:lnTo>
                  <a:pt x="1673572" y="406574"/>
                </a:lnTo>
                <a:lnTo>
                  <a:pt x="1673875" y="406019"/>
                </a:lnTo>
                <a:lnTo>
                  <a:pt x="1796184" y="205543"/>
                </a:lnTo>
                <a:lnTo>
                  <a:pt x="960787" y="205543"/>
                </a:lnTo>
                <a:lnTo>
                  <a:pt x="888555" y="204882"/>
                </a:lnTo>
                <a:lnTo>
                  <a:pt x="817755" y="202931"/>
                </a:lnTo>
                <a:lnTo>
                  <a:pt x="748574" y="199736"/>
                </a:lnTo>
                <a:lnTo>
                  <a:pt x="681199" y="195343"/>
                </a:lnTo>
                <a:lnTo>
                  <a:pt x="615815" y="189799"/>
                </a:lnTo>
                <a:lnTo>
                  <a:pt x="552607" y="183150"/>
                </a:lnTo>
                <a:lnTo>
                  <a:pt x="491760" y="175442"/>
                </a:lnTo>
                <a:lnTo>
                  <a:pt x="433461" y="166722"/>
                </a:lnTo>
                <a:lnTo>
                  <a:pt x="377894" y="157036"/>
                </a:lnTo>
                <a:lnTo>
                  <a:pt x="325244" y="146431"/>
                </a:lnTo>
                <a:lnTo>
                  <a:pt x="275698" y="134952"/>
                </a:lnTo>
                <a:lnTo>
                  <a:pt x="229439" y="122647"/>
                </a:lnTo>
                <a:lnTo>
                  <a:pt x="186655" y="109561"/>
                </a:lnTo>
                <a:lnTo>
                  <a:pt x="147529" y="95741"/>
                </a:lnTo>
                <a:lnTo>
                  <a:pt x="112248" y="81233"/>
                </a:lnTo>
                <a:lnTo>
                  <a:pt x="53959" y="50339"/>
                </a:lnTo>
                <a:lnTo>
                  <a:pt x="13271" y="17251"/>
                </a:lnTo>
                <a:lnTo>
                  <a:pt x="0" y="20"/>
                </a:lnTo>
                <a:close/>
              </a:path>
              <a:path w="1922145" h="558800">
                <a:moveTo>
                  <a:pt x="1921585" y="0"/>
                </a:moveTo>
                <a:lnTo>
                  <a:pt x="1890223" y="34067"/>
                </a:lnTo>
                <a:lnTo>
                  <a:pt x="1840535" y="66102"/>
                </a:lnTo>
                <a:lnTo>
                  <a:pt x="1773991" y="95757"/>
                </a:lnTo>
                <a:lnTo>
                  <a:pt x="1734861" y="109576"/>
                </a:lnTo>
                <a:lnTo>
                  <a:pt x="1692073" y="122660"/>
                </a:lnTo>
                <a:lnTo>
                  <a:pt x="1645813" y="134964"/>
                </a:lnTo>
                <a:lnTo>
                  <a:pt x="1596265" y="146441"/>
                </a:lnTo>
                <a:lnTo>
                  <a:pt x="1543616" y="157045"/>
                </a:lnTo>
                <a:lnTo>
                  <a:pt x="1488051" y="166730"/>
                </a:lnTo>
                <a:lnTo>
                  <a:pt x="1429754" y="175448"/>
                </a:lnTo>
                <a:lnTo>
                  <a:pt x="1368912" y="183155"/>
                </a:lnTo>
                <a:lnTo>
                  <a:pt x="1305710" y="189802"/>
                </a:lnTo>
                <a:lnTo>
                  <a:pt x="1240333" y="195346"/>
                </a:lnTo>
                <a:lnTo>
                  <a:pt x="1172966" y="199737"/>
                </a:lnTo>
                <a:lnTo>
                  <a:pt x="1103794" y="202932"/>
                </a:lnTo>
                <a:lnTo>
                  <a:pt x="1033002" y="204882"/>
                </a:lnTo>
                <a:lnTo>
                  <a:pt x="960787" y="205543"/>
                </a:lnTo>
                <a:lnTo>
                  <a:pt x="1796184" y="205543"/>
                </a:lnTo>
                <a:lnTo>
                  <a:pt x="1921585" y="0"/>
                </a:lnTo>
                <a:close/>
              </a:path>
            </a:pathLst>
          </a:custGeom>
          <a:solidFill>
            <a:srgbClr val="00A3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1680744" y="4943685"/>
            <a:ext cx="1726031" cy="55874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0" y="11308556"/>
                </a:moveTo>
                <a:lnTo>
                  <a:pt x="20104099" y="11308556"/>
                </a:lnTo>
                <a:lnTo>
                  <a:pt x="20104099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solidFill>
            <a:srgbClr val="091E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0176077" y="8141061"/>
            <a:ext cx="793750" cy="360680"/>
          </a:xfrm>
          <a:custGeom>
            <a:avLst/>
            <a:gdLst/>
            <a:ahLst/>
            <a:cxnLst/>
            <a:rect l="l" t="t" r="r" b="b"/>
            <a:pathLst>
              <a:path w="793750" h="360679">
                <a:moveTo>
                  <a:pt x="0" y="360103"/>
                </a:moveTo>
                <a:lnTo>
                  <a:pt x="793734" y="0"/>
                </a:lnTo>
              </a:path>
            </a:pathLst>
          </a:custGeom>
          <a:ln w="549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039462" y="8614971"/>
            <a:ext cx="885825" cy="401955"/>
          </a:xfrm>
          <a:custGeom>
            <a:avLst/>
            <a:gdLst/>
            <a:ahLst/>
            <a:cxnLst/>
            <a:rect l="l" t="t" r="r" b="b"/>
            <a:pathLst>
              <a:path w="885825" h="401954">
                <a:moveTo>
                  <a:pt x="0" y="401864"/>
                </a:moveTo>
                <a:lnTo>
                  <a:pt x="885808" y="0"/>
                </a:lnTo>
              </a:path>
            </a:pathLst>
          </a:custGeom>
          <a:ln w="549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206464" y="5333439"/>
            <a:ext cx="1907539" cy="2199005"/>
          </a:xfrm>
          <a:custGeom>
            <a:avLst/>
            <a:gdLst/>
            <a:ahLst/>
            <a:cxnLst/>
            <a:rect l="l" t="t" r="r" b="b"/>
            <a:pathLst>
              <a:path w="1907540" h="2199004">
                <a:moveTo>
                  <a:pt x="1848844" y="0"/>
                </a:moveTo>
                <a:lnTo>
                  <a:pt x="1783672" y="8556"/>
                </a:lnTo>
                <a:lnTo>
                  <a:pt x="1714597" y="19929"/>
                </a:lnTo>
                <a:lnTo>
                  <a:pt x="1641668" y="34104"/>
                </a:lnTo>
                <a:lnTo>
                  <a:pt x="1603775" y="42237"/>
                </a:lnTo>
                <a:lnTo>
                  <a:pt x="1564937" y="51065"/>
                </a:lnTo>
                <a:lnTo>
                  <a:pt x="1525162" y="60585"/>
                </a:lnTo>
                <a:lnTo>
                  <a:pt x="1484455" y="70796"/>
                </a:lnTo>
                <a:lnTo>
                  <a:pt x="1442823" y="81696"/>
                </a:lnTo>
                <a:lnTo>
                  <a:pt x="1400273" y="93283"/>
                </a:lnTo>
                <a:lnTo>
                  <a:pt x="1356810" y="105555"/>
                </a:lnTo>
                <a:lnTo>
                  <a:pt x="1267173" y="132145"/>
                </a:lnTo>
                <a:lnTo>
                  <a:pt x="1173963" y="161452"/>
                </a:lnTo>
                <a:lnTo>
                  <a:pt x="1077232" y="193460"/>
                </a:lnTo>
                <a:lnTo>
                  <a:pt x="977029" y="228153"/>
                </a:lnTo>
                <a:lnTo>
                  <a:pt x="873407" y="265516"/>
                </a:lnTo>
                <a:lnTo>
                  <a:pt x="766417" y="305533"/>
                </a:lnTo>
                <a:lnTo>
                  <a:pt x="599726" y="370502"/>
                </a:lnTo>
                <a:lnTo>
                  <a:pt x="425742" y="441357"/>
                </a:lnTo>
                <a:lnTo>
                  <a:pt x="244637" y="518044"/>
                </a:lnTo>
                <a:lnTo>
                  <a:pt x="48061" y="604285"/>
                </a:lnTo>
                <a:lnTo>
                  <a:pt x="13075" y="634169"/>
                </a:lnTo>
                <a:lnTo>
                  <a:pt x="0" y="678251"/>
                </a:lnTo>
                <a:lnTo>
                  <a:pt x="0" y="2117663"/>
                </a:lnTo>
                <a:lnTo>
                  <a:pt x="10276" y="2157306"/>
                </a:lnTo>
                <a:lnTo>
                  <a:pt x="36896" y="2185583"/>
                </a:lnTo>
                <a:lnTo>
                  <a:pt x="73549" y="2198400"/>
                </a:lnTo>
                <a:lnTo>
                  <a:pt x="113923" y="2191661"/>
                </a:lnTo>
                <a:lnTo>
                  <a:pt x="321664" y="2100702"/>
                </a:lnTo>
                <a:lnTo>
                  <a:pt x="510055" y="2021391"/>
                </a:lnTo>
                <a:lnTo>
                  <a:pt x="638884" y="1969422"/>
                </a:lnTo>
                <a:lnTo>
                  <a:pt x="718633" y="1938436"/>
                </a:lnTo>
                <a:lnTo>
                  <a:pt x="816218" y="1901952"/>
                </a:lnTo>
                <a:lnTo>
                  <a:pt x="932304" y="1860209"/>
                </a:lnTo>
                <a:lnTo>
                  <a:pt x="1044233" y="1821759"/>
                </a:lnTo>
                <a:lnTo>
                  <a:pt x="1151976" y="1786609"/>
                </a:lnTo>
                <a:lnTo>
                  <a:pt x="1255506" y="1754766"/>
                </a:lnTo>
                <a:lnTo>
                  <a:pt x="1305682" y="1740086"/>
                </a:lnTo>
                <a:lnTo>
                  <a:pt x="1354794" y="1726236"/>
                </a:lnTo>
                <a:lnTo>
                  <a:pt x="1402838" y="1713216"/>
                </a:lnTo>
                <a:lnTo>
                  <a:pt x="1449811" y="1701028"/>
                </a:lnTo>
                <a:lnTo>
                  <a:pt x="1495709" y="1689671"/>
                </a:lnTo>
                <a:lnTo>
                  <a:pt x="1540529" y="1679147"/>
                </a:lnTo>
                <a:lnTo>
                  <a:pt x="1584267" y="1669456"/>
                </a:lnTo>
                <a:lnTo>
                  <a:pt x="1626919" y="1660601"/>
                </a:lnTo>
                <a:lnTo>
                  <a:pt x="1668482" y="1652580"/>
                </a:lnTo>
                <a:lnTo>
                  <a:pt x="1708953" y="1645396"/>
                </a:lnTo>
                <a:lnTo>
                  <a:pt x="1748327" y="1639049"/>
                </a:lnTo>
                <a:lnTo>
                  <a:pt x="1786602" y="1633540"/>
                </a:lnTo>
                <a:lnTo>
                  <a:pt x="1859838" y="1625039"/>
                </a:lnTo>
                <a:lnTo>
                  <a:pt x="1878525" y="1619580"/>
                </a:lnTo>
                <a:lnTo>
                  <a:pt x="1893502" y="1608054"/>
                </a:lnTo>
                <a:lnTo>
                  <a:pt x="1903453" y="1591963"/>
                </a:lnTo>
                <a:lnTo>
                  <a:pt x="1907062" y="1572810"/>
                </a:lnTo>
                <a:lnTo>
                  <a:pt x="1907062" y="52239"/>
                </a:lnTo>
                <a:lnTo>
                  <a:pt x="1902339" y="30402"/>
                </a:lnTo>
                <a:lnTo>
                  <a:pt x="1889615" y="13087"/>
                </a:lnTo>
                <a:lnTo>
                  <a:pt x="1871060" y="2288"/>
                </a:lnTo>
                <a:lnTo>
                  <a:pt x="1848844" y="0"/>
                </a:lnTo>
                <a:close/>
              </a:path>
            </a:pathLst>
          </a:custGeom>
          <a:solidFill>
            <a:srgbClr val="B3F5FF">
              <a:alpha val="70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206569" y="5590573"/>
            <a:ext cx="1907539" cy="1315720"/>
          </a:xfrm>
          <a:custGeom>
            <a:avLst/>
            <a:gdLst/>
            <a:ahLst/>
            <a:cxnLst/>
            <a:rect l="l" t="t" r="r" b="b"/>
            <a:pathLst>
              <a:path w="1907540" h="1315720">
                <a:moveTo>
                  <a:pt x="1906957" y="0"/>
                </a:moveTo>
                <a:lnTo>
                  <a:pt x="1843941" y="6052"/>
                </a:lnTo>
                <a:lnTo>
                  <a:pt x="1776776" y="15079"/>
                </a:lnTo>
                <a:lnTo>
                  <a:pt x="1705517" y="27064"/>
                </a:lnTo>
                <a:lnTo>
                  <a:pt x="1630219" y="41990"/>
                </a:lnTo>
                <a:lnTo>
                  <a:pt x="1591072" y="50550"/>
                </a:lnTo>
                <a:lnTo>
                  <a:pt x="1550936" y="59839"/>
                </a:lnTo>
                <a:lnTo>
                  <a:pt x="1509817" y="69856"/>
                </a:lnTo>
                <a:lnTo>
                  <a:pt x="1467723" y="80597"/>
                </a:lnTo>
                <a:lnTo>
                  <a:pt x="1424660" y="92060"/>
                </a:lnTo>
                <a:lnTo>
                  <a:pt x="1380635" y="104245"/>
                </a:lnTo>
                <a:lnTo>
                  <a:pt x="1289728" y="130767"/>
                </a:lnTo>
                <a:lnTo>
                  <a:pt x="1195055" y="160146"/>
                </a:lnTo>
                <a:lnTo>
                  <a:pt x="1096671" y="192367"/>
                </a:lnTo>
                <a:lnTo>
                  <a:pt x="994633" y="227411"/>
                </a:lnTo>
                <a:lnTo>
                  <a:pt x="888993" y="265263"/>
                </a:lnTo>
                <a:lnTo>
                  <a:pt x="779808" y="305905"/>
                </a:lnTo>
                <a:lnTo>
                  <a:pt x="609501" y="372064"/>
                </a:lnTo>
                <a:lnTo>
                  <a:pt x="431525" y="444408"/>
                </a:lnTo>
                <a:lnTo>
                  <a:pt x="246063" y="522881"/>
                </a:lnTo>
                <a:lnTo>
                  <a:pt x="0" y="631242"/>
                </a:lnTo>
                <a:lnTo>
                  <a:pt x="1906957" y="1315666"/>
                </a:lnTo>
                <a:lnTo>
                  <a:pt x="1906957" y="0"/>
                </a:lnTo>
                <a:close/>
              </a:path>
            </a:pathLst>
          </a:custGeom>
          <a:solidFill>
            <a:srgbClr val="79E2F2">
              <a:alpha val="70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2751303" y="5906909"/>
            <a:ext cx="234315" cy="799465"/>
          </a:xfrm>
          <a:custGeom>
            <a:avLst/>
            <a:gdLst/>
            <a:ahLst/>
            <a:cxnLst/>
            <a:rect l="l" t="t" r="r" b="b"/>
            <a:pathLst>
              <a:path w="234315" h="799465">
                <a:moveTo>
                  <a:pt x="234060" y="0"/>
                </a:moveTo>
                <a:lnTo>
                  <a:pt x="234060" y="80797"/>
                </a:lnTo>
                <a:lnTo>
                  <a:pt x="224863" y="126339"/>
                </a:lnTo>
                <a:lnTo>
                  <a:pt x="199783" y="163532"/>
                </a:lnTo>
                <a:lnTo>
                  <a:pt x="162583" y="188611"/>
                </a:lnTo>
                <a:lnTo>
                  <a:pt x="117030" y="197807"/>
                </a:lnTo>
                <a:lnTo>
                  <a:pt x="71485" y="207004"/>
                </a:lnTo>
                <a:lnTo>
                  <a:pt x="34284" y="232085"/>
                </a:lnTo>
                <a:lnTo>
                  <a:pt x="9199" y="269284"/>
                </a:lnTo>
                <a:lnTo>
                  <a:pt x="0" y="314837"/>
                </a:lnTo>
                <a:lnTo>
                  <a:pt x="0" y="485826"/>
                </a:lnTo>
                <a:lnTo>
                  <a:pt x="0" y="400862"/>
                </a:lnTo>
                <a:lnTo>
                  <a:pt x="0" y="798841"/>
                </a:lnTo>
              </a:path>
            </a:pathLst>
          </a:custGeom>
          <a:ln w="4580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2883692" y="5726489"/>
            <a:ext cx="203315" cy="2033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1560695" y="6614248"/>
            <a:ext cx="234315" cy="709295"/>
          </a:xfrm>
          <a:custGeom>
            <a:avLst/>
            <a:gdLst/>
            <a:ahLst/>
            <a:cxnLst/>
            <a:rect l="l" t="t" r="r" b="b"/>
            <a:pathLst>
              <a:path w="234315" h="709295">
                <a:moveTo>
                  <a:pt x="0" y="0"/>
                </a:moveTo>
                <a:lnTo>
                  <a:pt x="0" y="80777"/>
                </a:lnTo>
                <a:lnTo>
                  <a:pt x="9193" y="126330"/>
                </a:lnTo>
                <a:lnTo>
                  <a:pt x="34267" y="163530"/>
                </a:lnTo>
                <a:lnTo>
                  <a:pt x="71459" y="188610"/>
                </a:lnTo>
                <a:lnTo>
                  <a:pt x="117010" y="197807"/>
                </a:lnTo>
                <a:lnTo>
                  <a:pt x="162563" y="207004"/>
                </a:lnTo>
                <a:lnTo>
                  <a:pt x="199763" y="232082"/>
                </a:lnTo>
                <a:lnTo>
                  <a:pt x="224843" y="269275"/>
                </a:lnTo>
                <a:lnTo>
                  <a:pt x="234040" y="314817"/>
                </a:lnTo>
                <a:lnTo>
                  <a:pt x="234040" y="485806"/>
                </a:lnTo>
                <a:lnTo>
                  <a:pt x="234040" y="400862"/>
                </a:lnTo>
                <a:lnTo>
                  <a:pt x="234040" y="709024"/>
                </a:lnTo>
              </a:path>
            </a:pathLst>
          </a:custGeom>
          <a:ln w="4580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1459050" y="6433839"/>
            <a:ext cx="203315" cy="20331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2212508" y="5420004"/>
            <a:ext cx="0" cy="1637030"/>
          </a:xfrm>
          <a:custGeom>
            <a:avLst/>
            <a:gdLst/>
            <a:ahLst/>
            <a:cxnLst/>
            <a:rect l="l" t="t" r="r" b="b"/>
            <a:pathLst>
              <a:path h="1637029">
                <a:moveTo>
                  <a:pt x="0" y="1636660"/>
                </a:moveTo>
                <a:lnTo>
                  <a:pt x="0" y="0"/>
                </a:lnTo>
              </a:path>
            </a:pathLst>
          </a:custGeom>
          <a:ln w="4580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2212546" y="5740118"/>
            <a:ext cx="272415" cy="929005"/>
          </a:xfrm>
          <a:custGeom>
            <a:avLst/>
            <a:gdLst/>
            <a:ahLst/>
            <a:cxnLst/>
            <a:rect l="l" t="t" r="r" b="b"/>
            <a:pathLst>
              <a:path w="272415" h="929004">
                <a:moveTo>
                  <a:pt x="271995" y="0"/>
                </a:moveTo>
                <a:lnTo>
                  <a:pt x="271995" y="93876"/>
                </a:lnTo>
                <a:lnTo>
                  <a:pt x="265062" y="136872"/>
                </a:lnTo>
                <a:lnTo>
                  <a:pt x="245755" y="174210"/>
                </a:lnTo>
                <a:lnTo>
                  <a:pt x="216316" y="203653"/>
                </a:lnTo>
                <a:lnTo>
                  <a:pt x="178983" y="222960"/>
                </a:lnTo>
                <a:lnTo>
                  <a:pt x="135997" y="229894"/>
                </a:lnTo>
                <a:lnTo>
                  <a:pt x="93012" y="236827"/>
                </a:lnTo>
                <a:lnTo>
                  <a:pt x="55679" y="256135"/>
                </a:lnTo>
                <a:lnTo>
                  <a:pt x="26239" y="285578"/>
                </a:lnTo>
                <a:lnTo>
                  <a:pt x="6933" y="322916"/>
                </a:lnTo>
                <a:lnTo>
                  <a:pt x="0" y="365912"/>
                </a:lnTo>
                <a:lnTo>
                  <a:pt x="0" y="564621"/>
                </a:lnTo>
                <a:lnTo>
                  <a:pt x="0" y="465877"/>
                </a:lnTo>
                <a:lnTo>
                  <a:pt x="0" y="928430"/>
                </a:lnTo>
              </a:path>
            </a:pathLst>
          </a:custGeom>
          <a:ln w="4580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2212508" y="6227557"/>
            <a:ext cx="417830" cy="833755"/>
          </a:xfrm>
          <a:custGeom>
            <a:avLst/>
            <a:gdLst/>
            <a:ahLst/>
            <a:cxnLst/>
            <a:rect l="l" t="t" r="r" b="b"/>
            <a:pathLst>
              <a:path w="417829" h="833754">
                <a:moveTo>
                  <a:pt x="0" y="833211"/>
                </a:moveTo>
                <a:lnTo>
                  <a:pt x="0" y="527967"/>
                </a:lnTo>
                <a:lnTo>
                  <a:pt x="5516" y="480071"/>
                </a:lnTo>
                <a:lnTo>
                  <a:pt x="21230" y="436104"/>
                </a:lnTo>
                <a:lnTo>
                  <a:pt x="45888" y="397319"/>
                </a:lnTo>
                <a:lnTo>
                  <a:pt x="78235" y="364972"/>
                </a:lnTo>
                <a:lnTo>
                  <a:pt x="117020" y="340314"/>
                </a:lnTo>
                <a:lnTo>
                  <a:pt x="160987" y="324600"/>
                </a:lnTo>
                <a:lnTo>
                  <a:pt x="208883" y="319084"/>
                </a:lnTo>
                <a:lnTo>
                  <a:pt x="256780" y="313567"/>
                </a:lnTo>
                <a:lnTo>
                  <a:pt x="300747" y="297853"/>
                </a:lnTo>
                <a:lnTo>
                  <a:pt x="339531" y="273194"/>
                </a:lnTo>
                <a:lnTo>
                  <a:pt x="371879" y="240844"/>
                </a:lnTo>
                <a:lnTo>
                  <a:pt x="396537" y="202056"/>
                </a:lnTo>
                <a:lnTo>
                  <a:pt x="412251" y="158084"/>
                </a:lnTo>
                <a:lnTo>
                  <a:pt x="417767" y="110180"/>
                </a:lnTo>
                <a:lnTo>
                  <a:pt x="417767" y="0"/>
                </a:lnTo>
              </a:path>
            </a:pathLst>
          </a:custGeom>
          <a:ln w="4580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1898904" y="6121687"/>
            <a:ext cx="313690" cy="935355"/>
          </a:xfrm>
          <a:custGeom>
            <a:avLst/>
            <a:gdLst/>
            <a:ahLst/>
            <a:cxnLst/>
            <a:rect l="l" t="t" r="r" b="b"/>
            <a:pathLst>
              <a:path w="313690" h="935354">
                <a:moveTo>
                  <a:pt x="0" y="0"/>
                </a:moveTo>
                <a:lnTo>
                  <a:pt x="0" y="229113"/>
                </a:lnTo>
                <a:lnTo>
                  <a:pt x="7995" y="278677"/>
                </a:lnTo>
                <a:lnTo>
                  <a:pt x="30259" y="321723"/>
                </a:lnTo>
                <a:lnTo>
                  <a:pt x="64206" y="355667"/>
                </a:lnTo>
                <a:lnTo>
                  <a:pt x="107251" y="377927"/>
                </a:lnTo>
                <a:lnTo>
                  <a:pt x="156808" y="385921"/>
                </a:lnTo>
                <a:lnTo>
                  <a:pt x="206372" y="393915"/>
                </a:lnTo>
                <a:lnTo>
                  <a:pt x="249418" y="416175"/>
                </a:lnTo>
                <a:lnTo>
                  <a:pt x="283362" y="450119"/>
                </a:lnTo>
                <a:lnTo>
                  <a:pt x="305622" y="493164"/>
                </a:lnTo>
                <a:lnTo>
                  <a:pt x="313616" y="542729"/>
                </a:lnTo>
                <a:lnTo>
                  <a:pt x="313616" y="934979"/>
                </a:lnTo>
              </a:path>
            </a:pathLst>
          </a:custGeom>
          <a:ln w="4580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1784450" y="5915725"/>
            <a:ext cx="228872" cy="22887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2098053" y="5214040"/>
            <a:ext cx="228872" cy="2288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2370087" y="5534145"/>
            <a:ext cx="228872" cy="22887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2535900" y="6061667"/>
            <a:ext cx="188814" cy="18879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3288601" y="6998941"/>
            <a:ext cx="1506969" cy="235399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3705485" y="8125595"/>
            <a:ext cx="247015" cy="61594"/>
          </a:xfrm>
          <a:custGeom>
            <a:avLst/>
            <a:gdLst/>
            <a:ahLst/>
            <a:cxnLst/>
            <a:rect l="l" t="t" r="r" b="b"/>
            <a:pathLst>
              <a:path w="247015" h="61595">
                <a:moveTo>
                  <a:pt x="246758" y="0"/>
                </a:moveTo>
                <a:lnTo>
                  <a:pt x="0" y="61269"/>
                </a:lnTo>
                <a:lnTo>
                  <a:pt x="41314" y="53589"/>
                </a:lnTo>
                <a:lnTo>
                  <a:pt x="87032" y="43913"/>
                </a:lnTo>
                <a:lnTo>
                  <a:pt x="136768" y="31949"/>
                </a:lnTo>
                <a:lnTo>
                  <a:pt x="190138" y="17408"/>
                </a:lnTo>
                <a:lnTo>
                  <a:pt x="246758" y="0"/>
                </a:lnTo>
                <a:close/>
              </a:path>
            </a:pathLst>
          </a:custGeom>
          <a:solidFill>
            <a:srgbClr val="2538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3705485" y="8125595"/>
            <a:ext cx="247015" cy="61594"/>
          </a:xfrm>
          <a:custGeom>
            <a:avLst/>
            <a:gdLst/>
            <a:ahLst/>
            <a:cxnLst/>
            <a:rect l="l" t="t" r="r" b="b"/>
            <a:pathLst>
              <a:path w="247015" h="61595">
                <a:moveTo>
                  <a:pt x="246758" y="0"/>
                </a:moveTo>
                <a:lnTo>
                  <a:pt x="190138" y="17408"/>
                </a:lnTo>
                <a:lnTo>
                  <a:pt x="136768" y="31949"/>
                </a:lnTo>
                <a:lnTo>
                  <a:pt x="87032" y="43913"/>
                </a:lnTo>
                <a:lnTo>
                  <a:pt x="41314" y="53589"/>
                </a:lnTo>
                <a:lnTo>
                  <a:pt x="0" y="61269"/>
                </a:lnTo>
              </a:path>
            </a:pathLst>
          </a:custGeom>
          <a:ln w="27479">
            <a:solidFill>
              <a:srgbClr val="25385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4088383" y="7521363"/>
            <a:ext cx="707390" cy="553720"/>
          </a:xfrm>
          <a:custGeom>
            <a:avLst/>
            <a:gdLst/>
            <a:ahLst/>
            <a:cxnLst/>
            <a:rect l="l" t="t" r="r" b="b"/>
            <a:pathLst>
              <a:path w="707390" h="553720">
                <a:moveTo>
                  <a:pt x="707187" y="0"/>
                </a:moveTo>
                <a:lnTo>
                  <a:pt x="667276" y="51622"/>
                </a:lnTo>
                <a:lnTo>
                  <a:pt x="638734" y="86090"/>
                </a:lnTo>
                <a:lnTo>
                  <a:pt x="607916" y="121356"/>
                </a:lnTo>
                <a:lnTo>
                  <a:pt x="574762" y="157232"/>
                </a:lnTo>
                <a:lnTo>
                  <a:pt x="539210" y="193523"/>
                </a:lnTo>
                <a:lnTo>
                  <a:pt x="501201" y="230041"/>
                </a:lnTo>
                <a:lnTo>
                  <a:pt x="460674" y="266592"/>
                </a:lnTo>
                <a:lnTo>
                  <a:pt x="417567" y="302986"/>
                </a:lnTo>
                <a:lnTo>
                  <a:pt x="371820" y="339031"/>
                </a:lnTo>
                <a:lnTo>
                  <a:pt x="324234" y="373915"/>
                </a:lnTo>
                <a:lnTo>
                  <a:pt x="276708" y="406303"/>
                </a:lnTo>
                <a:lnTo>
                  <a:pt x="229370" y="436290"/>
                </a:lnTo>
                <a:lnTo>
                  <a:pt x="182350" y="463972"/>
                </a:lnTo>
                <a:lnTo>
                  <a:pt x="135774" y="489447"/>
                </a:lnTo>
                <a:lnTo>
                  <a:pt x="89772" y="512809"/>
                </a:lnTo>
                <a:lnTo>
                  <a:pt x="44471" y="534155"/>
                </a:lnTo>
                <a:lnTo>
                  <a:pt x="0" y="553583"/>
                </a:lnTo>
              </a:path>
            </a:pathLst>
          </a:custGeom>
          <a:ln w="274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3715240" y="8332437"/>
            <a:ext cx="237490" cy="59055"/>
          </a:xfrm>
          <a:custGeom>
            <a:avLst/>
            <a:gdLst/>
            <a:ahLst/>
            <a:cxnLst/>
            <a:rect l="l" t="t" r="r" b="b"/>
            <a:pathLst>
              <a:path w="237490" h="59054">
                <a:moveTo>
                  <a:pt x="237004" y="0"/>
                </a:moveTo>
                <a:lnTo>
                  <a:pt x="0" y="58745"/>
                </a:lnTo>
                <a:lnTo>
                  <a:pt x="39082" y="51549"/>
                </a:lnTo>
                <a:lnTo>
                  <a:pt x="82730" y="42378"/>
                </a:lnTo>
                <a:lnTo>
                  <a:pt x="130537" y="30931"/>
                </a:lnTo>
                <a:lnTo>
                  <a:pt x="182097" y="16906"/>
                </a:lnTo>
                <a:lnTo>
                  <a:pt x="237004" y="0"/>
                </a:lnTo>
                <a:close/>
              </a:path>
            </a:pathLst>
          </a:custGeom>
          <a:solidFill>
            <a:srgbClr val="2538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3715240" y="8332437"/>
            <a:ext cx="237490" cy="59055"/>
          </a:xfrm>
          <a:custGeom>
            <a:avLst/>
            <a:gdLst/>
            <a:ahLst/>
            <a:cxnLst/>
            <a:rect l="l" t="t" r="r" b="b"/>
            <a:pathLst>
              <a:path w="237490" h="59054">
                <a:moveTo>
                  <a:pt x="237004" y="0"/>
                </a:moveTo>
                <a:lnTo>
                  <a:pt x="182097" y="16906"/>
                </a:lnTo>
                <a:lnTo>
                  <a:pt x="130537" y="30931"/>
                </a:lnTo>
                <a:lnTo>
                  <a:pt x="82730" y="42378"/>
                </a:lnTo>
                <a:lnTo>
                  <a:pt x="39082" y="51549"/>
                </a:lnTo>
                <a:lnTo>
                  <a:pt x="0" y="58745"/>
                </a:lnTo>
              </a:path>
            </a:pathLst>
          </a:custGeom>
          <a:ln w="27479">
            <a:solidFill>
              <a:srgbClr val="25385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4088361" y="7685631"/>
            <a:ext cx="707390" cy="596265"/>
          </a:xfrm>
          <a:custGeom>
            <a:avLst/>
            <a:gdLst/>
            <a:ahLst/>
            <a:cxnLst/>
            <a:rect l="l" t="t" r="r" b="b"/>
            <a:pathLst>
              <a:path w="707390" h="596265">
                <a:moveTo>
                  <a:pt x="707207" y="0"/>
                </a:moveTo>
                <a:lnTo>
                  <a:pt x="666492" y="60009"/>
                </a:lnTo>
                <a:lnTo>
                  <a:pt x="638495" y="98274"/>
                </a:lnTo>
                <a:lnTo>
                  <a:pt x="607589" y="138014"/>
                </a:lnTo>
                <a:lnTo>
                  <a:pt x="573642" y="178894"/>
                </a:lnTo>
                <a:lnTo>
                  <a:pt x="536525" y="220576"/>
                </a:lnTo>
                <a:lnTo>
                  <a:pt x="496106" y="262724"/>
                </a:lnTo>
                <a:lnTo>
                  <a:pt x="452255" y="305002"/>
                </a:lnTo>
                <a:lnTo>
                  <a:pt x="404841" y="347073"/>
                </a:lnTo>
                <a:lnTo>
                  <a:pt x="353734" y="388600"/>
                </a:lnTo>
                <a:lnTo>
                  <a:pt x="308491" y="422254"/>
                </a:lnTo>
                <a:lnTo>
                  <a:pt x="263292" y="453502"/>
                </a:lnTo>
                <a:lnTo>
                  <a:pt x="218262" y="482438"/>
                </a:lnTo>
                <a:lnTo>
                  <a:pt x="173524" y="509153"/>
                </a:lnTo>
                <a:lnTo>
                  <a:pt x="129205" y="533742"/>
                </a:lnTo>
                <a:lnTo>
                  <a:pt x="85428" y="556298"/>
                </a:lnTo>
                <a:lnTo>
                  <a:pt x="42318" y="576913"/>
                </a:lnTo>
                <a:lnTo>
                  <a:pt x="0" y="595681"/>
                </a:lnTo>
              </a:path>
            </a:pathLst>
          </a:custGeom>
          <a:ln w="274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3725080" y="8539279"/>
            <a:ext cx="227329" cy="56515"/>
          </a:xfrm>
          <a:custGeom>
            <a:avLst/>
            <a:gdLst/>
            <a:ahLst/>
            <a:cxnLst/>
            <a:rect l="l" t="t" r="r" b="b"/>
            <a:pathLst>
              <a:path w="227330" h="56515">
                <a:moveTo>
                  <a:pt x="227270" y="0"/>
                </a:moveTo>
                <a:lnTo>
                  <a:pt x="0" y="56201"/>
                </a:lnTo>
                <a:lnTo>
                  <a:pt x="36830" y="49499"/>
                </a:lnTo>
                <a:lnTo>
                  <a:pt x="78395" y="40840"/>
                </a:lnTo>
                <a:lnTo>
                  <a:pt x="124272" y="29912"/>
                </a:lnTo>
                <a:lnTo>
                  <a:pt x="174038" y="16403"/>
                </a:lnTo>
                <a:lnTo>
                  <a:pt x="227270" y="0"/>
                </a:lnTo>
                <a:close/>
              </a:path>
            </a:pathLst>
          </a:custGeom>
          <a:solidFill>
            <a:srgbClr val="2538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3725080" y="8539279"/>
            <a:ext cx="227329" cy="56515"/>
          </a:xfrm>
          <a:custGeom>
            <a:avLst/>
            <a:gdLst/>
            <a:ahLst/>
            <a:cxnLst/>
            <a:rect l="l" t="t" r="r" b="b"/>
            <a:pathLst>
              <a:path w="227330" h="56515">
                <a:moveTo>
                  <a:pt x="227270" y="0"/>
                </a:moveTo>
                <a:lnTo>
                  <a:pt x="174038" y="16403"/>
                </a:lnTo>
                <a:lnTo>
                  <a:pt x="124272" y="29912"/>
                </a:lnTo>
                <a:lnTo>
                  <a:pt x="78395" y="40840"/>
                </a:lnTo>
                <a:lnTo>
                  <a:pt x="36830" y="49499"/>
                </a:lnTo>
                <a:lnTo>
                  <a:pt x="0" y="56201"/>
                </a:lnTo>
              </a:path>
            </a:pathLst>
          </a:custGeom>
          <a:ln w="27479">
            <a:solidFill>
              <a:srgbClr val="25385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4088521" y="7848648"/>
            <a:ext cx="707390" cy="639445"/>
          </a:xfrm>
          <a:custGeom>
            <a:avLst/>
            <a:gdLst/>
            <a:ahLst/>
            <a:cxnLst/>
            <a:rect l="l" t="t" r="r" b="b"/>
            <a:pathLst>
              <a:path w="707390" h="639445">
                <a:moveTo>
                  <a:pt x="707048" y="0"/>
                </a:moveTo>
                <a:lnTo>
                  <a:pt x="671853" y="59505"/>
                </a:lnTo>
                <a:lnTo>
                  <a:pt x="647606" y="97410"/>
                </a:lnTo>
                <a:lnTo>
                  <a:pt x="620437" y="137258"/>
                </a:lnTo>
                <a:lnTo>
                  <a:pt x="590193" y="178678"/>
                </a:lnTo>
                <a:lnTo>
                  <a:pt x="556718" y="221300"/>
                </a:lnTo>
                <a:lnTo>
                  <a:pt x="519858" y="264752"/>
                </a:lnTo>
                <a:lnTo>
                  <a:pt x="479457" y="308663"/>
                </a:lnTo>
                <a:lnTo>
                  <a:pt x="435362" y="352664"/>
                </a:lnTo>
                <a:lnTo>
                  <a:pt x="387417" y="396383"/>
                </a:lnTo>
                <a:lnTo>
                  <a:pt x="335467" y="439450"/>
                </a:lnTo>
                <a:lnTo>
                  <a:pt x="292586" y="471822"/>
                </a:lnTo>
                <a:lnTo>
                  <a:pt x="249736" y="501892"/>
                </a:lnTo>
                <a:lnTo>
                  <a:pt x="207037" y="529750"/>
                </a:lnTo>
                <a:lnTo>
                  <a:pt x="164609" y="555481"/>
                </a:lnTo>
                <a:lnTo>
                  <a:pt x="122571" y="579175"/>
                </a:lnTo>
                <a:lnTo>
                  <a:pt x="81044" y="600917"/>
                </a:lnTo>
                <a:lnTo>
                  <a:pt x="40147" y="620796"/>
                </a:lnTo>
                <a:lnTo>
                  <a:pt x="0" y="638900"/>
                </a:lnTo>
              </a:path>
            </a:pathLst>
          </a:custGeom>
          <a:ln w="274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3717223" y="8751628"/>
            <a:ext cx="235585" cy="58419"/>
          </a:xfrm>
          <a:custGeom>
            <a:avLst/>
            <a:gdLst/>
            <a:ahLst/>
            <a:cxnLst/>
            <a:rect l="l" t="t" r="r" b="b"/>
            <a:pathLst>
              <a:path w="235584" h="58420">
                <a:moveTo>
                  <a:pt x="235021" y="0"/>
                </a:moveTo>
                <a:lnTo>
                  <a:pt x="0" y="58304"/>
                </a:lnTo>
                <a:lnTo>
                  <a:pt x="36546" y="51919"/>
                </a:lnTo>
                <a:lnTo>
                  <a:pt x="78891" y="43307"/>
                </a:lnTo>
                <a:lnTo>
                  <a:pt x="126466" y="32057"/>
                </a:lnTo>
                <a:lnTo>
                  <a:pt x="178699" y="17758"/>
                </a:lnTo>
                <a:lnTo>
                  <a:pt x="235021" y="0"/>
                </a:lnTo>
                <a:close/>
              </a:path>
            </a:pathLst>
          </a:custGeom>
          <a:solidFill>
            <a:srgbClr val="2538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3717223" y="8751628"/>
            <a:ext cx="235585" cy="58419"/>
          </a:xfrm>
          <a:custGeom>
            <a:avLst/>
            <a:gdLst/>
            <a:ahLst/>
            <a:cxnLst/>
            <a:rect l="l" t="t" r="r" b="b"/>
            <a:pathLst>
              <a:path w="235584" h="58420">
                <a:moveTo>
                  <a:pt x="235021" y="0"/>
                </a:moveTo>
                <a:lnTo>
                  <a:pt x="178699" y="17758"/>
                </a:lnTo>
                <a:lnTo>
                  <a:pt x="126466" y="32057"/>
                </a:lnTo>
                <a:lnTo>
                  <a:pt x="78891" y="43307"/>
                </a:lnTo>
                <a:lnTo>
                  <a:pt x="36546" y="51919"/>
                </a:lnTo>
                <a:lnTo>
                  <a:pt x="0" y="58304"/>
                </a:lnTo>
              </a:path>
            </a:pathLst>
          </a:custGeom>
          <a:ln w="27479">
            <a:solidFill>
              <a:srgbClr val="25385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4088519" y="8010352"/>
            <a:ext cx="707390" cy="687705"/>
          </a:xfrm>
          <a:custGeom>
            <a:avLst/>
            <a:gdLst/>
            <a:ahLst/>
            <a:cxnLst/>
            <a:rect l="l" t="t" r="r" b="b"/>
            <a:pathLst>
              <a:path w="707390" h="687704">
                <a:moveTo>
                  <a:pt x="707050" y="0"/>
                </a:moveTo>
                <a:lnTo>
                  <a:pt x="674412" y="63030"/>
                </a:lnTo>
                <a:lnTo>
                  <a:pt x="653032" y="100583"/>
                </a:lnTo>
                <a:lnTo>
                  <a:pt x="628840" y="140216"/>
                </a:lnTo>
                <a:lnTo>
                  <a:pt x="601697" y="181590"/>
                </a:lnTo>
                <a:lnTo>
                  <a:pt x="571464" y="224368"/>
                </a:lnTo>
                <a:lnTo>
                  <a:pt x="538002" y="268211"/>
                </a:lnTo>
                <a:lnTo>
                  <a:pt x="501171" y="312781"/>
                </a:lnTo>
                <a:lnTo>
                  <a:pt x="460832" y="357742"/>
                </a:lnTo>
                <a:lnTo>
                  <a:pt x="416847" y="402754"/>
                </a:lnTo>
                <a:lnTo>
                  <a:pt x="369077" y="447481"/>
                </a:lnTo>
                <a:lnTo>
                  <a:pt x="317381" y="491585"/>
                </a:lnTo>
                <a:lnTo>
                  <a:pt x="271217" y="527609"/>
                </a:lnTo>
                <a:lnTo>
                  <a:pt x="225045" y="560756"/>
                </a:lnTo>
                <a:lnTo>
                  <a:pt x="179035" y="591151"/>
                </a:lnTo>
                <a:lnTo>
                  <a:pt x="133357" y="618917"/>
                </a:lnTo>
                <a:lnTo>
                  <a:pt x="88178" y="644176"/>
                </a:lnTo>
                <a:lnTo>
                  <a:pt x="43670" y="667053"/>
                </a:lnTo>
                <a:lnTo>
                  <a:pt x="0" y="687670"/>
                </a:lnTo>
              </a:path>
            </a:pathLst>
          </a:custGeom>
          <a:ln w="274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3723456" y="8958292"/>
            <a:ext cx="229235" cy="58419"/>
          </a:xfrm>
          <a:custGeom>
            <a:avLst/>
            <a:gdLst/>
            <a:ahLst/>
            <a:cxnLst/>
            <a:rect l="l" t="t" r="r" b="b"/>
            <a:pathLst>
              <a:path w="229234" h="58420">
                <a:moveTo>
                  <a:pt x="228892" y="0"/>
                </a:moveTo>
                <a:lnTo>
                  <a:pt x="0" y="58024"/>
                </a:lnTo>
                <a:lnTo>
                  <a:pt x="35174" y="51743"/>
                </a:lnTo>
                <a:lnTo>
                  <a:pt x="76232" y="43221"/>
                </a:lnTo>
                <a:lnTo>
                  <a:pt x="122592" y="32036"/>
                </a:lnTo>
                <a:lnTo>
                  <a:pt x="173673" y="17769"/>
                </a:lnTo>
                <a:lnTo>
                  <a:pt x="228892" y="0"/>
                </a:lnTo>
                <a:close/>
              </a:path>
            </a:pathLst>
          </a:custGeom>
          <a:solidFill>
            <a:srgbClr val="2538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3723456" y="8958292"/>
            <a:ext cx="229235" cy="58419"/>
          </a:xfrm>
          <a:custGeom>
            <a:avLst/>
            <a:gdLst/>
            <a:ahLst/>
            <a:cxnLst/>
            <a:rect l="l" t="t" r="r" b="b"/>
            <a:pathLst>
              <a:path w="229234" h="58420">
                <a:moveTo>
                  <a:pt x="228892" y="0"/>
                </a:moveTo>
                <a:lnTo>
                  <a:pt x="173673" y="17769"/>
                </a:lnTo>
                <a:lnTo>
                  <a:pt x="122592" y="32036"/>
                </a:lnTo>
                <a:lnTo>
                  <a:pt x="76232" y="43221"/>
                </a:lnTo>
                <a:lnTo>
                  <a:pt x="35174" y="51743"/>
                </a:lnTo>
                <a:lnTo>
                  <a:pt x="0" y="58024"/>
                </a:lnTo>
              </a:path>
            </a:pathLst>
          </a:custGeom>
          <a:ln w="27479">
            <a:solidFill>
              <a:srgbClr val="25385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4088518" y="8168937"/>
            <a:ext cx="707390" cy="734695"/>
          </a:xfrm>
          <a:custGeom>
            <a:avLst/>
            <a:gdLst/>
            <a:ahLst/>
            <a:cxnLst/>
            <a:rect l="l" t="t" r="r" b="b"/>
            <a:pathLst>
              <a:path w="707390" h="734695">
                <a:moveTo>
                  <a:pt x="707051" y="0"/>
                </a:moveTo>
                <a:lnTo>
                  <a:pt x="677277" y="66110"/>
                </a:lnTo>
                <a:lnTo>
                  <a:pt x="658924" y="102805"/>
                </a:lnTo>
                <a:lnTo>
                  <a:pt x="637840" y="141967"/>
                </a:lnTo>
                <a:lnTo>
                  <a:pt x="613869" y="183242"/>
                </a:lnTo>
                <a:lnTo>
                  <a:pt x="586853" y="226273"/>
                </a:lnTo>
                <a:lnTo>
                  <a:pt x="556635" y="270707"/>
                </a:lnTo>
                <a:lnTo>
                  <a:pt x="523058" y="316187"/>
                </a:lnTo>
                <a:lnTo>
                  <a:pt x="485966" y="362359"/>
                </a:lnTo>
                <a:lnTo>
                  <a:pt x="445200" y="408867"/>
                </a:lnTo>
                <a:lnTo>
                  <a:pt x="400604" y="455357"/>
                </a:lnTo>
                <a:lnTo>
                  <a:pt x="352022" y="501472"/>
                </a:lnTo>
                <a:lnTo>
                  <a:pt x="299295" y="546857"/>
                </a:lnTo>
                <a:lnTo>
                  <a:pt x="255767" y="581087"/>
                </a:lnTo>
                <a:lnTo>
                  <a:pt x="212240" y="612657"/>
                </a:lnTo>
                <a:lnTo>
                  <a:pt x="168869" y="641678"/>
                </a:lnTo>
                <a:lnTo>
                  <a:pt x="125805" y="668261"/>
                </a:lnTo>
                <a:lnTo>
                  <a:pt x="83204" y="692516"/>
                </a:lnTo>
                <a:lnTo>
                  <a:pt x="41217" y="714556"/>
                </a:lnTo>
                <a:lnTo>
                  <a:pt x="0" y="734490"/>
                </a:lnTo>
              </a:path>
            </a:pathLst>
          </a:custGeom>
          <a:ln w="274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252007" y="5328298"/>
            <a:ext cx="1507011" cy="402238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3034367" y="7547194"/>
            <a:ext cx="100330" cy="33020"/>
          </a:xfrm>
          <a:custGeom>
            <a:avLst/>
            <a:gdLst/>
            <a:ahLst/>
            <a:cxnLst/>
            <a:rect l="l" t="t" r="r" b="b"/>
            <a:pathLst>
              <a:path w="100330" h="33020">
                <a:moveTo>
                  <a:pt x="51202" y="0"/>
                </a:moveTo>
                <a:lnTo>
                  <a:pt x="29287" y="1050"/>
                </a:lnTo>
                <a:lnTo>
                  <a:pt x="13230" y="3361"/>
                </a:lnTo>
                <a:lnTo>
                  <a:pt x="3362" y="5671"/>
                </a:lnTo>
                <a:lnTo>
                  <a:pt x="0" y="6722"/>
                </a:lnTo>
                <a:lnTo>
                  <a:pt x="6616" y="21674"/>
                </a:lnTo>
                <a:lnTo>
                  <a:pt x="14449" y="29352"/>
                </a:lnTo>
                <a:lnTo>
                  <a:pt x="28565" y="32181"/>
                </a:lnTo>
                <a:lnTo>
                  <a:pt x="54029" y="32585"/>
                </a:lnTo>
                <a:lnTo>
                  <a:pt x="79599" y="28738"/>
                </a:lnTo>
                <a:lnTo>
                  <a:pt x="93282" y="20276"/>
                </a:lnTo>
                <a:lnTo>
                  <a:pt x="98778" y="11814"/>
                </a:lnTo>
                <a:lnTo>
                  <a:pt x="99787" y="7968"/>
                </a:lnTo>
                <a:lnTo>
                  <a:pt x="90250" y="3361"/>
                </a:lnTo>
                <a:lnTo>
                  <a:pt x="82013" y="996"/>
                </a:lnTo>
                <a:lnTo>
                  <a:pt x="70514" y="124"/>
                </a:lnTo>
                <a:lnTo>
                  <a:pt x="51202" y="0"/>
                </a:lnTo>
                <a:close/>
              </a:path>
            </a:pathLst>
          </a:custGeom>
          <a:solidFill>
            <a:srgbClr val="505F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2336588" y="7721995"/>
            <a:ext cx="814705" cy="133350"/>
          </a:xfrm>
          <a:custGeom>
            <a:avLst/>
            <a:gdLst/>
            <a:ahLst/>
            <a:cxnLst/>
            <a:rect l="l" t="t" r="r" b="b"/>
            <a:pathLst>
              <a:path w="814705" h="133350">
                <a:moveTo>
                  <a:pt x="407317" y="0"/>
                </a:moveTo>
                <a:lnTo>
                  <a:pt x="334112" y="1069"/>
                </a:lnTo>
                <a:lnTo>
                  <a:pt x="265207" y="4152"/>
                </a:lnTo>
                <a:lnTo>
                  <a:pt x="201754" y="9063"/>
                </a:lnTo>
                <a:lnTo>
                  <a:pt x="144904" y="15614"/>
                </a:lnTo>
                <a:lnTo>
                  <a:pt x="95809" y="23617"/>
                </a:lnTo>
                <a:lnTo>
                  <a:pt x="55619" y="32886"/>
                </a:lnTo>
                <a:lnTo>
                  <a:pt x="6563" y="54473"/>
                </a:lnTo>
                <a:lnTo>
                  <a:pt x="0" y="66416"/>
                </a:lnTo>
                <a:lnTo>
                  <a:pt x="6563" y="78352"/>
                </a:lnTo>
                <a:lnTo>
                  <a:pt x="55619" y="99933"/>
                </a:lnTo>
                <a:lnTo>
                  <a:pt x="95809" y="109203"/>
                </a:lnTo>
                <a:lnTo>
                  <a:pt x="144904" y="117209"/>
                </a:lnTo>
                <a:lnTo>
                  <a:pt x="201754" y="123763"/>
                </a:lnTo>
                <a:lnTo>
                  <a:pt x="265207" y="128677"/>
                </a:lnTo>
                <a:lnTo>
                  <a:pt x="334112" y="131763"/>
                </a:lnTo>
                <a:lnTo>
                  <a:pt x="407317" y="132833"/>
                </a:lnTo>
                <a:lnTo>
                  <a:pt x="480550" y="131763"/>
                </a:lnTo>
                <a:lnTo>
                  <a:pt x="549469" y="128677"/>
                </a:lnTo>
                <a:lnTo>
                  <a:pt x="612926" y="123763"/>
                </a:lnTo>
                <a:lnTo>
                  <a:pt x="669773" y="117209"/>
                </a:lnTo>
                <a:lnTo>
                  <a:pt x="718860" y="109203"/>
                </a:lnTo>
                <a:lnTo>
                  <a:pt x="759038" y="99933"/>
                </a:lnTo>
                <a:lnTo>
                  <a:pt x="808074" y="78352"/>
                </a:lnTo>
                <a:lnTo>
                  <a:pt x="814634" y="66416"/>
                </a:lnTo>
                <a:lnTo>
                  <a:pt x="808074" y="54473"/>
                </a:lnTo>
                <a:lnTo>
                  <a:pt x="759038" y="32886"/>
                </a:lnTo>
                <a:lnTo>
                  <a:pt x="718860" y="23617"/>
                </a:lnTo>
                <a:lnTo>
                  <a:pt x="669773" y="15614"/>
                </a:lnTo>
                <a:lnTo>
                  <a:pt x="612926" y="9063"/>
                </a:lnTo>
                <a:lnTo>
                  <a:pt x="549469" y="4152"/>
                </a:lnTo>
                <a:lnTo>
                  <a:pt x="480550" y="1069"/>
                </a:lnTo>
                <a:lnTo>
                  <a:pt x="407317" y="0"/>
                </a:lnTo>
                <a:close/>
              </a:path>
            </a:pathLst>
          </a:custGeom>
          <a:solidFill>
            <a:srgbClr val="344563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2775108" y="6726214"/>
            <a:ext cx="419100" cy="880744"/>
          </a:xfrm>
          <a:custGeom>
            <a:avLst/>
            <a:gdLst/>
            <a:ahLst/>
            <a:cxnLst/>
            <a:rect l="l" t="t" r="r" b="b"/>
            <a:pathLst>
              <a:path w="419100" h="880745">
                <a:moveTo>
                  <a:pt x="384281" y="0"/>
                </a:moveTo>
                <a:lnTo>
                  <a:pt x="379674" y="1308"/>
                </a:lnTo>
                <a:lnTo>
                  <a:pt x="372135" y="3204"/>
                </a:lnTo>
                <a:lnTo>
                  <a:pt x="354544" y="6272"/>
                </a:lnTo>
                <a:lnTo>
                  <a:pt x="348156" y="6816"/>
                </a:lnTo>
                <a:lnTo>
                  <a:pt x="344910" y="7256"/>
                </a:lnTo>
                <a:lnTo>
                  <a:pt x="326583" y="9374"/>
                </a:lnTo>
                <a:lnTo>
                  <a:pt x="297556" y="12156"/>
                </a:lnTo>
                <a:lnTo>
                  <a:pt x="190674" y="20229"/>
                </a:lnTo>
                <a:lnTo>
                  <a:pt x="186792" y="24627"/>
                </a:lnTo>
                <a:lnTo>
                  <a:pt x="155777" y="69494"/>
                </a:lnTo>
                <a:lnTo>
                  <a:pt x="137302" y="112616"/>
                </a:lnTo>
                <a:lnTo>
                  <a:pt x="92490" y="282345"/>
                </a:lnTo>
                <a:lnTo>
                  <a:pt x="68086" y="387438"/>
                </a:lnTo>
                <a:lnTo>
                  <a:pt x="56209" y="446841"/>
                </a:lnTo>
                <a:lnTo>
                  <a:pt x="37179" y="573376"/>
                </a:lnTo>
                <a:lnTo>
                  <a:pt x="26347" y="649550"/>
                </a:lnTo>
                <a:lnTo>
                  <a:pt x="15575" y="730556"/>
                </a:lnTo>
                <a:lnTo>
                  <a:pt x="0" y="851722"/>
                </a:lnTo>
                <a:lnTo>
                  <a:pt x="4010" y="854292"/>
                </a:lnTo>
                <a:lnTo>
                  <a:pt x="42721" y="873575"/>
                </a:lnTo>
                <a:lnTo>
                  <a:pt x="75809" y="880486"/>
                </a:lnTo>
                <a:lnTo>
                  <a:pt x="89015" y="857793"/>
                </a:lnTo>
                <a:lnTo>
                  <a:pt x="115153" y="801267"/>
                </a:lnTo>
                <a:lnTo>
                  <a:pt x="139267" y="713303"/>
                </a:lnTo>
                <a:lnTo>
                  <a:pt x="144982" y="664028"/>
                </a:lnTo>
                <a:lnTo>
                  <a:pt x="145690" y="621045"/>
                </a:lnTo>
                <a:lnTo>
                  <a:pt x="143346" y="585688"/>
                </a:lnTo>
                <a:lnTo>
                  <a:pt x="150008" y="555365"/>
                </a:lnTo>
                <a:lnTo>
                  <a:pt x="171500" y="480731"/>
                </a:lnTo>
                <a:lnTo>
                  <a:pt x="187428" y="437578"/>
                </a:lnTo>
                <a:lnTo>
                  <a:pt x="202708" y="400481"/>
                </a:lnTo>
                <a:lnTo>
                  <a:pt x="224299" y="353220"/>
                </a:lnTo>
                <a:lnTo>
                  <a:pt x="247403" y="313296"/>
                </a:lnTo>
                <a:lnTo>
                  <a:pt x="267216" y="298210"/>
                </a:lnTo>
                <a:lnTo>
                  <a:pt x="397291" y="298210"/>
                </a:lnTo>
                <a:lnTo>
                  <a:pt x="403877" y="262669"/>
                </a:lnTo>
                <a:lnTo>
                  <a:pt x="412939" y="204699"/>
                </a:lnTo>
                <a:lnTo>
                  <a:pt x="418627" y="149467"/>
                </a:lnTo>
                <a:lnTo>
                  <a:pt x="417893" y="107054"/>
                </a:lnTo>
                <a:lnTo>
                  <a:pt x="414440" y="87380"/>
                </a:lnTo>
                <a:lnTo>
                  <a:pt x="410458" y="69835"/>
                </a:lnTo>
                <a:lnTo>
                  <a:pt x="406319" y="54622"/>
                </a:lnTo>
                <a:lnTo>
                  <a:pt x="402396" y="41946"/>
                </a:lnTo>
                <a:lnTo>
                  <a:pt x="400825" y="35915"/>
                </a:lnTo>
                <a:lnTo>
                  <a:pt x="398626" y="29182"/>
                </a:lnTo>
                <a:lnTo>
                  <a:pt x="395694" y="21999"/>
                </a:lnTo>
                <a:lnTo>
                  <a:pt x="392134" y="13528"/>
                </a:lnTo>
                <a:lnTo>
                  <a:pt x="388155" y="6167"/>
                </a:lnTo>
                <a:lnTo>
                  <a:pt x="384281" y="0"/>
                </a:lnTo>
                <a:close/>
              </a:path>
              <a:path w="419100" h="880745">
                <a:moveTo>
                  <a:pt x="397291" y="298210"/>
                </a:moveTo>
                <a:lnTo>
                  <a:pt x="267216" y="298210"/>
                </a:lnTo>
                <a:lnTo>
                  <a:pt x="274821" y="308498"/>
                </a:lnTo>
                <a:lnTo>
                  <a:pt x="277652" y="335171"/>
                </a:lnTo>
                <a:lnTo>
                  <a:pt x="277134" y="378368"/>
                </a:lnTo>
                <a:lnTo>
                  <a:pt x="274718" y="437578"/>
                </a:lnTo>
                <a:lnTo>
                  <a:pt x="271907" y="510824"/>
                </a:lnTo>
                <a:lnTo>
                  <a:pt x="270044" y="600358"/>
                </a:lnTo>
                <a:lnTo>
                  <a:pt x="269717" y="649550"/>
                </a:lnTo>
                <a:lnTo>
                  <a:pt x="269642" y="771286"/>
                </a:lnTo>
                <a:lnTo>
                  <a:pt x="269800" y="801267"/>
                </a:lnTo>
                <a:lnTo>
                  <a:pt x="270148" y="847576"/>
                </a:lnTo>
                <a:lnTo>
                  <a:pt x="276912" y="850673"/>
                </a:lnTo>
                <a:lnTo>
                  <a:pt x="287347" y="853752"/>
                </a:lnTo>
                <a:lnTo>
                  <a:pt x="300805" y="854913"/>
                </a:lnTo>
                <a:lnTo>
                  <a:pt x="316639" y="852256"/>
                </a:lnTo>
                <a:lnTo>
                  <a:pt x="350301" y="818299"/>
                </a:lnTo>
                <a:lnTo>
                  <a:pt x="358321" y="771286"/>
                </a:lnTo>
                <a:lnTo>
                  <a:pt x="363300" y="730264"/>
                </a:lnTo>
                <a:lnTo>
                  <a:pt x="367342" y="664028"/>
                </a:lnTo>
                <a:lnTo>
                  <a:pt x="370005" y="596562"/>
                </a:lnTo>
                <a:lnTo>
                  <a:pt x="371088" y="555365"/>
                </a:lnTo>
                <a:lnTo>
                  <a:pt x="377163" y="480731"/>
                </a:lnTo>
                <a:lnTo>
                  <a:pt x="380839" y="432692"/>
                </a:lnTo>
                <a:lnTo>
                  <a:pt x="382823" y="403031"/>
                </a:lnTo>
                <a:lnTo>
                  <a:pt x="383443" y="388543"/>
                </a:lnTo>
                <a:lnTo>
                  <a:pt x="383509" y="384890"/>
                </a:lnTo>
                <a:lnTo>
                  <a:pt x="383841" y="377962"/>
                </a:lnTo>
                <a:lnTo>
                  <a:pt x="394495" y="313296"/>
                </a:lnTo>
                <a:lnTo>
                  <a:pt x="397291" y="298210"/>
                </a:lnTo>
                <a:close/>
              </a:path>
            </a:pathLst>
          </a:custGeom>
          <a:solidFill>
            <a:srgbClr val="F0D0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3044628" y="7449710"/>
            <a:ext cx="94615" cy="131445"/>
          </a:xfrm>
          <a:custGeom>
            <a:avLst/>
            <a:gdLst/>
            <a:ahLst/>
            <a:cxnLst/>
            <a:rect l="l" t="t" r="r" b="b"/>
            <a:pathLst>
              <a:path w="94615" h="131445">
                <a:moveTo>
                  <a:pt x="94342" y="0"/>
                </a:moveTo>
                <a:lnTo>
                  <a:pt x="0" y="0"/>
                </a:lnTo>
                <a:lnTo>
                  <a:pt x="106" y="47797"/>
                </a:lnTo>
                <a:lnTo>
                  <a:pt x="397" y="97879"/>
                </a:lnTo>
                <a:lnTo>
                  <a:pt x="31240" y="131415"/>
                </a:lnTo>
                <a:lnTo>
                  <a:pt x="47118" y="128770"/>
                </a:lnTo>
                <a:lnTo>
                  <a:pt x="80781" y="94804"/>
                </a:lnTo>
                <a:lnTo>
                  <a:pt x="88801" y="47797"/>
                </a:lnTo>
                <a:lnTo>
                  <a:pt x="94342" y="0"/>
                </a:lnTo>
                <a:close/>
              </a:path>
            </a:pathLst>
          </a:custGeom>
          <a:solidFill>
            <a:srgbClr val="0065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2773223" y="7569549"/>
            <a:ext cx="93980" cy="35560"/>
          </a:xfrm>
          <a:custGeom>
            <a:avLst/>
            <a:gdLst/>
            <a:ahLst/>
            <a:cxnLst/>
            <a:rect l="l" t="t" r="r" b="b"/>
            <a:pathLst>
              <a:path w="93979" h="35559">
                <a:moveTo>
                  <a:pt x="0" y="0"/>
                </a:moveTo>
                <a:lnTo>
                  <a:pt x="30470" y="30438"/>
                </a:lnTo>
                <a:lnTo>
                  <a:pt x="51704" y="35385"/>
                </a:lnTo>
                <a:lnTo>
                  <a:pt x="72183" y="34843"/>
                </a:lnTo>
                <a:lnTo>
                  <a:pt x="87616" y="32104"/>
                </a:lnTo>
                <a:lnTo>
                  <a:pt x="93714" y="30459"/>
                </a:lnTo>
                <a:lnTo>
                  <a:pt x="91029" y="25788"/>
                </a:lnTo>
                <a:lnTo>
                  <a:pt x="53820" y="11193"/>
                </a:lnTo>
                <a:lnTo>
                  <a:pt x="13284" y="1285"/>
                </a:lnTo>
                <a:lnTo>
                  <a:pt x="0" y="0"/>
                </a:lnTo>
                <a:close/>
              </a:path>
            </a:pathLst>
          </a:custGeom>
          <a:solidFill>
            <a:srgbClr val="505F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2991437" y="7553916"/>
            <a:ext cx="142875" cy="240029"/>
          </a:xfrm>
          <a:custGeom>
            <a:avLst/>
            <a:gdLst/>
            <a:ahLst/>
            <a:cxnLst/>
            <a:rect l="l" t="t" r="r" b="b"/>
            <a:pathLst>
              <a:path w="142875" h="240029">
                <a:moveTo>
                  <a:pt x="42930" y="0"/>
                </a:moveTo>
                <a:lnTo>
                  <a:pt x="47812" y="62402"/>
                </a:lnTo>
                <a:lnTo>
                  <a:pt x="53087" y="109546"/>
                </a:lnTo>
                <a:lnTo>
                  <a:pt x="56467" y="136841"/>
                </a:lnTo>
                <a:lnTo>
                  <a:pt x="58532" y="165620"/>
                </a:lnTo>
                <a:lnTo>
                  <a:pt x="56591" y="189754"/>
                </a:lnTo>
                <a:lnTo>
                  <a:pt x="47956" y="203114"/>
                </a:lnTo>
                <a:lnTo>
                  <a:pt x="46386" y="203836"/>
                </a:lnTo>
                <a:lnTo>
                  <a:pt x="45757" y="203857"/>
                </a:lnTo>
                <a:lnTo>
                  <a:pt x="38428" y="205480"/>
                </a:lnTo>
                <a:lnTo>
                  <a:pt x="2722" y="211867"/>
                </a:lnTo>
                <a:lnTo>
                  <a:pt x="1780" y="214475"/>
                </a:lnTo>
                <a:lnTo>
                  <a:pt x="942" y="217061"/>
                </a:lnTo>
                <a:lnTo>
                  <a:pt x="0" y="219679"/>
                </a:lnTo>
                <a:lnTo>
                  <a:pt x="14775" y="223647"/>
                </a:lnTo>
                <a:lnTo>
                  <a:pt x="61799" y="234561"/>
                </a:lnTo>
                <a:lnTo>
                  <a:pt x="101763" y="239890"/>
                </a:lnTo>
                <a:lnTo>
                  <a:pt x="109396" y="238344"/>
                </a:lnTo>
                <a:lnTo>
                  <a:pt x="128773" y="163420"/>
                </a:lnTo>
                <a:lnTo>
                  <a:pt x="142021" y="9371"/>
                </a:lnTo>
                <a:lnTo>
                  <a:pt x="91620" y="9371"/>
                </a:lnTo>
                <a:lnTo>
                  <a:pt x="76650" y="8303"/>
                </a:lnTo>
                <a:lnTo>
                  <a:pt x="63427" y="6056"/>
                </a:lnTo>
                <a:lnTo>
                  <a:pt x="52128" y="3123"/>
                </a:lnTo>
                <a:lnTo>
                  <a:pt x="42930" y="0"/>
                </a:lnTo>
                <a:close/>
              </a:path>
              <a:path w="142875" h="240029">
                <a:moveTo>
                  <a:pt x="142718" y="1246"/>
                </a:moveTo>
                <a:lnTo>
                  <a:pt x="133173" y="4210"/>
                </a:lnTo>
                <a:lnTo>
                  <a:pt x="121331" y="6930"/>
                </a:lnTo>
                <a:lnTo>
                  <a:pt x="107408" y="8839"/>
                </a:lnTo>
                <a:lnTo>
                  <a:pt x="91620" y="9371"/>
                </a:lnTo>
                <a:lnTo>
                  <a:pt x="142021" y="9371"/>
                </a:lnTo>
                <a:lnTo>
                  <a:pt x="142718" y="1246"/>
                </a:lnTo>
                <a:close/>
              </a:path>
            </a:pathLst>
          </a:custGeom>
          <a:solidFill>
            <a:srgbClr val="7A869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2775108" y="7450045"/>
            <a:ext cx="137795" cy="156845"/>
          </a:xfrm>
          <a:custGeom>
            <a:avLst/>
            <a:gdLst/>
            <a:ahLst/>
            <a:cxnLst/>
            <a:rect l="l" t="t" r="r" b="b"/>
            <a:pathLst>
              <a:path w="137795" h="156845">
                <a:moveTo>
                  <a:pt x="137273" y="0"/>
                </a:moveTo>
                <a:lnTo>
                  <a:pt x="46804" y="1521"/>
                </a:lnTo>
                <a:lnTo>
                  <a:pt x="16543" y="1581"/>
                </a:lnTo>
                <a:lnTo>
                  <a:pt x="12422" y="32529"/>
                </a:lnTo>
                <a:lnTo>
                  <a:pt x="8350" y="63338"/>
                </a:lnTo>
                <a:lnTo>
                  <a:pt x="4175" y="95333"/>
                </a:lnTo>
                <a:lnTo>
                  <a:pt x="0" y="127891"/>
                </a:lnTo>
                <a:lnTo>
                  <a:pt x="4010" y="130456"/>
                </a:lnTo>
                <a:lnTo>
                  <a:pt x="42721" y="149754"/>
                </a:lnTo>
                <a:lnTo>
                  <a:pt x="75809" y="156644"/>
                </a:lnTo>
                <a:lnTo>
                  <a:pt x="89015" y="133966"/>
                </a:lnTo>
                <a:lnTo>
                  <a:pt x="115153" y="77438"/>
                </a:lnTo>
                <a:lnTo>
                  <a:pt x="129778" y="32529"/>
                </a:lnTo>
                <a:lnTo>
                  <a:pt x="135089" y="10669"/>
                </a:lnTo>
                <a:lnTo>
                  <a:pt x="137273" y="0"/>
                </a:lnTo>
                <a:close/>
              </a:path>
            </a:pathLst>
          </a:custGeom>
          <a:solidFill>
            <a:srgbClr val="0065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2600140" y="7569539"/>
            <a:ext cx="267335" cy="249554"/>
          </a:xfrm>
          <a:custGeom>
            <a:avLst/>
            <a:gdLst/>
            <a:ahLst/>
            <a:cxnLst/>
            <a:rect l="l" t="t" r="r" b="b"/>
            <a:pathLst>
              <a:path w="267334" h="249554">
                <a:moveTo>
                  <a:pt x="209035" y="241144"/>
                </a:moveTo>
                <a:lnTo>
                  <a:pt x="151513" y="241144"/>
                </a:lnTo>
                <a:lnTo>
                  <a:pt x="154236" y="243667"/>
                </a:lnTo>
                <a:lnTo>
                  <a:pt x="157063" y="246170"/>
                </a:lnTo>
                <a:lnTo>
                  <a:pt x="159785" y="248693"/>
                </a:lnTo>
                <a:lnTo>
                  <a:pt x="208998" y="248934"/>
                </a:lnTo>
                <a:lnTo>
                  <a:pt x="209035" y="241144"/>
                </a:lnTo>
                <a:close/>
              </a:path>
              <a:path w="267334" h="249554">
                <a:moveTo>
                  <a:pt x="173083" y="0"/>
                </a:moveTo>
                <a:lnTo>
                  <a:pt x="164078" y="42522"/>
                </a:lnTo>
                <a:lnTo>
                  <a:pt x="156592" y="83060"/>
                </a:lnTo>
                <a:lnTo>
                  <a:pt x="149105" y="128247"/>
                </a:lnTo>
                <a:lnTo>
                  <a:pt x="138228" y="159861"/>
                </a:lnTo>
                <a:lnTo>
                  <a:pt x="117457" y="187188"/>
                </a:lnTo>
                <a:lnTo>
                  <a:pt x="88321" y="208726"/>
                </a:lnTo>
                <a:lnTo>
                  <a:pt x="52354" y="222977"/>
                </a:lnTo>
                <a:lnTo>
                  <a:pt x="2513" y="235898"/>
                </a:lnTo>
                <a:lnTo>
                  <a:pt x="0" y="242013"/>
                </a:lnTo>
                <a:lnTo>
                  <a:pt x="5654" y="248275"/>
                </a:lnTo>
                <a:lnTo>
                  <a:pt x="138529" y="248275"/>
                </a:lnTo>
                <a:lnTo>
                  <a:pt x="147220" y="243531"/>
                </a:lnTo>
                <a:lnTo>
                  <a:pt x="151513" y="241144"/>
                </a:lnTo>
                <a:lnTo>
                  <a:pt x="209035" y="241144"/>
                </a:lnTo>
                <a:lnTo>
                  <a:pt x="214208" y="196213"/>
                </a:lnTo>
                <a:lnTo>
                  <a:pt x="230320" y="142178"/>
                </a:lnTo>
                <a:lnTo>
                  <a:pt x="240830" y="113242"/>
                </a:lnTo>
                <a:lnTo>
                  <a:pt x="246389" y="97162"/>
                </a:lnTo>
                <a:lnTo>
                  <a:pt x="252714" y="77882"/>
                </a:lnTo>
                <a:lnTo>
                  <a:pt x="259589" y="55586"/>
                </a:lnTo>
                <a:lnTo>
                  <a:pt x="266687" y="30845"/>
                </a:lnTo>
                <a:lnTo>
                  <a:pt x="258164" y="30845"/>
                </a:lnTo>
                <a:lnTo>
                  <a:pt x="247440" y="30559"/>
                </a:lnTo>
                <a:lnTo>
                  <a:pt x="204020" y="20074"/>
                </a:lnTo>
                <a:lnTo>
                  <a:pt x="180005" y="5847"/>
                </a:lnTo>
                <a:lnTo>
                  <a:pt x="173083" y="0"/>
                </a:lnTo>
                <a:close/>
              </a:path>
              <a:path w="267334" h="249554">
                <a:moveTo>
                  <a:pt x="266798" y="30459"/>
                </a:moveTo>
                <a:lnTo>
                  <a:pt x="258164" y="30845"/>
                </a:lnTo>
                <a:lnTo>
                  <a:pt x="266687" y="30845"/>
                </a:lnTo>
                <a:lnTo>
                  <a:pt x="266798" y="30459"/>
                </a:lnTo>
                <a:close/>
              </a:path>
            </a:pathLst>
          </a:custGeom>
          <a:solidFill>
            <a:srgbClr val="7A869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2761810" y="6726224"/>
            <a:ext cx="513387" cy="57647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1206464" y="7126958"/>
            <a:ext cx="1907539" cy="2219960"/>
          </a:xfrm>
          <a:custGeom>
            <a:avLst/>
            <a:gdLst/>
            <a:ahLst/>
            <a:cxnLst/>
            <a:rect l="l" t="t" r="r" b="b"/>
            <a:pathLst>
              <a:path w="1907540" h="2219959">
                <a:moveTo>
                  <a:pt x="39933" y="0"/>
                </a:moveTo>
                <a:lnTo>
                  <a:pt x="20051" y="6889"/>
                </a:lnTo>
                <a:lnTo>
                  <a:pt x="5588" y="22170"/>
                </a:lnTo>
                <a:lnTo>
                  <a:pt x="0" y="43629"/>
                </a:lnTo>
                <a:lnTo>
                  <a:pt x="0" y="1564535"/>
                </a:lnTo>
                <a:lnTo>
                  <a:pt x="25967" y="1604513"/>
                </a:lnTo>
                <a:lnTo>
                  <a:pt x="275667" y="1714022"/>
                </a:lnTo>
                <a:lnTo>
                  <a:pt x="454760" y="1789435"/>
                </a:lnTo>
                <a:lnTo>
                  <a:pt x="626679" y="1859035"/>
                </a:lnTo>
                <a:lnTo>
                  <a:pt x="791274" y="1922776"/>
                </a:lnTo>
                <a:lnTo>
                  <a:pt x="948401" y="1980610"/>
                </a:lnTo>
                <a:lnTo>
                  <a:pt x="1048930" y="2015863"/>
                </a:lnTo>
                <a:lnTo>
                  <a:pt x="1146030" y="2048455"/>
                </a:lnTo>
                <a:lnTo>
                  <a:pt x="1239659" y="2078374"/>
                </a:lnTo>
                <a:lnTo>
                  <a:pt x="1329772" y="2105605"/>
                </a:lnTo>
                <a:lnTo>
                  <a:pt x="1416326" y="2130135"/>
                </a:lnTo>
                <a:lnTo>
                  <a:pt x="1458255" y="2141383"/>
                </a:lnTo>
                <a:lnTo>
                  <a:pt x="1499278" y="2151950"/>
                </a:lnTo>
                <a:lnTo>
                  <a:pt x="1539389" y="2161834"/>
                </a:lnTo>
                <a:lnTo>
                  <a:pt x="1578584" y="2171035"/>
                </a:lnTo>
                <a:lnTo>
                  <a:pt x="1616856" y="2179549"/>
                </a:lnTo>
                <a:lnTo>
                  <a:pt x="1654200" y="2187377"/>
                </a:lnTo>
                <a:lnTo>
                  <a:pt x="1726083" y="2200961"/>
                </a:lnTo>
                <a:lnTo>
                  <a:pt x="1794190" y="2211775"/>
                </a:lnTo>
                <a:lnTo>
                  <a:pt x="1858477" y="2219803"/>
                </a:lnTo>
                <a:lnTo>
                  <a:pt x="1877023" y="2217830"/>
                </a:lnTo>
                <a:lnTo>
                  <a:pt x="1892507" y="2208840"/>
                </a:lnTo>
                <a:lnTo>
                  <a:pt x="1903122" y="2194447"/>
                </a:lnTo>
                <a:lnTo>
                  <a:pt x="1907062" y="2176265"/>
                </a:lnTo>
                <a:lnTo>
                  <a:pt x="1907062" y="637872"/>
                </a:lnTo>
                <a:lnTo>
                  <a:pt x="1882943" y="598792"/>
                </a:lnTo>
                <a:lnTo>
                  <a:pt x="1830998" y="590610"/>
                </a:lnTo>
                <a:lnTo>
                  <a:pt x="1793702" y="586061"/>
                </a:lnTo>
                <a:lnTo>
                  <a:pt x="1755284" y="580659"/>
                </a:lnTo>
                <a:lnTo>
                  <a:pt x="1715748" y="574403"/>
                </a:lnTo>
                <a:lnTo>
                  <a:pt x="1675095" y="567295"/>
                </a:lnTo>
                <a:lnTo>
                  <a:pt x="1633331" y="559335"/>
                </a:lnTo>
                <a:lnTo>
                  <a:pt x="1590459" y="550525"/>
                </a:lnTo>
                <a:lnTo>
                  <a:pt x="1546481" y="540865"/>
                </a:lnTo>
                <a:lnTo>
                  <a:pt x="1501402" y="530356"/>
                </a:lnTo>
                <a:lnTo>
                  <a:pt x="1455226" y="518999"/>
                </a:lnTo>
                <a:lnTo>
                  <a:pt x="1407955" y="506795"/>
                </a:lnTo>
                <a:lnTo>
                  <a:pt x="1359593" y="493744"/>
                </a:lnTo>
                <a:lnTo>
                  <a:pt x="1310144" y="479849"/>
                </a:lnTo>
                <a:lnTo>
                  <a:pt x="1259612" y="465109"/>
                </a:lnTo>
                <a:lnTo>
                  <a:pt x="1155309" y="433099"/>
                </a:lnTo>
                <a:lnTo>
                  <a:pt x="1046713" y="397722"/>
                </a:lnTo>
                <a:lnTo>
                  <a:pt x="933852" y="358985"/>
                </a:lnTo>
                <a:lnTo>
                  <a:pt x="816754" y="316895"/>
                </a:lnTo>
                <a:lnTo>
                  <a:pt x="718433" y="280140"/>
                </a:lnTo>
                <a:lnTo>
                  <a:pt x="596703" y="232468"/>
                </a:lnTo>
                <a:lnTo>
                  <a:pt x="418017" y="158984"/>
                </a:lnTo>
                <a:lnTo>
                  <a:pt x="169089" y="51490"/>
                </a:lnTo>
                <a:lnTo>
                  <a:pt x="61778" y="3714"/>
                </a:lnTo>
                <a:lnTo>
                  <a:pt x="39933" y="0"/>
                </a:lnTo>
                <a:close/>
              </a:path>
            </a:pathLst>
          </a:custGeom>
          <a:solidFill>
            <a:srgbClr val="B3F5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1206464" y="7374449"/>
            <a:ext cx="1907539" cy="1972310"/>
          </a:xfrm>
          <a:custGeom>
            <a:avLst/>
            <a:gdLst/>
            <a:ahLst/>
            <a:cxnLst/>
            <a:rect l="l" t="t" r="r" b="b"/>
            <a:pathLst>
              <a:path w="1907540" h="1972309">
                <a:moveTo>
                  <a:pt x="0" y="0"/>
                </a:moveTo>
                <a:lnTo>
                  <a:pt x="0" y="1317044"/>
                </a:lnTo>
                <a:lnTo>
                  <a:pt x="1848" y="1329578"/>
                </a:lnTo>
                <a:lnTo>
                  <a:pt x="275667" y="1466532"/>
                </a:lnTo>
                <a:lnTo>
                  <a:pt x="454760" y="1541944"/>
                </a:lnTo>
                <a:lnTo>
                  <a:pt x="626679" y="1611544"/>
                </a:lnTo>
                <a:lnTo>
                  <a:pt x="791274" y="1675285"/>
                </a:lnTo>
                <a:lnTo>
                  <a:pt x="948401" y="1733120"/>
                </a:lnTo>
                <a:lnTo>
                  <a:pt x="1048930" y="1768372"/>
                </a:lnTo>
                <a:lnTo>
                  <a:pt x="1146030" y="1800964"/>
                </a:lnTo>
                <a:lnTo>
                  <a:pt x="1239659" y="1830883"/>
                </a:lnTo>
                <a:lnTo>
                  <a:pt x="1329772" y="1858114"/>
                </a:lnTo>
                <a:lnTo>
                  <a:pt x="1416326" y="1882644"/>
                </a:lnTo>
                <a:lnTo>
                  <a:pt x="1458255" y="1893892"/>
                </a:lnTo>
                <a:lnTo>
                  <a:pt x="1499278" y="1904459"/>
                </a:lnTo>
                <a:lnTo>
                  <a:pt x="1539389" y="1914343"/>
                </a:lnTo>
                <a:lnTo>
                  <a:pt x="1578584" y="1923544"/>
                </a:lnTo>
                <a:lnTo>
                  <a:pt x="1616856" y="1932059"/>
                </a:lnTo>
                <a:lnTo>
                  <a:pt x="1654200" y="1939886"/>
                </a:lnTo>
                <a:lnTo>
                  <a:pt x="1726083" y="1953470"/>
                </a:lnTo>
                <a:lnTo>
                  <a:pt x="1794190" y="1964284"/>
                </a:lnTo>
                <a:lnTo>
                  <a:pt x="1858477" y="1972312"/>
                </a:lnTo>
                <a:lnTo>
                  <a:pt x="1877023" y="1970345"/>
                </a:lnTo>
                <a:lnTo>
                  <a:pt x="1892507" y="1961357"/>
                </a:lnTo>
                <a:lnTo>
                  <a:pt x="1903122" y="1946962"/>
                </a:lnTo>
                <a:lnTo>
                  <a:pt x="1907062" y="1928774"/>
                </a:lnTo>
                <a:lnTo>
                  <a:pt x="1907062" y="629218"/>
                </a:lnTo>
                <a:lnTo>
                  <a:pt x="1874701" y="626002"/>
                </a:lnTo>
                <a:lnTo>
                  <a:pt x="1836127" y="621391"/>
                </a:lnTo>
                <a:lnTo>
                  <a:pt x="1796381" y="615888"/>
                </a:lnTo>
                <a:lnTo>
                  <a:pt x="1755466" y="609494"/>
                </a:lnTo>
                <a:lnTo>
                  <a:pt x="1713386" y="602210"/>
                </a:lnTo>
                <a:lnTo>
                  <a:pt x="1670146" y="594036"/>
                </a:lnTo>
                <a:lnTo>
                  <a:pt x="1625748" y="584974"/>
                </a:lnTo>
                <a:lnTo>
                  <a:pt x="1580196" y="575025"/>
                </a:lnTo>
                <a:lnTo>
                  <a:pt x="1533495" y="564189"/>
                </a:lnTo>
                <a:lnTo>
                  <a:pt x="1485647" y="552467"/>
                </a:lnTo>
                <a:lnTo>
                  <a:pt x="1436657" y="539861"/>
                </a:lnTo>
                <a:lnTo>
                  <a:pt x="1386529" y="526372"/>
                </a:lnTo>
                <a:lnTo>
                  <a:pt x="1335265" y="511999"/>
                </a:lnTo>
                <a:lnTo>
                  <a:pt x="1282870" y="496745"/>
                </a:lnTo>
                <a:lnTo>
                  <a:pt x="1174701" y="463596"/>
                </a:lnTo>
                <a:lnTo>
                  <a:pt x="1062052" y="426932"/>
                </a:lnTo>
                <a:lnTo>
                  <a:pt x="944952" y="386761"/>
                </a:lnTo>
                <a:lnTo>
                  <a:pt x="823432" y="343089"/>
                </a:lnTo>
                <a:lnTo>
                  <a:pt x="723677" y="305824"/>
                </a:lnTo>
                <a:lnTo>
                  <a:pt x="605016" y="259463"/>
                </a:lnTo>
                <a:lnTo>
                  <a:pt x="431608" y="188428"/>
                </a:lnTo>
                <a:lnTo>
                  <a:pt x="191050" y="85093"/>
                </a:lnTo>
                <a:lnTo>
                  <a:pt x="0" y="0"/>
                </a:lnTo>
                <a:close/>
              </a:path>
            </a:pathLst>
          </a:custGeom>
          <a:solidFill>
            <a:srgbClr val="B3F5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1206464" y="7374417"/>
            <a:ext cx="1907539" cy="629285"/>
          </a:xfrm>
          <a:custGeom>
            <a:avLst/>
            <a:gdLst/>
            <a:ahLst/>
            <a:cxnLst/>
            <a:rect l="l" t="t" r="r" b="b"/>
            <a:pathLst>
              <a:path w="1907540" h="629284">
                <a:moveTo>
                  <a:pt x="0" y="0"/>
                </a:moveTo>
                <a:lnTo>
                  <a:pt x="87647" y="39345"/>
                </a:lnTo>
                <a:lnTo>
                  <a:pt x="139872" y="62549"/>
                </a:lnTo>
                <a:lnTo>
                  <a:pt x="191080" y="85125"/>
                </a:lnTo>
                <a:lnTo>
                  <a:pt x="241264" y="107068"/>
                </a:lnTo>
                <a:lnTo>
                  <a:pt x="290417" y="128377"/>
                </a:lnTo>
                <a:lnTo>
                  <a:pt x="338531" y="149047"/>
                </a:lnTo>
                <a:lnTo>
                  <a:pt x="385601" y="169077"/>
                </a:lnTo>
                <a:lnTo>
                  <a:pt x="431618" y="188462"/>
                </a:lnTo>
                <a:lnTo>
                  <a:pt x="476575" y="207200"/>
                </a:lnTo>
                <a:lnTo>
                  <a:pt x="520466" y="225287"/>
                </a:lnTo>
                <a:lnTo>
                  <a:pt x="563283" y="242721"/>
                </a:lnTo>
                <a:lnTo>
                  <a:pt x="605019" y="259498"/>
                </a:lnTo>
                <a:lnTo>
                  <a:pt x="645666" y="275616"/>
                </a:lnTo>
                <a:lnTo>
                  <a:pt x="685219" y="291071"/>
                </a:lnTo>
                <a:lnTo>
                  <a:pt x="723670" y="305860"/>
                </a:lnTo>
                <a:lnTo>
                  <a:pt x="761011" y="319980"/>
                </a:lnTo>
                <a:lnTo>
                  <a:pt x="823425" y="343126"/>
                </a:lnTo>
                <a:lnTo>
                  <a:pt x="884740" y="365398"/>
                </a:lnTo>
                <a:lnTo>
                  <a:pt x="944954" y="386797"/>
                </a:lnTo>
                <a:lnTo>
                  <a:pt x="1004063" y="407320"/>
                </a:lnTo>
                <a:lnTo>
                  <a:pt x="1062062" y="426968"/>
                </a:lnTo>
                <a:lnTo>
                  <a:pt x="1118948" y="445739"/>
                </a:lnTo>
                <a:lnTo>
                  <a:pt x="1174718" y="463632"/>
                </a:lnTo>
                <a:lnTo>
                  <a:pt x="1229367" y="480646"/>
                </a:lnTo>
                <a:lnTo>
                  <a:pt x="1282892" y="496780"/>
                </a:lnTo>
                <a:lnTo>
                  <a:pt x="1335289" y="512034"/>
                </a:lnTo>
                <a:lnTo>
                  <a:pt x="1386554" y="526406"/>
                </a:lnTo>
                <a:lnTo>
                  <a:pt x="1436684" y="539895"/>
                </a:lnTo>
                <a:lnTo>
                  <a:pt x="1485674" y="552501"/>
                </a:lnTo>
                <a:lnTo>
                  <a:pt x="1533522" y="564222"/>
                </a:lnTo>
                <a:lnTo>
                  <a:pt x="1580223" y="575058"/>
                </a:lnTo>
                <a:lnTo>
                  <a:pt x="1625774" y="585007"/>
                </a:lnTo>
                <a:lnTo>
                  <a:pt x="1670170" y="594069"/>
                </a:lnTo>
                <a:lnTo>
                  <a:pt x="1713409" y="602243"/>
                </a:lnTo>
                <a:lnTo>
                  <a:pt x="1755486" y="609527"/>
                </a:lnTo>
                <a:lnTo>
                  <a:pt x="1796398" y="615921"/>
                </a:lnTo>
                <a:lnTo>
                  <a:pt x="1836141" y="621423"/>
                </a:lnTo>
                <a:lnTo>
                  <a:pt x="1874711" y="626034"/>
                </a:lnTo>
                <a:lnTo>
                  <a:pt x="1907062" y="629250"/>
                </a:lnTo>
              </a:path>
            </a:pathLst>
          </a:custGeom>
          <a:ln w="27479">
            <a:solidFill>
              <a:srgbClr val="79E2F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6934103" y="5332371"/>
            <a:ext cx="1907539" cy="2219960"/>
          </a:xfrm>
          <a:custGeom>
            <a:avLst/>
            <a:gdLst/>
            <a:ahLst/>
            <a:cxnLst/>
            <a:rect l="l" t="t" r="r" b="b"/>
            <a:pathLst>
              <a:path w="1907540" h="2219959">
                <a:moveTo>
                  <a:pt x="48427" y="0"/>
                </a:moveTo>
                <a:lnTo>
                  <a:pt x="29936" y="1979"/>
                </a:lnTo>
                <a:lnTo>
                  <a:pt x="14503" y="10981"/>
                </a:lnTo>
                <a:lnTo>
                  <a:pt x="3925" y="25382"/>
                </a:lnTo>
                <a:lnTo>
                  <a:pt x="0" y="43558"/>
                </a:lnTo>
                <a:lnTo>
                  <a:pt x="0" y="1581878"/>
                </a:lnTo>
                <a:lnTo>
                  <a:pt x="24079" y="1620940"/>
                </a:lnTo>
                <a:lnTo>
                  <a:pt x="75999" y="1629130"/>
                </a:lnTo>
                <a:lnTo>
                  <a:pt x="113295" y="1633678"/>
                </a:lnTo>
                <a:lnTo>
                  <a:pt x="151713" y="1639081"/>
                </a:lnTo>
                <a:lnTo>
                  <a:pt x="191251" y="1645336"/>
                </a:lnTo>
                <a:lnTo>
                  <a:pt x="231905" y="1652444"/>
                </a:lnTo>
                <a:lnTo>
                  <a:pt x="273671" y="1660403"/>
                </a:lnTo>
                <a:lnTo>
                  <a:pt x="316546" y="1669213"/>
                </a:lnTo>
                <a:lnTo>
                  <a:pt x="360526" y="1678873"/>
                </a:lnTo>
                <a:lnTo>
                  <a:pt x="405608" y="1689381"/>
                </a:lnTo>
                <a:lnTo>
                  <a:pt x="451788" y="1700737"/>
                </a:lnTo>
                <a:lnTo>
                  <a:pt x="499062" y="1712940"/>
                </a:lnTo>
                <a:lnTo>
                  <a:pt x="547426" y="1725990"/>
                </a:lnTo>
                <a:lnTo>
                  <a:pt x="596878" y="1739885"/>
                </a:lnTo>
                <a:lnTo>
                  <a:pt x="647414" y="1754624"/>
                </a:lnTo>
                <a:lnTo>
                  <a:pt x="751722" y="1786633"/>
                </a:lnTo>
                <a:lnTo>
                  <a:pt x="860321" y="1822009"/>
                </a:lnTo>
                <a:lnTo>
                  <a:pt x="973182" y="1860745"/>
                </a:lnTo>
                <a:lnTo>
                  <a:pt x="1090278" y="1902834"/>
                </a:lnTo>
                <a:lnTo>
                  <a:pt x="1188414" y="1939514"/>
                </a:lnTo>
                <a:lnTo>
                  <a:pt x="1268183" y="1970503"/>
                </a:lnTo>
                <a:lnTo>
                  <a:pt x="1397011" y="2022476"/>
                </a:lnTo>
                <a:lnTo>
                  <a:pt x="1585363" y="2101789"/>
                </a:lnTo>
                <a:lnTo>
                  <a:pt x="1845273" y="2216079"/>
                </a:lnTo>
                <a:lnTo>
                  <a:pt x="1867123" y="2219785"/>
                </a:lnTo>
                <a:lnTo>
                  <a:pt x="1886973" y="2212889"/>
                </a:lnTo>
                <a:lnTo>
                  <a:pt x="1901398" y="2197604"/>
                </a:lnTo>
                <a:lnTo>
                  <a:pt x="1906968" y="2176143"/>
                </a:lnTo>
                <a:lnTo>
                  <a:pt x="1906968" y="655205"/>
                </a:lnTo>
                <a:lnTo>
                  <a:pt x="1881094" y="615248"/>
                </a:lnTo>
                <a:lnTo>
                  <a:pt x="1661816" y="518889"/>
                </a:lnTo>
                <a:lnTo>
                  <a:pt x="1479162" y="441568"/>
                </a:lnTo>
                <a:lnTo>
                  <a:pt x="1303759" y="370183"/>
                </a:lnTo>
                <a:lnTo>
                  <a:pt x="1135784" y="304789"/>
                </a:lnTo>
                <a:lnTo>
                  <a:pt x="1028014" y="264547"/>
                </a:lnTo>
                <a:lnTo>
                  <a:pt x="923676" y="227007"/>
                </a:lnTo>
                <a:lnTo>
                  <a:pt x="822821" y="192186"/>
                </a:lnTo>
                <a:lnTo>
                  <a:pt x="725502" y="160099"/>
                </a:lnTo>
                <a:lnTo>
                  <a:pt x="631772" y="130762"/>
                </a:lnTo>
                <a:lnTo>
                  <a:pt x="541681" y="104190"/>
                </a:lnTo>
                <a:lnTo>
                  <a:pt x="498017" y="91947"/>
                </a:lnTo>
                <a:lnTo>
                  <a:pt x="455283" y="80401"/>
                </a:lnTo>
                <a:lnTo>
                  <a:pt x="413485" y="69555"/>
                </a:lnTo>
                <a:lnTo>
                  <a:pt x="372630" y="59410"/>
                </a:lnTo>
                <a:lnTo>
                  <a:pt x="332724" y="49968"/>
                </a:lnTo>
                <a:lnTo>
                  <a:pt x="293773" y="41232"/>
                </a:lnTo>
                <a:lnTo>
                  <a:pt x="255785" y="33204"/>
                </a:lnTo>
                <a:lnTo>
                  <a:pt x="182721" y="19277"/>
                </a:lnTo>
                <a:lnTo>
                  <a:pt x="113585" y="8203"/>
                </a:lnTo>
                <a:lnTo>
                  <a:pt x="80505" y="3742"/>
                </a:lnTo>
                <a:lnTo>
                  <a:pt x="48427" y="0"/>
                </a:lnTo>
                <a:close/>
              </a:path>
            </a:pathLst>
          </a:custGeom>
          <a:solidFill>
            <a:srgbClr val="B3F5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6934103" y="5590573"/>
            <a:ext cx="1907539" cy="1986280"/>
          </a:xfrm>
          <a:custGeom>
            <a:avLst/>
            <a:gdLst/>
            <a:ahLst/>
            <a:cxnLst/>
            <a:rect l="l" t="t" r="r" b="b"/>
            <a:pathLst>
              <a:path w="1907540" h="1986279">
                <a:moveTo>
                  <a:pt x="0" y="0"/>
                </a:moveTo>
                <a:lnTo>
                  <a:pt x="0" y="1364063"/>
                </a:lnTo>
                <a:lnTo>
                  <a:pt x="35085" y="1366800"/>
                </a:lnTo>
                <a:lnTo>
                  <a:pt x="71314" y="1370402"/>
                </a:lnTo>
                <a:lnTo>
                  <a:pt x="147189" y="1380203"/>
                </a:lnTo>
                <a:lnTo>
                  <a:pt x="186828" y="1386398"/>
                </a:lnTo>
                <a:lnTo>
                  <a:pt x="227597" y="1393456"/>
                </a:lnTo>
                <a:lnTo>
                  <a:pt x="269491" y="1401375"/>
                </a:lnTo>
                <a:lnTo>
                  <a:pt x="312507" y="1410155"/>
                </a:lnTo>
                <a:lnTo>
                  <a:pt x="356642" y="1419794"/>
                </a:lnTo>
                <a:lnTo>
                  <a:pt x="401891" y="1430292"/>
                </a:lnTo>
                <a:lnTo>
                  <a:pt x="448252" y="1441648"/>
                </a:lnTo>
                <a:lnTo>
                  <a:pt x="495720" y="1453861"/>
                </a:lnTo>
                <a:lnTo>
                  <a:pt x="544292" y="1466930"/>
                </a:lnTo>
                <a:lnTo>
                  <a:pt x="593965" y="1480854"/>
                </a:lnTo>
                <a:lnTo>
                  <a:pt x="644734" y="1495632"/>
                </a:lnTo>
                <a:lnTo>
                  <a:pt x="749547" y="1527747"/>
                </a:lnTo>
                <a:lnTo>
                  <a:pt x="858704" y="1563268"/>
                </a:lnTo>
                <a:lnTo>
                  <a:pt x="972174" y="1602187"/>
                </a:lnTo>
                <a:lnTo>
                  <a:pt x="1089929" y="1644498"/>
                </a:lnTo>
                <a:lnTo>
                  <a:pt x="1188414" y="1681306"/>
                </a:lnTo>
                <a:lnTo>
                  <a:pt x="1309915" y="1728898"/>
                </a:lnTo>
                <a:lnTo>
                  <a:pt x="1442348" y="1783038"/>
                </a:lnTo>
                <a:lnTo>
                  <a:pt x="1635326" y="1865160"/>
                </a:lnTo>
                <a:lnTo>
                  <a:pt x="1906968" y="1985667"/>
                </a:lnTo>
                <a:lnTo>
                  <a:pt x="1906968" y="631300"/>
                </a:lnTo>
                <a:lnTo>
                  <a:pt x="1660826" y="522891"/>
                </a:lnTo>
                <a:lnTo>
                  <a:pt x="1475356" y="444416"/>
                </a:lnTo>
                <a:lnTo>
                  <a:pt x="1297374" y="372070"/>
                </a:lnTo>
                <a:lnTo>
                  <a:pt x="1127066" y="305909"/>
                </a:lnTo>
                <a:lnTo>
                  <a:pt x="1017882" y="265266"/>
                </a:lnTo>
                <a:lnTo>
                  <a:pt x="912245" y="227413"/>
                </a:lnTo>
                <a:lnTo>
                  <a:pt x="810210" y="192369"/>
                </a:lnTo>
                <a:lnTo>
                  <a:pt x="711831" y="160148"/>
                </a:lnTo>
                <a:lnTo>
                  <a:pt x="617164" y="130768"/>
                </a:lnTo>
                <a:lnTo>
                  <a:pt x="526263" y="104245"/>
                </a:lnTo>
                <a:lnTo>
                  <a:pt x="482242" y="92061"/>
                </a:lnTo>
                <a:lnTo>
                  <a:pt x="439183" y="80597"/>
                </a:lnTo>
                <a:lnTo>
                  <a:pt x="397092" y="69856"/>
                </a:lnTo>
                <a:lnTo>
                  <a:pt x="355978" y="59840"/>
                </a:lnTo>
                <a:lnTo>
                  <a:pt x="315846" y="50550"/>
                </a:lnTo>
                <a:lnTo>
                  <a:pt x="276703" y="41990"/>
                </a:lnTo>
                <a:lnTo>
                  <a:pt x="238556" y="34160"/>
                </a:lnTo>
                <a:lnTo>
                  <a:pt x="165279" y="20703"/>
                </a:lnTo>
                <a:lnTo>
                  <a:pt x="96069" y="10195"/>
                </a:lnTo>
                <a:lnTo>
                  <a:pt x="30981" y="2653"/>
                </a:lnTo>
                <a:lnTo>
                  <a:pt x="0" y="0"/>
                </a:lnTo>
                <a:close/>
              </a:path>
            </a:pathLst>
          </a:custGeom>
          <a:solidFill>
            <a:srgbClr val="79E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6934113" y="5590594"/>
            <a:ext cx="264160" cy="1400810"/>
          </a:xfrm>
          <a:custGeom>
            <a:avLst/>
            <a:gdLst/>
            <a:ahLst/>
            <a:cxnLst/>
            <a:rect l="l" t="t" r="r" b="b"/>
            <a:pathLst>
              <a:path w="264159" h="1400809">
                <a:moveTo>
                  <a:pt x="0" y="0"/>
                </a:moveTo>
                <a:lnTo>
                  <a:pt x="0" y="1364042"/>
                </a:lnTo>
                <a:lnTo>
                  <a:pt x="35085" y="1366779"/>
                </a:lnTo>
                <a:lnTo>
                  <a:pt x="71314" y="1370381"/>
                </a:lnTo>
                <a:lnTo>
                  <a:pt x="147189" y="1380181"/>
                </a:lnTo>
                <a:lnTo>
                  <a:pt x="186828" y="1386376"/>
                </a:lnTo>
                <a:lnTo>
                  <a:pt x="227596" y="1393433"/>
                </a:lnTo>
                <a:lnTo>
                  <a:pt x="263700" y="1400258"/>
                </a:lnTo>
                <a:lnTo>
                  <a:pt x="263700" y="39313"/>
                </a:lnTo>
                <a:lnTo>
                  <a:pt x="201411" y="27057"/>
                </a:lnTo>
                <a:lnTo>
                  <a:pt x="130162" y="15074"/>
                </a:lnTo>
                <a:lnTo>
                  <a:pt x="63006" y="6049"/>
                </a:lnTo>
                <a:lnTo>
                  <a:pt x="30981" y="2651"/>
                </a:lnTo>
                <a:lnTo>
                  <a:pt x="0" y="0"/>
                </a:lnTo>
                <a:close/>
              </a:path>
            </a:pathLst>
          </a:custGeom>
          <a:solidFill>
            <a:srgbClr val="2684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3288601" y="5328371"/>
            <a:ext cx="1506969" cy="235176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13288601" y="5588772"/>
            <a:ext cx="288925" cy="1392555"/>
          </a:xfrm>
          <a:custGeom>
            <a:avLst/>
            <a:gdLst/>
            <a:ahLst/>
            <a:cxnLst/>
            <a:rect l="l" t="t" r="r" b="b"/>
            <a:pathLst>
              <a:path w="288925" h="1392554">
                <a:moveTo>
                  <a:pt x="0" y="0"/>
                </a:moveTo>
                <a:lnTo>
                  <a:pt x="0" y="1322535"/>
                </a:lnTo>
                <a:lnTo>
                  <a:pt x="3175" y="1338964"/>
                </a:lnTo>
                <a:lnTo>
                  <a:pt x="11897" y="1352597"/>
                </a:lnTo>
                <a:lnTo>
                  <a:pt x="24958" y="1362115"/>
                </a:lnTo>
                <a:lnTo>
                  <a:pt x="41150" y="1366199"/>
                </a:lnTo>
                <a:lnTo>
                  <a:pt x="92863" y="1369480"/>
                </a:lnTo>
                <a:lnTo>
                  <a:pt x="144319" y="1373848"/>
                </a:lnTo>
                <a:lnTo>
                  <a:pt x="195487" y="1379296"/>
                </a:lnTo>
                <a:lnTo>
                  <a:pt x="246336" y="1385814"/>
                </a:lnTo>
                <a:lnTo>
                  <a:pt x="288438" y="1392134"/>
                </a:lnTo>
                <a:lnTo>
                  <a:pt x="288438" y="29721"/>
                </a:lnTo>
                <a:lnTo>
                  <a:pt x="224117" y="19700"/>
                </a:lnTo>
                <a:lnTo>
                  <a:pt x="169002" y="12746"/>
                </a:lnTo>
                <a:lnTo>
                  <a:pt x="113254" y="7128"/>
                </a:lnTo>
                <a:lnTo>
                  <a:pt x="56908" y="2871"/>
                </a:lnTo>
                <a:lnTo>
                  <a:pt x="0" y="0"/>
                </a:lnTo>
                <a:close/>
              </a:path>
            </a:pathLst>
          </a:custGeom>
          <a:solidFill>
            <a:srgbClr val="0065FF">
              <a:alpha val="75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9016165" y="6063924"/>
            <a:ext cx="2015489" cy="2551430"/>
          </a:xfrm>
          <a:custGeom>
            <a:avLst/>
            <a:gdLst/>
            <a:ahLst/>
            <a:cxnLst/>
            <a:rect l="l" t="t" r="r" b="b"/>
            <a:pathLst>
              <a:path w="2015490" h="2551429">
                <a:moveTo>
                  <a:pt x="1974895" y="0"/>
                </a:moveTo>
                <a:lnTo>
                  <a:pt x="1835203" y="59309"/>
                </a:lnTo>
                <a:lnTo>
                  <a:pt x="1566509" y="188820"/>
                </a:lnTo>
                <a:lnTo>
                  <a:pt x="1269886" y="337044"/>
                </a:lnTo>
                <a:lnTo>
                  <a:pt x="1047266" y="452516"/>
                </a:lnTo>
                <a:lnTo>
                  <a:pt x="961517" y="495651"/>
                </a:lnTo>
                <a:lnTo>
                  <a:pt x="483636" y="730354"/>
                </a:lnTo>
                <a:lnTo>
                  <a:pt x="25339" y="947150"/>
                </a:lnTo>
                <a:lnTo>
                  <a:pt x="14846" y="953968"/>
                </a:lnTo>
                <a:lnTo>
                  <a:pt x="6862" y="963274"/>
                </a:lnTo>
                <a:lnTo>
                  <a:pt x="1781" y="974439"/>
                </a:lnTo>
                <a:lnTo>
                  <a:pt x="0" y="986835"/>
                </a:lnTo>
                <a:lnTo>
                  <a:pt x="0" y="2507542"/>
                </a:lnTo>
                <a:lnTo>
                  <a:pt x="5649" y="2529151"/>
                </a:lnTo>
                <a:lnTo>
                  <a:pt x="20254" y="2544456"/>
                </a:lnTo>
                <a:lnTo>
                  <a:pt x="40299" y="2551223"/>
                </a:lnTo>
                <a:lnTo>
                  <a:pt x="62270" y="2547217"/>
                </a:lnTo>
                <a:lnTo>
                  <a:pt x="337675" y="2416459"/>
                </a:lnTo>
                <a:lnTo>
                  <a:pt x="633247" y="2270849"/>
                </a:lnTo>
                <a:lnTo>
                  <a:pt x="837136" y="2167082"/>
                </a:lnTo>
                <a:lnTo>
                  <a:pt x="967991" y="2098686"/>
                </a:lnTo>
                <a:lnTo>
                  <a:pt x="1463552" y="1853769"/>
                </a:lnTo>
                <a:lnTo>
                  <a:pt x="1902183" y="1644860"/>
                </a:lnTo>
                <a:lnTo>
                  <a:pt x="1989887" y="1604052"/>
                </a:lnTo>
                <a:lnTo>
                  <a:pt x="2000384" y="1597234"/>
                </a:lnTo>
                <a:lnTo>
                  <a:pt x="2008368" y="1587928"/>
                </a:lnTo>
                <a:lnTo>
                  <a:pt x="2013446" y="1576762"/>
                </a:lnTo>
                <a:lnTo>
                  <a:pt x="2015226" y="1564367"/>
                </a:lnTo>
                <a:lnTo>
                  <a:pt x="2015226" y="43680"/>
                </a:lnTo>
                <a:lnTo>
                  <a:pt x="2009570" y="22072"/>
                </a:lnTo>
                <a:lnTo>
                  <a:pt x="1994952" y="6766"/>
                </a:lnTo>
                <a:lnTo>
                  <a:pt x="1974895" y="0"/>
                </a:lnTo>
                <a:close/>
              </a:path>
            </a:pathLst>
          </a:custGeom>
          <a:solidFill>
            <a:srgbClr val="2684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9016155" y="6276463"/>
            <a:ext cx="2015489" cy="986155"/>
          </a:xfrm>
          <a:custGeom>
            <a:avLst/>
            <a:gdLst/>
            <a:ahLst/>
            <a:cxnLst/>
            <a:rect l="l" t="t" r="r" b="b"/>
            <a:pathLst>
              <a:path w="2015490" h="986154">
                <a:moveTo>
                  <a:pt x="1232068" y="383041"/>
                </a:moveTo>
                <a:lnTo>
                  <a:pt x="0" y="985636"/>
                </a:lnTo>
                <a:lnTo>
                  <a:pt x="477641" y="759715"/>
                </a:lnTo>
                <a:lnTo>
                  <a:pt x="973675" y="516114"/>
                </a:lnTo>
                <a:lnTo>
                  <a:pt x="1062679" y="471342"/>
                </a:lnTo>
                <a:lnTo>
                  <a:pt x="1232068" y="383041"/>
                </a:lnTo>
                <a:close/>
              </a:path>
              <a:path w="2015490" h="986154">
                <a:moveTo>
                  <a:pt x="2015237" y="0"/>
                </a:moveTo>
                <a:lnTo>
                  <a:pt x="1835091" y="84784"/>
                </a:lnTo>
                <a:lnTo>
                  <a:pt x="1528608" y="233590"/>
                </a:lnTo>
                <a:lnTo>
                  <a:pt x="1232068" y="383041"/>
                </a:lnTo>
                <a:lnTo>
                  <a:pt x="2015237" y="0"/>
                </a:lnTo>
                <a:close/>
              </a:path>
            </a:pathLst>
          </a:custGeom>
          <a:solidFill>
            <a:srgbClr val="2684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9016155" y="6276462"/>
            <a:ext cx="2015489" cy="986155"/>
          </a:xfrm>
          <a:custGeom>
            <a:avLst/>
            <a:gdLst/>
            <a:ahLst/>
            <a:cxnLst/>
            <a:rect l="l" t="t" r="r" b="b"/>
            <a:pathLst>
              <a:path w="2015490" h="986154">
                <a:moveTo>
                  <a:pt x="0" y="985635"/>
                </a:moveTo>
                <a:lnTo>
                  <a:pt x="66978" y="954539"/>
                </a:lnTo>
                <a:lnTo>
                  <a:pt x="113115" y="932995"/>
                </a:lnTo>
                <a:lnTo>
                  <a:pt x="159430" y="911273"/>
                </a:lnTo>
                <a:lnTo>
                  <a:pt x="202405" y="891046"/>
                </a:lnTo>
                <a:lnTo>
                  <a:pt x="244912" y="870967"/>
                </a:lnTo>
                <a:lnTo>
                  <a:pt x="286890" y="851057"/>
                </a:lnTo>
                <a:lnTo>
                  <a:pt x="328276" y="831337"/>
                </a:lnTo>
                <a:lnTo>
                  <a:pt x="404186" y="795041"/>
                </a:lnTo>
                <a:lnTo>
                  <a:pt x="477646" y="759712"/>
                </a:lnTo>
                <a:lnTo>
                  <a:pt x="548323" y="725536"/>
                </a:lnTo>
                <a:lnTo>
                  <a:pt x="615884" y="692701"/>
                </a:lnTo>
                <a:lnTo>
                  <a:pt x="679999" y="661394"/>
                </a:lnTo>
                <a:lnTo>
                  <a:pt x="740334" y="631802"/>
                </a:lnTo>
                <a:lnTo>
                  <a:pt x="796556" y="604111"/>
                </a:lnTo>
                <a:lnTo>
                  <a:pt x="848335" y="578510"/>
                </a:lnTo>
                <a:lnTo>
                  <a:pt x="895336" y="555184"/>
                </a:lnTo>
                <a:lnTo>
                  <a:pt x="937229" y="534320"/>
                </a:lnTo>
                <a:lnTo>
                  <a:pt x="973680" y="516107"/>
                </a:lnTo>
                <a:lnTo>
                  <a:pt x="1028929" y="488378"/>
                </a:lnTo>
                <a:lnTo>
                  <a:pt x="1198521" y="400310"/>
                </a:lnTo>
                <a:lnTo>
                  <a:pt x="1225993" y="386153"/>
                </a:lnTo>
                <a:lnTo>
                  <a:pt x="1288332" y="354235"/>
                </a:lnTo>
                <a:lnTo>
                  <a:pt x="1323036" y="336583"/>
                </a:lnTo>
                <a:lnTo>
                  <a:pt x="1359987" y="317875"/>
                </a:lnTo>
                <a:lnTo>
                  <a:pt x="1399104" y="298167"/>
                </a:lnTo>
                <a:lnTo>
                  <a:pt x="1440304" y="277513"/>
                </a:lnTo>
                <a:lnTo>
                  <a:pt x="1483507" y="255967"/>
                </a:lnTo>
                <a:lnTo>
                  <a:pt x="1528629" y="233584"/>
                </a:lnTo>
                <a:lnTo>
                  <a:pt x="1575591" y="210420"/>
                </a:lnTo>
                <a:lnTo>
                  <a:pt x="1624309" y="186528"/>
                </a:lnTo>
                <a:lnTo>
                  <a:pt x="1674702" y="161963"/>
                </a:lnTo>
                <a:lnTo>
                  <a:pt x="1726688" y="136781"/>
                </a:lnTo>
                <a:lnTo>
                  <a:pt x="1780186" y="111035"/>
                </a:lnTo>
                <a:lnTo>
                  <a:pt x="1835113" y="84781"/>
                </a:lnTo>
                <a:lnTo>
                  <a:pt x="1891388" y="58073"/>
                </a:lnTo>
                <a:lnTo>
                  <a:pt x="1948930" y="30966"/>
                </a:lnTo>
                <a:lnTo>
                  <a:pt x="2007656" y="3514"/>
                </a:lnTo>
                <a:lnTo>
                  <a:pt x="2015236" y="0"/>
                </a:lnTo>
              </a:path>
            </a:pathLst>
          </a:custGeom>
          <a:ln w="27479">
            <a:solidFill>
              <a:srgbClr val="0065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9016176" y="6621872"/>
            <a:ext cx="2015489" cy="1610360"/>
          </a:xfrm>
          <a:custGeom>
            <a:avLst/>
            <a:gdLst/>
            <a:ahLst/>
            <a:cxnLst/>
            <a:rect l="l" t="t" r="r" b="b"/>
            <a:pathLst>
              <a:path w="2015490" h="1610359">
                <a:moveTo>
                  <a:pt x="834670" y="0"/>
                </a:moveTo>
                <a:lnTo>
                  <a:pt x="483623" y="172393"/>
                </a:lnTo>
                <a:lnTo>
                  <a:pt x="25339" y="389181"/>
                </a:lnTo>
                <a:lnTo>
                  <a:pt x="14843" y="396014"/>
                </a:lnTo>
                <a:lnTo>
                  <a:pt x="6851" y="405331"/>
                </a:lnTo>
                <a:lnTo>
                  <a:pt x="1759" y="416531"/>
                </a:lnTo>
                <a:lnTo>
                  <a:pt x="0" y="428741"/>
                </a:lnTo>
                <a:lnTo>
                  <a:pt x="0" y="1181513"/>
                </a:lnTo>
                <a:lnTo>
                  <a:pt x="25318" y="1221218"/>
                </a:lnTo>
                <a:lnTo>
                  <a:pt x="339685" y="1368983"/>
                </a:lnTo>
                <a:lnTo>
                  <a:pt x="835467" y="1609972"/>
                </a:lnTo>
                <a:lnTo>
                  <a:pt x="837115" y="1609133"/>
                </a:lnTo>
                <a:lnTo>
                  <a:pt x="967960" y="1540737"/>
                </a:lnTo>
                <a:lnTo>
                  <a:pt x="1463534" y="1295823"/>
                </a:lnTo>
                <a:lnTo>
                  <a:pt x="1902172" y="1086911"/>
                </a:lnTo>
                <a:lnTo>
                  <a:pt x="1989876" y="1046103"/>
                </a:lnTo>
                <a:lnTo>
                  <a:pt x="2000373" y="1039286"/>
                </a:lnTo>
                <a:lnTo>
                  <a:pt x="2008357" y="1029979"/>
                </a:lnTo>
                <a:lnTo>
                  <a:pt x="2013436" y="1018814"/>
                </a:lnTo>
                <a:lnTo>
                  <a:pt x="2015216" y="1006419"/>
                </a:lnTo>
                <a:lnTo>
                  <a:pt x="2015216" y="603981"/>
                </a:lnTo>
                <a:lnTo>
                  <a:pt x="1989876" y="564296"/>
                </a:lnTo>
                <a:lnTo>
                  <a:pt x="1675475" y="416499"/>
                </a:lnTo>
                <a:lnTo>
                  <a:pt x="1174490" y="172920"/>
                </a:lnTo>
                <a:lnTo>
                  <a:pt x="967980" y="69662"/>
                </a:lnTo>
                <a:lnTo>
                  <a:pt x="834670" y="0"/>
                </a:lnTo>
                <a:close/>
              </a:path>
            </a:pathLst>
          </a:custGeom>
          <a:solidFill>
            <a:srgbClr val="DFE1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6934082" y="7126954"/>
            <a:ext cx="1907539" cy="2219960"/>
          </a:xfrm>
          <a:custGeom>
            <a:avLst/>
            <a:gdLst/>
            <a:ahLst/>
            <a:cxnLst/>
            <a:rect l="l" t="t" r="r" b="b"/>
            <a:pathLst>
              <a:path w="1907540" h="2219959">
                <a:moveTo>
                  <a:pt x="1867108" y="0"/>
                </a:moveTo>
                <a:lnTo>
                  <a:pt x="1845242" y="3729"/>
                </a:lnTo>
                <a:lnTo>
                  <a:pt x="1737936" y="51497"/>
                </a:lnTo>
                <a:lnTo>
                  <a:pt x="1489027" y="158981"/>
                </a:lnTo>
                <a:lnTo>
                  <a:pt x="1310349" y="232463"/>
                </a:lnTo>
                <a:lnTo>
                  <a:pt x="1188612" y="280134"/>
                </a:lnTo>
                <a:lnTo>
                  <a:pt x="1090287" y="316889"/>
                </a:lnTo>
                <a:lnTo>
                  <a:pt x="973189" y="358978"/>
                </a:lnTo>
                <a:lnTo>
                  <a:pt x="860326" y="397714"/>
                </a:lnTo>
                <a:lnTo>
                  <a:pt x="751725" y="433089"/>
                </a:lnTo>
                <a:lnTo>
                  <a:pt x="647417" y="465097"/>
                </a:lnTo>
                <a:lnTo>
                  <a:pt x="596881" y="479836"/>
                </a:lnTo>
                <a:lnTo>
                  <a:pt x="547429" y="493731"/>
                </a:lnTo>
                <a:lnTo>
                  <a:pt x="499064" y="506781"/>
                </a:lnTo>
                <a:lnTo>
                  <a:pt x="451790" y="518984"/>
                </a:lnTo>
                <a:lnTo>
                  <a:pt x="405611" y="530341"/>
                </a:lnTo>
                <a:lnTo>
                  <a:pt x="360530" y="540849"/>
                </a:lnTo>
                <a:lnTo>
                  <a:pt x="316550" y="550509"/>
                </a:lnTo>
                <a:lnTo>
                  <a:pt x="273676" y="559320"/>
                </a:lnTo>
                <a:lnTo>
                  <a:pt x="231910" y="567280"/>
                </a:lnTo>
                <a:lnTo>
                  <a:pt x="191257" y="574390"/>
                </a:lnTo>
                <a:lnTo>
                  <a:pt x="151720" y="580647"/>
                </a:lnTo>
                <a:lnTo>
                  <a:pt x="113303" y="586051"/>
                </a:lnTo>
                <a:lnTo>
                  <a:pt x="39841" y="594297"/>
                </a:lnTo>
                <a:lnTo>
                  <a:pt x="24092" y="598784"/>
                </a:lnTo>
                <a:lnTo>
                  <a:pt x="11455" y="608346"/>
                </a:lnTo>
                <a:lnTo>
                  <a:pt x="3050" y="621776"/>
                </a:lnTo>
                <a:lnTo>
                  <a:pt x="0" y="637867"/>
                </a:lnTo>
                <a:lnTo>
                  <a:pt x="0" y="2176259"/>
                </a:lnTo>
                <a:lnTo>
                  <a:pt x="3935" y="2194443"/>
                </a:lnTo>
                <a:lnTo>
                  <a:pt x="14537" y="2208829"/>
                </a:lnTo>
                <a:lnTo>
                  <a:pt x="29998" y="2217813"/>
                </a:lnTo>
                <a:lnTo>
                  <a:pt x="48511" y="2219787"/>
                </a:lnTo>
                <a:lnTo>
                  <a:pt x="80178" y="2216124"/>
                </a:lnTo>
                <a:lnTo>
                  <a:pt x="146387" y="2206705"/>
                </a:lnTo>
                <a:lnTo>
                  <a:pt x="216393" y="2194508"/>
                </a:lnTo>
                <a:lnTo>
                  <a:pt x="290153" y="2179546"/>
                </a:lnTo>
                <a:lnTo>
                  <a:pt x="328427" y="2171032"/>
                </a:lnTo>
                <a:lnTo>
                  <a:pt x="367623" y="2161833"/>
                </a:lnTo>
                <a:lnTo>
                  <a:pt x="407735" y="2151949"/>
                </a:lnTo>
                <a:lnTo>
                  <a:pt x="448759" y="2141383"/>
                </a:lnTo>
                <a:lnTo>
                  <a:pt x="490689" y="2130136"/>
                </a:lnTo>
                <a:lnTo>
                  <a:pt x="577245" y="2105607"/>
                </a:lnTo>
                <a:lnTo>
                  <a:pt x="667359" y="2078377"/>
                </a:lnTo>
                <a:lnTo>
                  <a:pt x="760988" y="2048458"/>
                </a:lnTo>
                <a:lnTo>
                  <a:pt x="858089" y="2015866"/>
                </a:lnTo>
                <a:lnTo>
                  <a:pt x="958618" y="1980614"/>
                </a:lnTo>
                <a:lnTo>
                  <a:pt x="1115746" y="1922780"/>
                </a:lnTo>
                <a:lnTo>
                  <a:pt x="1280343" y="1859040"/>
                </a:lnTo>
                <a:lnTo>
                  <a:pt x="1452264" y="1789442"/>
                </a:lnTo>
                <a:lnTo>
                  <a:pt x="1631363" y="1714032"/>
                </a:lnTo>
                <a:lnTo>
                  <a:pt x="1881073" y="1604528"/>
                </a:lnTo>
                <a:lnTo>
                  <a:pt x="1906989" y="1564529"/>
                </a:lnTo>
                <a:lnTo>
                  <a:pt x="1906989" y="43623"/>
                </a:lnTo>
                <a:lnTo>
                  <a:pt x="1901413" y="22155"/>
                </a:lnTo>
                <a:lnTo>
                  <a:pt x="1886976" y="6878"/>
                </a:lnTo>
                <a:lnTo>
                  <a:pt x="1867108" y="0"/>
                </a:lnTo>
                <a:close/>
              </a:path>
            </a:pathLst>
          </a:custGeom>
          <a:solidFill>
            <a:srgbClr val="8993A4">
              <a:alpha val="72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6934092" y="7365472"/>
            <a:ext cx="1906989" cy="198127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7383419" y="8619617"/>
            <a:ext cx="896619" cy="422275"/>
          </a:xfrm>
          <a:custGeom>
            <a:avLst/>
            <a:gdLst/>
            <a:ahLst/>
            <a:cxnLst/>
            <a:rect l="l" t="t" r="r" b="b"/>
            <a:pathLst>
              <a:path w="896620" h="422275">
                <a:moveTo>
                  <a:pt x="477456" y="0"/>
                </a:moveTo>
                <a:lnTo>
                  <a:pt x="22763" y="165570"/>
                </a:lnTo>
                <a:lnTo>
                  <a:pt x="0" y="196454"/>
                </a:lnTo>
                <a:lnTo>
                  <a:pt x="4207" y="215349"/>
                </a:lnTo>
                <a:lnTo>
                  <a:pt x="19203" y="229663"/>
                </a:lnTo>
                <a:lnTo>
                  <a:pt x="380962" y="412013"/>
                </a:lnTo>
                <a:lnTo>
                  <a:pt x="399530" y="419065"/>
                </a:lnTo>
                <a:lnTo>
                  <a:pt x="418946" y="422153"/>
                </a:lnTo>
                <a:lnTo>
                  <a:pt x="438584" y="421241"/>
                </a:lnTo>
                <a:lnTo>
                  <a:pt x="457818" y="416296"/>
                </a:lnTo>
                <a:lnTo>
                  <a:pt x="873303" y="262112"/>
                </a:lnTo>
                <a:lnTo>
                  <a:pt x="889800" y="249556"/>
                </a:lnTo>
                <a:lnTo>
                  <a:pt x="896085" y="231252"/>
                </a:lnTo>
                <a:lnTo>
                  <a:pt x="891874" y="212354"/>
                </a:lnTo>
                <a:lnTo>
                  <a:pt x="876884" y="198020"/>
                </a:lnTo>
                <a:lnTo>
                  <a:pt x="491262" y="3680"/>
                </a:lnTo>
                <a:lnTo>
                  <a:pt x="484514" y="1120"/>
                </a:lnTo>
                <a:lnTo>
                  <a:pt x="477456" y="0"/>
                </a:lnTo>
                <a:close/>
              </a:path>
            </a:pathLst>
          </a:custGeom>
          <a:solidFill>
            <a:srgbClr val="344563">
              <a:alpha val="29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7330886" y="8159783"/>
            <a:ext cx="470980" cy="67917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7801877" y="8200441"/>
            <a:ext cx="530225" cy="638810"/>
          </a:xfrm>
          <a:custGeom>
            <a:avLst/>
            <a:gdLst/>
            <a:ahLst/>
            <a:cxnLst/>
            <a:rect l="l" t="t" r="r" b="b"/>
            <a:pathLst>
              <a:path w="530225" h="638809">
                <a:moveTo>
                  <a:pt x="530172" y="0"/>
                </a:moveTo>
                <a:lnTo>
                  <a:pt x="0" y="196726"/>
                </a:lnTo>
                <a:lnTo>
                  <a:pt x="0" y="638566"/>
                </a:lnTo>
                <a:lnTo>
                  <a:pt x="530172" y="441860"/>
                </a:lnTo>
                <a:lnTo>
                  <a:pt x="530172" y="0"/>
                </a:lnTo>
                <a:close/>
              </a:path>
            </a:pathLst>
          </a:custGeom>
          <a:solidFill>
            <a:srgbClr val="79E2F2">
              <a:alpha val="72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7330886" y="7963097"/>
            <a:ext cx="1001394" cy="434340"/>
          </a:xfrm>
          <a:custGeom>
            <a:avLst/>
            <a:gdLst/>
            <a:ahLst/>
            <a:cxnLst/>
            <a:rect l="l" t="t" r="r" b="b"/>
            <a:pathLst>
              <a:path w="1001395" h="434340">
                <a:moveTo>
                  <a:pt x="530161" y="0"/>
                </a:moveTo>
                <a:lnTo>
                  <a:pt x="0" y="196685"/>
                </a:lnTo>
                <a:lnTo>
                  <a:pt x="471001" y="434070"/>
                </a:lnTo>
                <a:lnTo>
                  <a:pt x="1001173" y="237364"/>
                </a:lnTo>
                <a:lnTo>
                  <a:pt x="530161" y="0"/>
                </a:lnTo>
                <a:close/>
              </a:path>
            </a:pathLst>
          </a:custGeom>
          <a:solidFill>
            <a:srgbClr val="B3F5FF">
              <a:alpha val="72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7472798" y="8052736"/>
            <a:ext cx="454677" cy="28106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7735450" y="7962424"/>
            <a:ext cx="454687" cy="28108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7472798" y="8051943"/>
            <a:ext cx="234950" cy="114935"/>
          </a:xfrm>
          <a:custGeom>
            <a:avLst/>
            <a:gdLst/>
            <a:ahLst/>
            <a:cxnLst/>
            <a:rect l="l" t="t" r="r" b="b"/>
            <a:pathLst>
              <a:path w="234950" h="114934">
                <a:moveTo>
                  <a:pt x="117211" y="0"/>
                </a:moveTo>
                <a:lnTo>
                  <a:pt x="71584" y="4496"/>
                </a:lnTo>
                <a:lnTo>
                  <a:pt x="34327" y="16758"/>
                </a:lnTo>
                <a:lnTo>
                  <a:pt x="9209" y="34941"/>
                </a:lnTo>
                <a:lnTo>
                  <a:pt x="0" y="57202"/>
                </a:lnTo>
                <a:lnTo>
                  <a:pt x="9209" y="79466"/>
                </a:lnTo>
                <a:lnTo>
                  <a:pt x="34327" y="97644"/>
                </a:lnTo>
                <a:lnTo>
                  <a:pt x="71584" y="109900"/>
                </a:lnTo>
                <a:lnTo>
                  <a:pt x="117211" y="114394"/>
                </a:lnTo>
                <a:lnTo>
                  <a:pt x="162844" y="109900"/>
                </a:lnTo>
                <a:lnTo>
                  <a:pt x="200103" y="97644"/>
                </a:lnTo>
                <a:lnTo>
                  <a:pt x="225222" y="79466"/>
                </a:lnTo>
                <a:lnTo>
                  <a:pt x="234432" y="57202"/>
                </a:lnTo>
                <a:lnTo>
                  <a:pt x="225222" y="34941"/>
                </a:lnTo>
                <a:lnTo>
                  <a:pt x="200103" y="16758"/>
                </a:lnTo>
                <a:lnTo>
                  <a:pt x="162844" y="4496"/>
                </a:lnTo>
                <a:lnTo>
                  <a:pt x="117211" y="0"/>
                </a:lnTo>
                <a:close/>
              </a:path>
            </a:pathLst>
          </a:custGeom>
          <a:solidFill>
            <a:srgbClr val="B3F5FF">
              <a:alpha val="72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7735461" y="7961652"/>
            <a:ext cx="234950" cy="114935"/>
          </a:xfrm>
          <a:custGeom>
            <a:avLst/>
            <a:gdLst/>
            <a:ahLst/>
            <a:cxnLst/>
            <a:rect l="l" t="t" r="r" b="b"/>
            <a:pathLst>
              <a:path w="234950" h="114934">
                <a:moveTo>
                  <a:pt x="117211" y="0"/>
                </a:moveTo>
                <a:lnTo>
                  <a:pt x="71588" y="4497"/>
                </a:lnTo>
                <a:lnTo>
                  <a:pt x="34331" y="16759"/>
                </a:lnTo>
                <a:lnTo>
                  <a:pt x="9211" y="34946"/>
                </a:lnTo>
                <a:lnTo>
                  <a:pt x="0" y="57212"/>
                </a:lnTo>
                <a:lnTo>
                  <a:pt x="9211" y="79470"/>
                </a:lnTo>
                <a:lnTo>
                  <a:pt x="34331" y="97646"/>
                </a:lnTo>
                <a:lnTo>
                  <a:pt x="71588" y="109900"/>
                </a:lnTo>
                <a:lnTo>
                  <a:pt x="117211" y="114394"/>
                </a:lnTo>
                <a:lnTo>
                  <a:pt x="162845" y="109900"/>
                </a:lnTo>
                <a:lnTo>
                  <a:pt x="200109" y="97646"/>
                </a:lnTo>
                <a:lnTo>
                  <a:pt x="225231" y="79470"/>
                </a:lnTo>
                <a:lnTo>
                  <a:pt x="234443" y="57212"/>
                </a:lnTo>
                <a:lnTo>
                  <a:pt x="225231" y="34946"/>
                </a:lnTo>
                <a:lnTo>
                  <a:pt x="200109" y="16759"/>
                </a:lnTo>
                <a:lnTo>
                  <a:pt x="162845" y="4497"/>
                </a:lnTo>
                <a:lnTo>
                  <a:pt x="117211" y="0"/>
                </a:lnTo>
                <a:close/>
              </a:path>
            </a:pathLst>
          </a:custGeom>
          <a:solidFill>
            <a:srgbClr val="B3F5FF">
              <a:alpha val="72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7693032" y="8160306"/>
            <a:ext cx="234950" cy="114935"/>
          </a:xfrm>
          <a:custGeom>
            <a:avLst/>
            <a:gdLst/>
            <a:ahLst/>
            <a:cxnLst/>
            <a:rect l="l" t="t" r="r" b="b"/>
            <a:pathLst>
              <a:path w="234950" h="114934">
                <a:moveTo>
                  <a:pt x="117211" y="0"/>
                </a:moveTo>
                <a:lnTo>
                  <a:pt x="71588" y="4493"/>
                </a:lnTo>
                <a:lnTo>
                  <a:pt x="34331" y="16748"/>
                </a:lnTo>
                <a:lnTo>
                  <a:pt x="9211" y="34924"/>
                </a:lnTo>
                <a:lnTo>
                  <a:pt x="0" y="57181"/>
                </a:lnTo>
                <a:lnTo>
                  <a:pt x="9211" y="79446"/>
                </a:lnTo>
                <a:lnTo>
                  <a:pt x="34331" y="97629"/>
                </a:lnTo>
                <a:lnTo>
                  <a:pt x="71588" y="109888"/>
                </a:lnTo>
                <a:lnTo>
                  <a:pt x="117211" y="114383"/>
                </a:lnTo>
                <a:lnTo>
                  <a:pt x="162841" y="109888"/>
                </a:lnTo>
                <a:lnTo>
                  <a:pt x="200105" y="97629"/>
                </a:lnTo>
                <a:lnTo>
                  <a:pt x="225229" y="79446"/>
                </a:lnTo>
                <a:lnTo>
                  <a:pt x="234443" y="57181"/>
                </a:lnTo>
                <a:lnTo>
                  <a:pt x="225229" y="34924"/>
                </a:lnTo>
                <a:lnTo>
                  <a:pt x="200105" y="16748"/>
                </a:lnTo>
                <a:lnTo>
                  <a:pt x="162841" y="4493"/>
                </a:lnTo>
                <a:lnTo>
                  <a:pt x="117211" y="0"/>
                </a:lnTo>
                <a:close/>
              </a:path>
            </a:pathLst>
          </a:custGeom>
          <a:solidFill>
            <a:srgbClr val="B3F5FF">
              <a:alpha val="72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7955684" y="8070015"/>
            <a:ext cx="234950" cy="114935"/>
          </a:xfrm>
          <a:custGeom>
            <a:avLst/>
            <a:gdLst/>
            <a:ahLst/>
            <a:cxnLst/>
            <a:rect l="l" t="t" r="r" b="b"/>
            <a:pathLst>
              <a:path w="234950" h="114934">
                <a:moveTo>
                  <a:pt x="117211" y="0"/>
                </a:moveTo>
                <a:lnTo>
                  <a:pt x="71588" y="4493"/>
                </a:lnTo>
                <a:lnTo>
                  <a:pt x="34331" y="16748"/>
                </a:lnTo>
                <a:lnTo>
                  <a:pt x="9211" y="34924"/>
                </a:lnTo>
                <a:lnTo>
                  <a:pt x="0" y="57181"/>
                </a:lnTo>
                <a:lnTo>
                  <a:pt x="9211" y="79445"/>
                </a:lnTo>
                <a:lnTo>
                  <a:pt x="34331" y="97623"/>
                </a:lnTo>
                <a:lnTo>
                  <a:pt x="71588" y="109879"/>
                </a:lnTo>
                <a:lnTo>
                  <a:pt x="117211" y="114373"/>
                </a:lnTo>
                <a:lnTo>
                  <a:pt x="162845" y="109879"/>
                </a:lnTo>
                <a:lnTo>
                  <a:pt x="200109" y="97623"/>
                </a:lnTo>
                <a:lnTo>
                  <a:pt x="225231" y="79445"/>
                </a:lnTo>
                <a:lnTo>
                  <a:pt x="234443" y="57181"/>
                </a:lnTo>
                <a:lnTo>
                  <a:pt x="225231" y="34924"/>
                </a:lnTo>
                <a:lnTo>
                  <a:pt x="200109" y="16748"/>
                </a:lnTo>
                <a:lnTo>
                  <a:pt x="162845" y="4493"/>
                </a:lnTo>
                <a:lnTo>
                  <a:pt x="117211" y="0"/>
                </a:lnTo>
                <a:close/>
              </a:path>
            </a:pathLst>
          </a:custGeom>
          <a:solidFill>
            <a:srgbClr val="B3F5FF">
              <a:alpha val="72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9016176" y="6063934"/>
            <a:ext cx="2015489" cy="2551430"/>
          </a:xfrm>
          <a:custGeom>
            <a:avLst/>
            <a:gdLst/>
            <a:ahLst/>
            <a:cxnLst/>
            <a:rect l="l" t="t" r="r" b="b"/>
            <a:pathLst>
              <a:path w="2015490" h="2551429">
                <a:moveTo>
                  <a:pt x="40322" y="0"/>
                </a:moveTo>
                <a:lnTo>
                  <a:pt x="20269" y="6765"/>
                </a:lnTo>
                <a:lnTo>
                  <a:pt x="5654" y="22068"/>
                </a:lnTo>
                <a:lnTo>
                  <a:pt x="0" y="43670"/>
                </a:lnTo>
                <a:lnTo>
                  <a:pt x="0" y="1564357"/>
                </a:lnTo>
                <a:lnTo>
                  <a:pt x="25318" y="1604073"/>
                </a:lnTo>
                <a:lnTo>
                  <a:pt x="112992" y="1644840"/>
                </a:lnTo>
                <a:lnTo>
                  <a:pt x="551687" y="1853773"/>
                </a:lnTo>
                <a:lnTo>
                  <a:pt x="1047256" y="2098675"/>
                </a:lnTo>
                <a:lnTo>
                  <a:pt x="1177723" y="2166893"/>
                </a:lnTo>
                <a:lnTo>
                  <a:pt x="1381760" y="2270745"/>
                </a:lnTo>
                <a:lnTo>
                  <a:pt x="1677414" y="2416396"/>
                </a:lnTo>
                <a:lnTo>
                  <a:pt x="1952914" y="2547206"/>
                </a:lnTo>
                <a:lnTo>
                  <a:pt x="1974885" y="2551216"/>
                </a:lnTo>
                <a:lnTo>
                  <a:pt x="1994941" y="2544455"/>
                </a:lnTo>
                <a:lnTo>
                  <a:pt x="2009560" y="2529154"/>
                </a:lnTo>
                <a:lnTo>
                  <a:pt x="2015216" y="2507543"/>
                </a:lnTo>
                <a:lnTo>
                  <a:pt x="2015216" y="986835"/>
                </a:lnTo>
                <a:lnTo>
                  <a:pt x="1989876" y="947161"/>
                </a:lnTo>
                <a:lnTo>
                  <a:pt x="1531628" y="730349"/>
                </a:lnTo>
                <a:lnTo>
                  <a:pt x="1053729" y="495651"/>
                </a:lnTo>
                <a:lnTo>
                  <a:pt x="967980" y="452516"/>
                </a:lnTo>
                <a:lnTo>
                  <a:pt x="745571" y="337145"/>
                </a:lnTo>
                <a:lnTo>
                  <a:pt x="448765" y="188837"/>
                </a:lnTo>
                <a:lnTo>
                  <a:pt x="180024" y="59312"/>
                </a:lnTo>
                <a:lnTo>
                  <a:pt x="62291" y="4006"/>
                </a:lnTo>
                <a:lnTo>
                  <a:pt x="40322" y="0"/>
                </a:lnTo>
                <a:close/>
              </a:path>
            </a:pathLst>
          </a:custGeom>
          <a:solidFill>
            <a:srgbClr val="B3F5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9016176" y="6301671"/>
            <a:ext cx="2015489" cy="2313940"/>
          </a:xfrm>
          <a:custGeom>
            <a:avLst/>
            <a:gdLst/>
            <a:ahLst/>
            <a:cxnLst/>
            <a:rect l="l" t="t" r="r" b="b"/>
            <a:pathLst>
              <a:path w="2015490" h="2313940">
                <a:moveTo>
                  <a:pt x="0" y="0"/>
                </a:moveTo>
                <a:lnTo>
                  <a:pt x="0" y="1326765"/>
                </a:lnTo>
                <a:lnTo>
                  <a:pt x="1760" y="1339023"/>
                </a:lnTo>
                <a:lnTo>
                  <a:pt x="6844" y="1350189"/>
                </a:lnTo>
                <a:lnTo>
                  <a:pt x="14834" y="1359493"/>
                </a:lnTo>
                <a:lnTo>
                  <a:pt x="25339" y="1366314"/>
                </a:lnTo>
                <a:lnTo>
                  <a:pt x="112999" y="1407090"/>
                </a:lnTo>
                <a:lnTo>
                  <a:pt x="551693" y="1616031"/>
                </a:lnTo>
                <a:lnTo>
                  <a:pt x="1047256" y="1860938"/>
                </a:lnTo>
                <a:lnTo>
                  <a:pt x="1177723" y="1929155"/>
                </a:lnTo>
                <a:lnTo>
                  <a:pt x="1381760" y="2033007"/>
                </a:lnTo>
                <a:lnTo>
                  <a:pt x="1677414" y="2178658"/>
                </a:lnTo>
                <a:lnTo>
                  <a:pt x="1952914" y="2309468"/>
                </a:lnTo>
                <a:lnTo>
                  <a:pt x="1974929" y="2313475"/>
                </a:lnTo>
                <a:lnTo>
                  <a:pt x="1994981" y="2306711"/>
                </a:lnTo>
                <a:lnTo>
                  <a:pt x="2009574" y="2291412"/>
                </a:lnTo>
                <a:lnTo>
                  <a:pt x="2015216" y="2269815"/>
                </a:lnTo>
                <a:lnTo>
                  <a:pt x="2015216" y="983760"/>
                </a:lnTo>
                <a:lnTo>
                  <a:pt x="1531628" y="755254"/>
                </a:lnTo>
                <a:lnTo>
                  <a:pt x="1053729" y="520544"/>
                </a:lnTo>
                <a:lnTo>
                  <a:pt x="967980" y="477409"/>
                </a:lnTo>
                <a:lnTo>
                  <a:pt x="745424" y="361971"/>
                </a:lnTo>
                <a:lnTo>
                  <a:pt x="448047" y="213368"/>
                </a:lnTo>
                <a:lnTo>
                  <a:pt x="178770" y="83601"/>
                </a:lnTo>
                <a:lnTo>
                  <a:pt x="0" y="0"/>
                </a:lnTo>
                <a:close/>
              </a:path>
            </a:pathLst>
          </a:custGeom>
          <a:solidFill>
            <a:srgbClr val="79E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7043000" y="5425845"/>
            <a:ext cx="114886" cy="114352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7225958" y="5462482"/>
            <a:ext cx="114886" cy="114342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7410915" y="5510963"/>
            <a:ext cx="114886" cy="114342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9112738" y="6188219"/>
            <a:ext cx="114886" cy="118855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9291591" y="6272793"/>
            <a:ext cx="114886" cy="118855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9478705" y="6353576"/>
            <a:ext cx="114886" cy="118855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11287718" y="7237706"/>
            <a:ext cx="114865" cy="118855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13390796" y="5409741"/>
            <a:ext cx="114865" cy="118855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13592779" y="5439101"/>
            <a:ext cx="114865" cy="118844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13775706" y="5489162"/>
            <a:ext cx="114970" cy="118844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11457766" y="7313536"/>
            <a:ext cx="114970" cy="118855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11627394" y="7385555"/>
            <a:ext cx="114865" cy="118855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9409179" y="6693021"/>
            <a:ext cx="608330" cy="300355"/>
          </a:xfrm>
          <a:custGeom>
            <a:avLst/>
            <a:gdLst/>
            <a:ahLst/>
            <a:cxnLst/>
            <a:rect l="l" t="t" r="r" b="b"/>
            <a:pathLst>
              <a:path w="608329" h="300354">
                <a:moveTo>
                  <a:pt x="0" y="0"/>
                </a:moveTo>
                <a:lnTo>
                  <a:pt x="608284" y="300336"/>
                </a:lnTo>
              </a:path>
            </a:pathLst>
          </a:custGeom>
          <a:ln w="27479">
            <a:solidFill>
              <a:srgbClr val="B3F5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9170181" y="6574574"/>
            <a:ext cx="153670" cy="75565"/>
          </a:xfrm>
          <a:custGeom>
            <a:avLst/>
            <a:gdLst/>
            <a:ahLst/>
            <a:cxnLst/>
            <a:rect l="l" t="t" r="r" b="b"/>
            <a:pathLst>
              <a:path w="153670" h="75565">
                <a:moveTo>
                  <a:pt x="0" y="0"/>
                </a:moveTo>
                <a:lnTo>
                  <a:pt x="153082" y="75369"/>
                </a:lnTo>
              </a:path>
            </a:pathLst>
          </a:custGeom>
          <a:ln w="27479">
            <a:solidFill>
              <a:srgbClr val="B3F5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9425786" y="6873874"/>
            <a:ext cx="1388745" cy="685800"/>
          </a:xfrm>
          <a:custGeom>
            <a:avLst/>
            <a:gdLst/>
            <a:ahLst/>
            <a:cxnLst/>
            <a:rect l="l" t="t" r="r" b="b"/>
            <a:pathLst>
              <a:path w="1388745" h="685800">
                <a:moveTo>
                  <a:pt x="0" y="0"/>
                </a:moveTo>
                <a:lnTo>
                  <a:pt x="1388419" y="685516"/>
                </a:lnTo>
              </a:path>
            </a:pathLst>
          </a:custGeom>
          <a:ln w="27479">
            <a:solidFill>
              <a:srgbClr val="00C7E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9170181" y="6747239"/>
            <a:ext cx="170180" cy="83820"/>
          </a:xfrm>
          <a:custGeom>
            <a:avLst/>
            <a:gdLst/>
            <a:ahLst/>
            <a:cxnLst/>
            <a:rect l="l" t="t" r="r" b="b"/>
            <a:pathLst>
              <a:path w="170179" h="83820">
                <a:moveTo>
                  <a:pt x="0" y="0"/>
                </a:moveTo>
                <a:lnTo>
                  <a:pt x="169686" y="83561"/>
                </a:lnTo>
              </a:path>
            </a:pathLst>
          </a:custGeom>
          <a:ln w="27479">
            <a:solidFill>
              <a:srgbClr val="B3F5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10086918" y="7372958"/>
            <a:ext cx="236854" cy="116839"/>
          </a:xfrm>
          <a:custGeom>
            <a:avLst/>
            <a:gdLst/>
            <a:ahLst/>
            <a:cxnLst/>
            <a:rect l="l" t="t" r="r" b="b"/>
            <a:pathLst>
              <a:path w="236854" h="116840">
                <a:moveTo>
                  <a:pt x="0" y="0"/>
                </a:moveTo>
                <a:lnTo>
                  <a:pt x="236283" y="116649"/>
                </a:lnTo>
              </a:path>
            </a:pathLst>
          </a:custGeom>
          <a:ln w="27479">
            <a:solidFill>
              <a:srgbClr val="B3F5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9409242" y="7038371"/>
            <a:ext cx="584200" cy="288290"/>
          </a:xfrm>
          <a:custGeom>
            <a:avLst/>
            <a:gdLst/>
            <a:ahLst/>
            <a:cxnLst/>
            <a:rect l="l" t="t" r="r" b="b"/>
            <a:pathLst>
              <a:path w="584200" h="288290">
                <a:moveTo>
                  <a:pt x="0" y="0"/>
                </a:moveTo>
                <a:lnTo>
                  <a:pt x="583728" y="288199"/>
                </a:lnTo>
              </a:path>
            </a:pathLst>
          </a:custGeom>
          <a:ln w="27479">
            <a:solidFill>
              <a:srgbClr val="00C7E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9170181" y="6919904"/>
            <a:ext cx="153670" cy="75565"/>
          </a:xfrm>
          <a:custGeom>
            <a:avLst/>
            <a:gdLst/>
            <a:ahLst/>
            <a:cxnLst/>
            <a:rect l="l" t="t" r="r" b="b"/>
            <a:pathLst>
              <a:path w="153670" h="75565">
                <a:moveTo>
                  <a:pt x="0" y="0"/>
                </a:moveTo>
                <a:lnTo>
                  <a:pt x="153122" y="75409"/>
                </a:lnTo>
              </a:path>
            </a:pathLst>
          </a:custGeom>
          <a:ln w="27479">
            <a:solidFill>
              <a:srgbClr val="B3F5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9409273" y="7211047"/>
            <a:ext cx="1405255" cy="694055"/>
          </a:xfrm>
          <a:custGeom>
            <a:avLst/>
            <a:gdLst/>
            <a:ahLst/>
            <a:cxnLst/>
            <a:rect l="l" t="t" r="r" b="b"/>
            <a:pathLst>
              <a:path w="1405254" h="694054">
                <a:moveTo>
                  <a:pt x="0" y="0"/>
                </a:moveTo>
                <a:lnTo>
                  <a:pt x="1404943" y="693668"/>
                </a:lnTo>
              </a:path>
            </a:pathLst>
          </a:custGeom>
          <a:ln w="27479">
            <a:solidFill>
              <a:srgbClr val="00C7E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9170181" y="7092580"/>
            <a:ext cx="153670" cy="75565"/>
          </a:xfrm>
          <a:custGeom>
            <a:avLst/>
            <a:gdLst/>
            <a:ahLst/>
            <a:cxnLst/>
            <a:rect l="l" t="t" r="r" b="b"/>
            <a:pathLst>
              <a:path w="153670" h="75565">
                <a:moveTo>
                  <a:pt x="0" y="0"/>
                </a:moveTo>
                <a:lnTo>
                  <a:pt x="153162" y="75409"/>
                </a:lnTo>
              </a:path>
            </a:pathLst>
          </a:custGeom>
          <a:ln w="27479">
            <a:solidFill>
              <a:srgbClr val="B3F5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10557270" y="7950501"/>
            <a:ext cx="257175" cy="127000"/>
          </a:xfrm>
          <a:custGeom>
            <a:avLst/>
            <a:gdLst/>
            <a:ahLst/>
            <a:cxnLst/>
            <a:rect l="l" t="t" r="r" b="b"/>
            <a:pathLst>
              <a:path w="257175" h="127000">
                <a:moveTo>
                  <a:pt x="0" y="0"/>
                </a:moveTo>
                <a:lnTo>
                  <a:pt x="256973" y="126864"/>
                </a:lnTo>
              </a:path>
            </a:pathLst>
          </a:custGeom>
          <a:ln w="27479">
            <a:solidFill>
              <a:srgbClr val="B3F5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9409273" y="7383722"/>
            <a:ext cx="1056640" cy="521970"/>
          </a:xfrm>
          <a:custGeom>
            <a:avLst/>
            <a:gdLst/>
            <a:ahLst/>
            <a:cxnLst/>
            <a:rect l="l" t="t" r="r" b="b"/>
            <a:pathLst>
              <a:path w="1056640" h="521970">
                <a:moveTo>
                  <a:pt x="0" y="0"/>
                </a:moveTo>
                <a:lnTo>
                  <a:pt x="1056115" y="521418"/>
                </a:lnTo>
              </a:path>
            </a:pathLst>
          </a:custGeom>
          <a:ln w="27479">
            <a:solidFill>
              <a:srgbClr val="00C7E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9170181" y="7265223"/>
            <a:ext cx="153670" cy="75565"/>
          </a:xfrm>
          <a:custGeom>
            <a:avLst/>
            <a:gdLst/>
            <a:ahLst/>
            <a:cxnLst/>
            <a:rect l="l" t="t" r="r" b="b"/>
            <a:pathLst>
              <a:path w="153670" h="75565">
                <a:moveTo>
                  <a:pt x="0" y="0"/>
                </a:moveTo>
                <a:lnTo>
                  <a:pt x="153162" y="75429"/>
                </a:lnTo>
              </a:path>
            </a:pathLst>
          </a:custGeom>
          <a:ln w="27479">
            <a:solidFill>
              <a:srgbClr val="B3F5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9409179" y="7556335"/>
            <a:ext cx="1113155" cy="549910"/>
          </a:xfrm>
          <a:custGeom>
            <a:avLst/>
            <a:gdLst/>
            <a:ahLst/>
            <a:cxnLst/>
            <a:rect l="l" t="t" r="r" b="b"/>
            <a:pathLst>
              <a:path w="1113154" h="549909">
                <a:moveTo>
                  <a:pt x="0" y="0"/>
                </a:moveTo>
                <a:lnTo>
                  <a:pt x="1112698" y="549378"/>
                </a:lnTo>
              </a:path>
            </a:pathLst>
          </a:custGeom>
          <a:ln w="27479">
            <a:solidFill>
              <a:srgbClr val="00C7E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9170181" y="7437899"/>
            <a:ext cx="153670" cy="75565"/>
          </a:xfrm>
          <a:custGeom>
            <a:avLst/>
            <a:gdLst/>
            <a:ahLst/>
            <a:cxnLst/>
            <a:rect l="l" t="t" r="r" b="b"/>
            <a:pathLst>
              <a:path w="153670" h="75565">
                <a:moveTo>
                  <a:pt x="0" y="0"/>
                </a:moveTo>
                <a:lnTo>
                  <a:pt x="153082" y="75369"/>
                </a:lnTo>
              </a:path>
            </a:pathLst>
          </a:custGeom>
          <a:ln w="27479">
            <a:solidFill>
              <a:srgbClr val="B3F5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7358404" y="5872941"/>
            <a:ext cx="1301949" cy="860748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8363912" y="5513382"/>
            <a:ext cx="1536065" cy="666750"/>
          </a:xfrm>
          <a:custGeom>
            <a:avLst/>
            <a:gdLst/>
            <a:ahLst/>
            <a:cxnLst/>
            <a:rect l="l" t="t" r="r" b="b"/>
            <a:pathLst>
              <a:path w="1536065" h="666750">
                <a:moveTo>
                  <a:pt x="0" y="0"/>
                </a:moveTo>
                <a:lnTo>
                  <a:pt x="1535452" y="666589"/>
                </a:lnTo>
              </a:path>
            </a:pathLst>
          </a:custGeom>
          <a:ln w="549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11402793" y="6996729"/>
            <a:ext cx="2306320" cy="556895"/>
          </a:xfrm>
          <a:custGeom>
            <a:avLst/>
            <a:gdLst/>
            <a:ahLst/>
            <a:cxnLst/>
            <a:rect l="l" t="t" r="r" b="b"/>
            <a:pathLst>
              <a:path w="2306319" h="556895">
                <a:moveTo>
                  <a:pt x="0" y="0"/>
                </a:moveTo>
                <a:lnTo>
                  <a:pt x="56982" y="27081"/>
                </a:lnTo>
                <a:lnTo>
                  <a:pt x="112928" y="53152"/>
                </a:lnTo>
                <a:lnTo>
                  <a:pt x="167797" y="78228"/>
                </a:lnTo>
                <a:lnTo>
                  <a:pt x="221551" y="102324"/>
                </a:lnTo>
                <a:lnTo>
                  <a:pt x="274151" y="125456"/>
                </a:lnTo>
                <a:lnTo>
                  <a:pt x="325558" y="147637"/>
                </a:lnTo>
                <a:lnTo>
                  <a:pt x="375733" y="168885"/>
                </a:lnTo>
                <a:lnTo>
                  <a:pt x="424637" y="189212"/>
                </a:lnTo>
                <a:lnTo>
                  <a:pt x="472232" y="208635"/>
                </a:lnTo>
                <a:lnTo>
                  <a:pt x="518477" y="227170"/>
                </a:lnTo>
                <a:lnTo>
                  <a:pt x="563336" y="244829"/>
                </a:lnTo>
                <a:lnTo>
                  <a:pt x="606768" y="261630"/>
                </a:lnTo>
                <a:lnTo>
                  <a:pt x="648734" y="277587"/>
                </a:lnTo>
                <a:lnTo>
                  <a:pt x="689196" y="292715"/>
                </a:lnTo>
                <a:lnTo>
                  <a:pt x="728116" y="307030"/>
                </a:lnTo>
                <a:lnTo>
                  <a:pt x="765453" y="320546"/>
                </a:lnTo>
                <a:lnTo>
                  <a:pt x="826783" y="342548"/>
                </a:lnTo>
                <a:lnTo>
                  <a:pt x="885079" y="363347"/>
                </a:lnTo>
                <a:lnTo>
                  <a:pt x="940628" y="382965"/>
                </a:lnTo>
                <a:lnTo>
                  <a:pt x="993720" y="401421"/>
                </a:lnTo>
                <a:lnTo>
                  <a:pt x="1044642" y="418738"/>
                </a:lnTo>
                <a:lnTo>
                  <a:pt x="1093683" y="434935"/>
                </a:lnTo>
                <a:lnTo>
                  <a:pt x="1141130" y="450035"/>
                </a:lnTo>
                <a:lnTo>
                  <a:pt x="1187272" y="464058"/>
                </a:lnTo>
                <a:lnTo>
                  <a:pt x="1232398" y="477024"/>
                </a:lnTo>
                <a:lnTo>
                  <a:pt x="1276794" y="488955"/>
                </a:lnTo>
                <a:lnTo>
                  <a:pt x="1320750" y="499873"/>
                </a:lnTo>
                <a:lnTo>
                  <a:pt x="1364554" y="509797"/>
                </a:lnTo>
                <a:lnTo>
                  <a:pt x="1408493" y="518748"/>
                </a:lnTo>
                <a:lnTo>
                  <a:pt x="1452857" y="526749"/>
                </a:lnTo>
                <a:lnTo>
                  <a:pt x="1497933" y="533819"/>
                </a:lnTo>
                <a:lnTo>
                  <a:pt x="1544009" y="539980"/>
                </a:lnTo>
                <a:lnTo>
                  <a:pt x="1591374" y="545252"/>
                </a:lnTo>
                <a:lnTo>
                  <a:pt x="1655088" y="550753"/>
                </a:lnTo>
                <a:lnTo>
                  <a:pt x="1717170" y="554399"/>
                </a:lnTo>
                <a:lnTo>
                  <a:pt x="1777540" y="556334"/>
                </a:lnTo>
                <a:lnTo>
                  <a:pt x="1836117" y="556704"/>
                </a:lnTo>
                <a:lnTo>
                  <a:pt x="1892823" y="555654"/>
                </a:lnTo>
                <a:lnTo>
                  <a:pt x="1947577" y="553328"/>
                </a:lnTo>
                <a:lnTo>
                  <a:pt x="2000299" y="549872"/>
                </a:lnTo>
                <a:lnTo>
                  <a:pt x="2050909" y="545430"/>
                </a:lnTo>
                <a:lnTo>
                  <a:pt x="2099328" y="540147"/>
                </a:lnTo>
                <a:lnTo>
                  <a:pt x="2145475" y="534169"/>
                </a:lnTo>
                <a:lnTo>
                  <a:pt x="2189271" y="527639"/>
                </a:lnTo>
                <a:lnTo>
                  <a:pt x="2230636" y="520704"/>
                </a:lnTo>
                <a:lnTo>
                  <a:pt x="2269490" y="513508"/>
                </a:lnTo>
                <a:lnTo>
                  <a:pt x="2305753" y="506196"/>
                </a:lnTo>
              </a:path>
            </a:pathLst>
          </a:custGeom>
          <a:ln w="549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11402793" y="9004103"/>
            <a:ext cx="2306320" cy="556895"/>
          </a:xfrm>
          <a:custGeom>
            <a:avLst/>
            <a:gdLst/>
            <a:ahLst/>
            <a:cxnLst/>
            <a:rect l="l" t="t" r="r" b="b"/>
            <a:pathLst>
              <a:path w="2306319" h="556895">
                <a:moveTo>
                  <a:pt x="0" y="0"/>
                </a:moveTo>
                <a:lnTo>
                  <a:pt x="56982" y="27084"/>
                </a:lnTo>
                <a:lnTo>
                  <a:pt x="112928" y="53158"/>
                </a:lnTo>
                <a:lnTo>
                  <a:pt x="167797" y="78235"/>
                </a:lnTo>
                <a:lnTo>
                  <a:pt x="221551" y="102333"/>
                </a:lnTo>
                <a:lnTo>
                  <a:pt x="274151" y="125465"/>
                </a:lnTo>
                <a:lnTo>
                  <a:pt x="325558" y="147646"/>
                </a:lnTo>
                <a:lnTo>
                  <a:pt x="375733" y="168893"/>
                </a:lnTo>
                <a:lnTo>
                  <a:pt x="424637" y="189220"/>
                </a:lnTo>
                <a:lnTo>
                  <a:pt x="472232" y="208642"/>
                </a:lnTo>
                <a:lnTo>
                  <a:pt x="518477" y="227175"/>
                </a:lnTo>
                <a:lnTo>
                  <a:pt x="563336" y="244833"/>
                </a:lnTo>
                <a:lnTo>
                  <a:pt x="606768" y="261633"/>
                </a:lnTo>
                <a:lnTo>
                  <a:pt x="648734" y="277589"/>
                </a:lnTo>
                <a:lnTo>
                  <a:pt x="689196" y="292716"/>
                </a:lnTo>
                <a:lnTo>
                  <a:pt x="728116" y="307030"/>
                </a:lnTo>
                <a:lnTo>
                  <a:pt x="765453" y="320546"/>
                </a:lnTo>
                <a:lnTo>
                  <a:pt x="826783" y="342548"/>
                </a:lnTo>
                <a:lnTo>
                  <a:pt x="885079" y="363348"/>
                </a:lnTo>
                <a:lnTo>
                  <a:pt x="940628" y="382966"/>
                </a:lnTo>
                <a:lnTo>
                  <a:pt x="993720" y="401424"/>
                </a:lnTo>
                <a:lnTo>
                  <a:pt x="1044642" y="418742"/>
                </a:lnTo>
                <a:lnTo>
                  <a:pt x="1093683" y="434941"/>
                </a:lnTo>
                <a:lnTo>
                  <a:pt x="1141130" y="450042"/>
                </a:lnTo>
                <a:lnTo>
                  <a:pt x="1187272" y="464067"/>
                </a:lnTo>
                <a:lnTo>
                  <a:pt x="1232398" y="477035"/>
                </a:lnTo>
                <a:lnTo>
                  <a:pt x="1276794" y="488968"/>
                </a:lnTo>
                <a:lnTo>
                  <a:pt x="1320750" y="499887"/>
                </a:lnTo>
                <a:lnTo>
                  <a:pt x="1364554" y="509812"/>
                </a:lnTo>
                <a:lnTo>
                  <a:pt x="1408493" y="518766"/>
                </a:lnTo>
                <a:lnTo>
                  <a:pt x="1452857" y="526767"/>
                </a:lnTo>
                <a:lnTo>
                  <a:pt x="1497933" y="533838"/>
                </a:lnTo>
                <a:lnTo>
                  <a:pt x="1544009" y="540000"/>
                </a:lnTo>
                <a:lnTo>
                  <a:pt x="1591374" y="545272"/>
                </a:lnTo>
                <a:lnTo>
                  <a:pt x="1655088" y="550773"/>
                </a:lnTo>
                <a:lnTo>
                  <a:pt x="1717170" y="554418"/>
                </a:lnTo>
                <a:lnTo>
                  <a:pt x="1777540" y="556352"/>
                </a:lnTo>
                <a:lnTo>
                  <a:pt x="1836117" y="556721"/>
                </a:lnTo>
                <a:lnTo>
                  <a:pt x="1892823" y="555669"/>
                </a:lnTo>
                <a:lnTo>
                  <a:pt x="1947577" y="553342"/>
                </a:lnTo>
                <a:lnTo>
                  <a:pt x="2000299" y="549884"/>
                </a:lnTo>
                <a:lnTo>
                  <a:pt x="2050909" y="545441"/>
                </a:lnTo>
                <a:lnTo>
                  <a:pt x="2099328" y="540158"/>
                </a:lnTo>
                <a:lnTo>
                  <a:pt x="2145475" y="534180"/>
                </a:lnTo>
                <a:lnTo>
                  <a:pt x="2189271" y="527652"/>
                </a:lnTo>
                <a:lnTo>
                  <a:pt x="2230636" y="520718"/>
                </a:lnTo>
                <a:lnTo>
                  <a:pt x="2269490" y="513524"/>
                </a:lnTo>
                <a:lnTo>
                  <a:pt x="2305753" y="506216"/>
                </a:lnTo>
              </a:path>
            </a:pathLst>
          </a:custGeom>
          <a:ln w="549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6372963" y="9137501"/>
            <a:ext cx="2021205" cy="442595"/>
          </a:xfrm>
          <a:custGeom>
            <a:avLst/>
            <a:gdLst/>
            <a:ahLst/>
            <a:cxnLst/>
            <a:rect l="l" t="t" r="r" b="b"/>
            <a:pathLst>
              <a:path w="2021204" h="442595">
                <a:moveTo>
                  <a:pt x="2020738" y="0"/>
                </a:moveTo>
                <a:lnTo>
                  <a:pt x="1953314" y="30006"/>
                </a:lnTo>
                <a:lnTo>
                  <a:pt x="1888973" y="58498"/>
                </a:lnTo>
                <a:lnTo>
                  <a:pt x="1828174" y="85264"/>
                </a:lnTo>
                <a:lnTo>
                  <a:pt x="1771375" y="110090"/>
                </a:lnTo>
                <a:lnTo>
                  <a:pt x="1719037" y="132765"/>
                </a:lnTo>
                <a:lnTo>
                  <a:pt x="1671618" y="153075"/>
                </a:lnTo>
                <a:lnTo>
                  <a:pt x="1629578" y="170808"/>
                </a:lnTo>
                <a:lnTo>
                  <a:pt x="1593375" y="185752"/>
                </a:lnTo>
                <a:lnTo>
                  <a:pt x="1540320" y="206420"/>
                </a:lnTo>
                <a:lnTo>
                  <a:pt x="1478986" y="228422"/>
                </a:lnTo>
                <a:lnTo>
                  <a:pt x="1420688" y="249221"/>
                </a:lnTo>
                <a:lnTo>
                  <a:pt x="1365137" y="268838"/>
                </a:lnTo>
                <a:lnTo>
                  <a:pt x="1312044" y="287295"/>
                </a:lnTo>
                <a:lnTo>
                  <a:pt x="1261121" y="304611"/>
                </a:lnTo>
                <a:lnTo>
                  <a:pt x="1212080" y="320808"/>
                </a:lnTo>
                <a:lnTo>
                  <a:pt x="1164632" y="335908"/>
                </a:lnTo>
                <a:lnTo>
                  <a:pt x="1118490" y="349929"/>
                </a:lnTo>
                <a:lnTo>
                  <a:pt x="1073365" y="362895"/>
                </a:lnTo>
                <a:lnTo>
                  <a:pt x="1028968" y="374825"/>
                </a:lnTo>
                <a:lnTo>
                  <a:pt x="985012" y="385741"/>
                </a:lnTo>
                <a:lnTo>
                  <a:pt x="941208" y="395664"/>
                </a:lnTo>
                <a:lnTo>
                  <a:pt x="897267" y="404613"/>
                </a:lnTo>
                <a:lnTo>
                  <a:pt x="852903" y="412612"/>
                </a:lnTo>
                <a:lnTo>
                  <a:pt x="807825" y="419679"/>
                </a:lnTo>
                <a:lnTo>
                  <a:pt x="761746" y="425837"/>
                </a:lnTo>
                <a:lnTo>
                  <a:pt x="714378" y="431106"/>
                </a:lnTo>
                <a:lnTo>
                  <a:pt x="650668" y="436611"/>
                </a:lnTo>
                <a:lnTo>
                  <a:pt x="588590" y="440259"/>
                </a:lnTo>
                <a:lnTo>
                  <a:pt x="528223" y="442196"/>
                </a:lnTo>
                <a:lnTo>
                  <a:pt x="469647" y="442567"/>
                </a:lnTo>
                <a:lnTo>
                  <a:pt x="412943" y="441518"/>
                </a:lnTo>
                <a:lnTo>
                  <a:pt x="358190" y="439192"/>
                </a:lnTo>
                <a:lnTo>
                  <a:pt x="305469" y="435736"/>
                </a:lnTo>
                <a:lnTo>
                  <a:pt x="254858" y="431294"/>
                </a:lnTo>
                <a:lnTo>
                  <a:pt x="206438" y="426011"/>
                </a:lnTo>
                <a:lnTo>
                  <a:pt x="160290" y="420033"/>
                </a:lnTo>
                <a:lnTo>
                  <a:pt x="116491" y="413505"/>
                </a:lnTo>
                <a:lnTo>
                  <a:pt x="75124" y="406572"/>
                </a:lnTo>
                <a:lnTo>
                  <a:pt x="36266" y="399378"/>
                </a:lnTo>
                <a:lnTo>
                  <a:pt x="0" y="392070"/>
                </a:lnTo>
              </a:path>
            </a:pathLst>
          </a:custGeom>
          <a:ln w="549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8393692" y="8549823"/>
            <a:ext cx="1283335" cy="588010"/>
          </a:xfrm>
          <a:custGeom>
            <a:avLst/>
            <a:gdLst/>
            <a:ahLst/>
            <a:cxnLst/>
            <a:rect l="l" t="t" r="r" b="b"/>
            <a:pathLst>
              <a:path w="1283334" h="588009">
                <a:moveTo>
                  <a:pt x="1282965" y="0"/>
                </a:moveTo>
                <a:lnTo>
                  <a:pt x="1233083" y="23751"/>
                </a:lnTo>
                <a:lnTo>
                  <a:pt x="1171590" y="52709"/>
                </a:lnTo>
                <a:lnTo>
                  <a:pt x="1136895" y="68952"/>
                </a:lnTo>
                <a:lnTo>
                  <a:pt x="1099783" y="86271"/>
                </a:lnTo>
                <a:lnTo>
                  <a:pt x="1060417" y="104591"/>
                </a:lnTo>
                <a:lnTo>
                  <a:pt x="1018959" y="123838"/>
                </a:lnTo>
                <a:lnTo>
                  <a:pt x="975570" y="143935"/>
                </a:lnTo>
                <a:lnTo>
                  <a:pt x="930413" y="164809"/>
                </a:lnTo>
                <a:lnTo>
                  <a:pt x="883651" y="186383"/>
                </a:lnTo>
                <a:lnTo>
                  <a:pt x="835444" y="208584"/>
                </a:lnTo>
                <a:lnTo>
                  <a:pt x="785955" y="231335"/>
                </a:lnTo>
                <a:lnTo>
                  <a:pt x="735346" y="254562"/>
                </a:lnTo>
                <a:lnTo>
                  <a:pt x="683780" y="278190"/>
                </a:lnTo>
                <a:lnTo>
                  <a:pt x="631418" y="302144"/>
                </a:lnTo>
                <a:lnTo>
                  <a:pt x="578422" y="326348"/>
                </a:lnTo>
                <a:lnTo>
                  <a:pt x="524955" y="350728"/>
                </a:lnTo>
                <a:lnTo>
                  <a:pt x="471178" y="375208"/>
                </a:lnTo>
                <a:lnTo>
                  <a:pt x="417254" y="399714"/>
                </a:lnTo>
                <a:lnTo>
                  <a:pt x="363344" y="424170"/>
                </a:lnTo>
                <a:lnTo>
                  <a:pt x="309611" y="448502"/>
                </a:lnTo>
                <a:lnTo>
                  <a:pt x="256217" y="472634"/>
                </a:lnTo>
                <a:lnTo>
                  <a:pt x="203323" y="496492"/>
                </a:lnTo>
                <a:lnTo>
                  <a:pt x="151093" y="520000"/>
                </a:lnTo>
                <a:lnTo>
                  <a:pt x="99687" y="543083"/>
                </a:lnTo>
                <a:lnTo>
                  <a:pt x="49269" y="565666"/>
                </a:lnTo>
                <a:lnTo>
                  <a:pt x="0" y="587674"/>
                </a:lnTo>
              </a:path>
            </a:pathLst>
          </a:custGeom>
          <a:ln w="549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9873667" y="6021094"/>
            <a:ext cx="720725" cy="313055"/>
          </a:xfrm>
          <a:custGeom>
            <a:avLst/>
            <a:gdLst/>
            <a:ahLst/>
            <a:cxnLst/>
            <a:rect l="l" t="t" r="r" b="b"/>
            <a:pathLst>
              <a:path w="720725" h="313054">
                <a:moveTo>
                  <a:pt x="0" y="0"/>
                </a:moveTo>
                <a:lnTo>
                  <a:pt x="720447" y="312774"/>
                </a:lnTo>
              </a:path>
            </a:pathLst>
          </a:custGeom>
          <a:ln w="549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8000688" y="5207987"/>
            <a:ext cx="815340" cy="354330"/>
          </a:xfrm>
          <a:custGeom>
            <a:avLst/>
            <a:gdLst/>
            <a:ahLst/>
            <a:cxnLst/>
            <a:rect l="l" t="t" r="r" b="b"/>
            <a:pathLst>
              <a:path w="815340" h="354329">
                <a:moveTo>
                  <a:pt x="0" y="0"/>
                </a:moveTo>
                <a:lnTo>
                  <a:pt x="815005" y="353814"/>
                </a:lnTo>
              </a:path>
            </a:pathLst>
          </a:custGeom>
          <a:ln w="549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13344724" y="5155811"/>
            <a:ext cx="1644014" cy="988694"/>
          </a:xfrm>
          <a:custGeom>
            <a:avLst/>
            <a:gdLst/>
            <a:ahLst/>
            <a:cxnLst/>
            <a:rect l="l" t="t" r="r" b="b"/>
            <a:pathLst>
              <a:path w="1644015" h="988695">
                <a:moveTo>
                  <a:pt x="0" y="0"/>
                </a:moveTo>
                <a:lnTo>
                  <a:pt x="64766" y="2415"/>
                </a:lnTo>
                <a:lnTo>
                  <a:pt x="140014" y="7951"/>
                </a:lnTo>
                <a:lnTo>
                  <a:pt x="181231" y="12232"/>
                </a:lnTo>
                <a:lnTo>
                  <a:pt x="224663" y="17705"/>
                </a:lnTo>
                <a:lnTo>
                  <a:pt x="270174" y="24507"/>
                </a:lnTo>
                <a:lnTo>
                  <a:pt x="317630" y="32775"/>
                </a:lnTo>
                <a:lnTo>
                  <a:pt x="366896" y="42647"/>
                </a:lnTo>
                <a:lnTo>
                  <a:pt x="417836" y="54259"/>
                </a:lnTo>
                <a:lnTo>
                  <a:pt x="470315" y="67749"/>
                </a:lnTo>
                <a:lnTo>
                  <a:pt x="524199" y="83254"/>
                </a:lnTo>
                <a:lnTo>
                  <a:pt x="579352" y="100912"/>
                </a:lnTo>
                <a:lnTo>
                  <a:pt x="635639" y="120859"/>
                </a:lnTo>
                <a:lnTo>
                  <a:pt x="692924" y="143233"/>
                </a:lnTo>
                <a:lnTo>
                  <a:pt x="751074" y="168171"/>
                </a:lnTo>
                <a:lnTo>
                  <a:pt x="809952" y="195810"/>
                </a:lnTo>
                <a:lnTo>
                  <a:pt x="869424" y="226289"/>
                </a:lnTo>
                <a:lnTo>
                  <a:pt x="930147" y="260204"/>
                </a:lnTo>
                <a:lnTo>
                  <a:pt x="988129" y="295400"/>
                </a:lnTo>
                <a:lnTo>
                  <a:pt x="1043417" y="331694"/>
                </a:lnTo>
                <a:lnTo>
                  <a:pt x="1096057" y="368906"/>
                </a:lnTo>
                <a:lnTo>
                  <a:pt x="1146096" y="406853"/>
                </a:lnTo>
                <a:lnTo>
                  <a:pt x="1193579" y="445354"/>
                </a:lnTo>
                <a:lnTo>
                  <a:pt x="1238553" y="484228"/>
                </a:lnTo>
                <a:lnTo>
                  <a:pt x="1281065" y="523292"/>
                </a:lnTo>
                <a:lnTo>
                  <a:pt x="1321160" y="562365"/>
                </a:lnTo>
                <a:lnTo>
                  <a:pt x="1358886" y="601266"/>
                </a:lnTo>
                <a:lnTo>
                  <a:pt x="1394287" y="639812"/>
                </a:lnTo>
                <a:lnTo>
                  <a:pt x="1427412" y="677823"/>
                </a:lnTo>
                <a:lnTo>
                  <a:pt x="1458305" y="715117"/>
                </a:lnTo>
                <a:lnTo>
                  <a:pt x="1487013" y="751512"/>
                </a:lnTo>
                <a:lnTo>
                  <a:pt x="1513583" y="786826"/>
                </a:lnTo>
                <a:lnTo>
                  <a:pt x="1538061" y="820878"/>
                </a:lnTo>
                <a:lnTo>
                  <a:pt x="1560494" y="853487"/>
                </a:lnTo>
                <a:lnTo>
                  <a:pt x="1599406" y="913646"/>
                </a:lnTo>
                <a:lnTo>
                  <a:pt x="1630692" y="965851"/>
                </a:lnTo>
                <a:lnTo>
                  <a:pt x="1643590" y="988517"/>
                </a:lnTo>
              </a:path>
            </a:pathLst>
          </a:custGeom>
          <a:ln w="549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11380176" y="7638426"/>
            <a:ext cx="1520827" cy="1365382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11398605" y="8671484"/>
            <a:ext cx="863600" cy="324485"/>
          </a:xfrm>
          <a:custGeom>
            <a:avLst/>
            <a:gdLst/>
            <a:ahLst/>
            <a:cxnLst/>
            <a:rect l="l" t="t" r="r" b="b"/>
            <a:pathLst>
              <a:path w="863600" h="324484">
                <a:moveTo>
                  <a:pt x="0" y="0"/>
                </a:moveTo>
                <a:lnTo>
                  <a:pt x="139264" y="58810"/>
                </a:lnTo>
                <a:lnTo>
                  <a:pt x="283557" y="117025"/>
                </a:lnTo>
                <a:lnTo>
                  <a:pt x="432849" y="174393"/>
                </a:lnTo>
                <a:lnTo>
                  <a:pt x="579461" y="227950"/>
                </a:lnTo>
                <a:lnTo>
                  <a:pt x="722998" y="277758"/>
                </a:lnTo>
                <a:lnTo>
                  <a:pt x="863295" y="323971"/>
                </a:lnTo>
                <a:lnTo>
                  <a:pt x="0" y="0"/>
                </a:lnTo>
                <a:close/>
              </a:path>
            </a:pathLst>
          </a:custGeom>
          <a:solidFill>
            <a:srgbClr val="B3F5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11398605" y="8671484"/>
            <a:ext cx="863600" cy="324485"/>
          </a:xfrm>
          <a:custGeom>
            <a:avLst/>
            <a:gdLst/>
            <a:ahLst/>
            <a:cxnLst/>
            <a:rect l="l" t="t" r="r" b="b"/>
            <a:pathLst>
              <a:path w="863600" h="324484">
                <a:moveTo>
                  <a:pt x="0" y="0"/>
                </a:moveTo>
                <a:lnTo>
                  <a:pt x="45860" y="19654"/>
                </a:lnTo>
                <a:lnTo>
                  <a:pt x="92282" y="39261"/>
                </a:lnTo>
                <a:lnTo>
                  <a:pt x="139264" y="58810"/>
                </a:lnTo>
                <a:lnTo>
                  <a:pt x="186804" y="78294"/>
                </a:lnTo>
                <a:lnTo>
                  <a:pt x="234902" y="97701"/>
                </a:lnTo>
                <a:lnTo>
                  <a:pt x="283557" y="117025"/>
                </a:lnTo>
                <a:lnTo>
                  <a:pt x="332767" y="136254"/>
                </a:lnTo>
                <a:lnTo>
                  <a:pt x="382532" y="155380"/>
                </a:lnTo>
                <a:lnTo>
                  <a:pt x="432849" y="174393"/>
                </a:lnTo>
                <a:lnTo>
                  <a:pt x="482051" y="192671"/>
                </a:lnTo>
                <a:lnTo>
                  <a:pt x="530924" y="210521"/>
                </a:lnTo>
                <a:lnTo>
                  <a:pt x="579461" y="227950"/>
                </a:lnTo>
                <a:lnTo>
                  <a:pt x="627657" y="244961"/>
                </a:lnTo>
                <a:lnTo>
                  <a:pt x="675505" y="261562"/>
                </a:lnTo>
                <a:lnTo>
                  <a:pt x="722998" y="277758"/>
                </a:lnTo>
                <a:lnTo>
                  <a:pt x="770132" y="293555"/>
                </a:lnTo>
                <a:lnTo>
                  <a:pt x="816900" y="308957"/>
                </a:lnTo>
                <a:lnTo>
                  <a:pt x="863295" y="323971"/>
                </a:lnTo>
              </a:path>
            </a:pathLst>
          </a:custGeom>
          <a:ln w="27479">
            <a:solidFill>
              <a:srgbClr val="79E2F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13958946" y="5893579"/>
            <a:ext cx="836623" cy="1626819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14065121" y="6622832"/>
            <a:ext cx="206485" cy="226644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14065121" y="6053278"/>
            <a:ext cx="206485" cy="226649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14437571" y="8397918"/>
            <a:ext cx="493395" cy="791210"/>
          </a:xfrm>
          <a:custGeom>
            <a:avLst/>
            <a:gdLst/>
            <a:ahLst/>
            <a:cxnLst/>
            <a:rect l="l" t="t" r="r" b="b"/>
            <a:pathLst>
              <a:path w="493394" h="791209">
                <a:moveTo>
                  <a:pt x="0" y="790649"/>
                </a:moveTo>
                <a:lnTo>
                  <a:pt x="41895" y="764721"/>
                </a:lnTo>
                <a:lnTo>
                  <a:pt x="82246" y="736928"/>
                </a:lnTo>
                <a:lnTo>
                  <a:pt x="121007" y="707343"/>
                </a:lnTo>
                <a:lnTo>
                  <a:pt x="158134" y="676038"/>
                </a:lnTo>
                <a:lnTo>
                  <a:pt x="193581" y="643085"/>
                </a:lnTo>
                <a:lnTo>
                  <a:pt x="227304" y="608555"/>
                </a:lnTo>
                <a:lnTo>
                  <a:pt x="259258" y="572522"/>
                </a:lnTo>
                <a:lnTo>
                  <a:pt x="289397" y="535057"/>
                </a:lnTo>
                <a:lnTo>
                  <a:pt x="317677" y="496231"/>
                </a:lnTo>
                <a:lnTo>
                  <a:pt x="344052" y="456118"/>
                </a:lnTo>
                <a:lnTo>
                  <a:pt x="368479" y="414789"/>
                </a:lnTo>
                <a:lnTo>
                  <a:pt x="390912" y="372316"/>
                </a:lnTo>
                <a:lnTo>
                  <a:pt x="411305" y="328771"/>
                </a:lnTo>
                <a:lnTo>
                  <a:pt x="429615" y="284226"/>
                </a:lnTo>
                <a:lnTo>
                  <a:pt x="445796" y="238754"/>
                </a:lnTo>
                <a:lnTo>
                  <a:pt x="459804" y="192426"/>
                </a:lnTo>
                <a:lnTo>
                  <a:pt x="471592" y="145315"/>
                </a:lnTo>
                <a:lnTo>
                  <a:pt x="481117" y="97492"/>
                </a:lnTo>
                <a:lnTo>
                  <a:pt x="488334" y="49029"/>
                </a:lnTo>
                <a:lnTo>
                  <a:pt x="493197" y="0"/>
                </a:lnTo>
              </a:path>
            </a:pathLst>
          </a:custGeom>
          <a:ln w="549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5115792" y="5553227"/>
            <a:ext cx="450215" cy="816610"/>
          </a:xfrm>
          <a:custGeom>
            <a:avLst/>
            <a:gdLst/>
            <a:ahLst/>
            <a:cxnLst/>
            <a:rect l="l" t="t" r="r" b="b"/>
            <a:pathLst>
              <a:path w="450214" h="816610">
                <a:moveTo>
                  <a:pt x="0" y="816086"/>
                </a:moveTo>
                <a:lnTo>
                  <a:pt x="2213" y="766868"/>
                </a:lnTo>
                <a:lnTo>
                  <a:pt x="6807" y="718089"/>
                </a:lnTo>
                <a:lnTo>
                  <a:pt x="13740" y="669824"/>
                </a:lnTo>
                <a:lnTo>
                  <a:pt x="22973" y="622147"/>
                </a:lnTo>
                <a:lnTo>
                  <a:pt x="34462" y="575132"/>
                </a:lnTo>
                <a:lnTo>
                  <a:pt x="48169" y="528853"/>
                </a:lnTo>
                <a:lnTo>
                  <a:pt x="64051" y="483386"/>
                </a:lnTo>
                <a:lnTo>
                  <a:pt x="82068" y="438805"/>
                </a:lnTo>
                <a:lnTo>
                  <a:pt x="102179" y="395184"/>
                </a:lnTo>
                <a:lnTo>
                  <a:pt x="124343" y="352597"/>
                </a:lnTo>
                <a:lnTo>
                  <a:pt x="148518" y="311119"/>
                </a:lnTo>
                <a:lnTo>
                  <a:pt x="174665" y="270825"/>
                </a:lnTo>
                <a:lnTo>
                  <a:pt x="202741" y="231788"/>
                </a:lnTo>
                <a:lnTo>
                  <a:pt x="232707" y="194084"/>
                </a:lnTo>
                <a:lnTo>
                  <a:pt x="264520" y="157786"/>
                </a:lnTo>
                <a:lnTo>
                  <a:pt x="298141" y="122969"/>
                </a:lnTo>
                <a:lnTo>
                  <a:pt x="333527" y="89707"/>
                </a:lnTo>
                <a:lnTo>
                  <a:pt x="370639" y="58076"/>
                </a:lnTo>
                <a:lnTo>
                  <a:pt x="409435" y="28148"/>
                </a:lnTo>
                <a:lnTo>
                  <a:pt x="449874" y="0"/>
                </a:lnTo>
              </a:path>
            </a:pathLst>
          </a:custGeom>
          <a:ln w="549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5255358" y="6601799"/>
            <a:ext cx="1127760" cy="713105"/>
          </a:xfrm>
          <a:custGeom>
            <a:avLst/>
            <a:gdLst/>
            <a:ahLst/>
            <a:cxnLst/>
            <a:rect l="l" t="t" r="r" b="b"/>
            <a:pathLst>
              <a:path w="1127760" h="713104">
                <a:moveTo>
                  <a:pt x="0" y="712836"/>
                </a:moveTo>
                <a:lnTo>
                  <a:pt x="24362" y="682795"/>
                </a:lnTo>
                <a:lnTo>
                  <a:pt x="51162" y="651705"/>
                </a:lnTo>
                <a:lnTo>
                  <a:pt x="80380" y="619681"/>
                </a:lnTo>
                <a:lnTo>
                  <a:pt x="111999" y="586838"/>
                </a:lnTo>
                <a:lnTo>
                  <a:pt x="146002" y="553291"/>
                </a:lnTo>
                <a:lnTo>
                  <a:pt x="182370" y="519155"/>
                </a:lnTo>
                <a:lnTo>
                  <a:pt x="221085" y="484544"/>
                </a:lnTo>
                <a:lnTo>
                  <a:pt x="262130" y="449575"/>
                </a:lnTo>
                <a:lnTo>
                  <a:pt x="305488" y="414361"/>
                </a:lnTo>
                <a:lnTo>
                  <a:pt x="351139" y="379019"/>
                </a:lnTo>
                <a:lnTo>
                  <a:pt x="399067" y="343663"/>
                </a:lnTo>
                <a:lnTo>
                  <a:pt x="449253" y="308408"/>
                </a:lnTo>
                <a:lnTo>
                  <a:pt x="502151" y="273202"/>
                </a:lnTo>
                <a:lnTo>
                  <a:pt x="554434" y="240415"/>
                </a:lnTo>
                <a:lnTo>
                  <a:pt x="605989" y="209972"/>
                </a:lnTo>
                <a:lnTo>
                  <a:pt x="656706" y="181797"/>
                </a:lnTo>
                <a:lnTo>
                  <a:pt x="706473" y="155816"/>
                </a:lnTo>
                <a:lnTo>
                  <a:pt x="755179" y="131951"/>
                </a:lnTo>
                <a:lnTo>
                  <a:pt x="802713" y="110129"/>
                </a:lnTo>
                <a:lnTo>
                  <a:pt x="848964" y="90273"/>
                </a:lnTo>
                <a:lnTo>
                  <a:pt x="893820" y="72308"/>
                </a:lnTo>
                <a:lnTo>
                  <a:pt x="937170" y="56158"/>
                </a:lnTo>
                <a:lnTo>
                  <a:pt x="978903" y="41749"/>
                </a:lnTo>
                <a:lnTo>
                  <a:pt x="1018908" y="29003"/>
                </a:lnTo>
                <a:lnTo>
                  <a:pt x="1057073" y="17847"/>
                </a:lnTo>
                <a:lnTo>
                  <a:pt x="1093287" y="8204"/>
                </a:lnTo>
                <a:lnTo>
                  <a:pt x="1127439" y="0"/>
                </a:lnTo>
              </a:path>
            </a:pathLst>
          </a:custGeom>
          <a:ln w="274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5262635" y="6345284"/>
            <a:ext cx="1289685" cy="781685"/>
          </a:xfrm>
          <a:custGeom>
            <a:avLst/>
            <a:gdLst/>
            <a:ahLst/>
            <a:cxnLst/>
            <a:rect l="l" t="t" r="r" b="b"/>
            <a:pathLst>
              <a:path w="1289684" h="781684">
                <a:moveTo>
                  <a:pt x="0" y="781556"/>
                </a:moveTo>
                <a:lnTo>
                  <a:pt x="26147" y="749556"/>
                </a:lnTo>
                <a:lnTo>
                  <a:pt x="54331" y="716689"/>
                </a:lnTo>
                <a:lnTo>
                  <a:pt x="84593" y="683051"/>
                </a:lnTo>
                <a:lnTo>
                  <a:pt x="116973" y="648735"/>
                </a:lnTo>
                <a:lnTo>
                  <a:pt x="151508" y="613836"/>
                </a:lnTo>
                <a:lnTo>
                  <a:pt x="188241" y="578448"/>
                </a:lnTo>
                <a:lnTo>
                  <a:pt x="227209" y="542666"/>
                </a:lnTo>
                <a:lnTo>
                  <a:pt x="268454" y="506584"/>
                </a:lnTo>
                <a:lnTo>
                  <a:pt x="312014" y="470297"/>
                </a:lnTo>
                <a:lnTo>
                  <a:pt x="357929" y="433898"/>
                </a:lnTo>
                <a:lnTo>
                  <a:pt x="406239" y="397483"/>
                </a:lnTo>
                <a:lnTo>
                  <a:pt x="456984" y="361145"/>
                </a:lnTo>
                <a:lnTo>
                  <a:pt x="510577" y="324854"/>
                </a:lnTo>
                <a:lnTo>
                  <a:pt x="563916" y="290844"/>
                </a:lnTo>
                <a:lnTo>
                  <a:pt x="616886" y="259046"/>
                </a:lnTo>
                <a:lnTo>
                  <a:pt x="669375" y="229389"/>
                </a:lnTo>
                <a:lnTo>
                  <a:pt x="721267" y="201805"/>
                </a:lnTo>
                <a:lnTo>
                  <a:pt x="772447" y="176222"/>
                </a:lnTo>
                <a:lnTo>
                  <a:pt x="822803" y="152571"/>
                </a:lnTo>
                <a:lnTo>
                  <a:pt x="872219" y="130783"/>
                </a:lnTo>
                <a:lnTo>
                  <a:pt x="920581" y="110788"/>
                </a:lnTo>
                <a:lnTo>
                  <a:pt x="967775" y="92516"/>
                </a:lnTo>
                <a:lnTo>
                  <a:pt x="1013686" y="75897"/>
                </a:lnTo>
                <a:lnTo>
                  <a:pt x="1058201" y="60862"/>
                </a:lnTo>
                <a:lnTo>
                  <a:pt x="1101204" y="47341"/>
                </a:lnTo>
                <a:lnTo>
                  <a:pt x="1142582" y="35263"/>
                </a:lnTo>
                <a:lnTo>
                  <a:pt x="1182221" y="24560"/>
                </a:lnTo>
                <a:lnTo>
                  <a:pt x="1220005" y="15162"/>
                </a:lnTo>
                <a:lnTo>
                  <a:pt x="1255821" y="6998"/>
                </a:lnTo>
                <a:lnTo>
                  <a:pt x="1289555" y="0"/>
                </a:lnTo>
              </a:path>
            </a:pathLst>
          </a:custGeom>
          <a:ln w="274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5269870" y="6222388"/>
            <a:ext cx="1004569" cy="752475"/>
          </a:xfrm>
          <a:custGeom>
            <a:avLst/>
            <a:gdLst/>
            <a:ahLst/>
            <a:cxnLst/>
            <a:rect l="l" t="t" r="r" b="b"/>
            <a:pathLst>
              <a:path w="1004570" h="752475">
                <a:moveTo>
                  <a:pt x="0" y="752394"/>
                </a:moveTo>
                <a:lnTo>
                  <a:pt x="39244" y="691221"/>
                </a:lnTo>
                <a:lnTo>
                  <a:pt x="62851" y="657785"/>
                </a:lnTo>
                <a:lnTo>
                  <a:pt x="89240" y="622730"/>
                </a:lnTo>
                <a:lnTo>
                  <a:pt x="118505" y="586265"/>
                </a:lnTo>
                <a:lnTo>
                  <a:pt x="150741" y="548602"/>
                </a:lnTo>
                <a:lnTo>
                  <a:pt x="186040" y="509951"/>
                </a:lnTo>
                <a:lnTo>
                  <a:pt x="224498" y="470520"/>
                </a:lnTo>
                <a:lnTo>
                  <a:pt x="266208" y="430522"/>
                </a:lnTo>
                <a:lnTo>
                  <a:pt x="311266" y="390166"/>
                </a:lnTo>
                <a:lnTo>
                  <a:pt x="359764" y="349662"/>
                </a:lnTo>
                <a:lnTo>
                  <a:pt x="411797" y="309220"/>
                </a:lnTo>
                <a:lnTo>
                  <a:pt x="467459" y="269051"/>
                </a:lnTo>
                <a:lnTo>
                  <a:pt x="519053" y="234123"/>
                </a:lnTo>
                <a:lnTo>
                  <a:pt x="570094" y="201367"/>
                </a:lnTo>
                <a:lnTo>
                  <a:pt x="620374" y="170812"/>
                </a:lnTo>
                <a:lnTo>
                  <a:pt x="669683" y="142490"/>
                </a:lnTo>
                <a:lnTo>
                  <a:pt x="717814" y="116431"/>
                </a:lnTo>
                <a:lnTo>
                  <a:pt x="764556" y="92667"/>
                </a:lnTo>
                <a:lnTo>
                  <a:pt x="809703" y="71228"/>
                </a:lnTo>
                <a:lnTo>
                  <a:pt x="853044" y="52146"/>
                </a:lnTo>
                <a:lnTo>
                  <a:pt x="894371" y="35451"/>
                </a:lnTo>
                <a:lnTo>
                  <a:pt x="933475" y="21174"/>
                </a:lnTo>
                <a:lnTo>
                  <a:pt x="970148" y="9347"/>
                </a:lnTo>
                <a:lnTo>
                  <a:pt x="1004180" y="0"/>
                </a:lnTo>
              </a:path>
            </a:pathLst>
          </a:custGeom>
          <a:ln w="274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6045784" y="5980817"/>
            <a:ext cx="361950" cy="120650"/>
          </a:xfrm>
          <a:custGeom>
            <a:avLst/>
            <a:gdLst/>
            <a:ahLst/>
            <a:cxnLst/>
            <a:rect l="l" t="t" r="r" b="b"/>
            <a:pathLst>
              <a:path w="361950" h="120650">
                <a:moveTo>
                  <a:pt x="0" y="120515"/>
                </a:moveTo>
                <a:lnTo>
                  <a:pt x="53663" y="96774"/>
                </a:lnTo>
                <a:lnTo>
                  <a:pt x="105456" y="75910"/>
                </a:lnTo>
                <a:lnTo>
                  <a:pt x="155107" y="57722"/>
                </a:lnTo>
                <a:lnTo>
                  <a:pt x="202341" y="42013"/>
                </a:lnTo>
                <a:lnTo>
                  <a:pt x="246886" y="28585"/>
                </a:lnTo>
                <a:lnTo>
                  <a:pt x="288467" y="17239"/>
                </a:lnTo>
                <a:lnTo>
                  <a:pt x="326811" y="7776"/>
                </a:lnTo>
                <a:lnTo>
                  <a:pt x="361645" y="0"/>
                </a:lnTo>
              </a:path>
            </a:pathLst>
          </a:custGeom>
          <a:ln w="27479">
            <a:solidFill>
              <a:srgbClr val="0052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5252007" y="6160342"/>
            <a:ext cx="642620" cy="611505"/>
          </a:xfrm>
          <a:custGeom>
            <a:avLst/>
            <a:gdLst/>
            <a:ahLst/>
            <a:cxnLst/>
            <a:rect l="l" t="t" r="r" b="b"/>
            <a:pathLst>
              <a:path w="642620" h="611504">
                <a:moveTo>
                  <a:pt x="0" y="610948"/>
                </a:moveTo>
                <a:lnTo>
                  <a:pt x="21206" y="576543"/>
                </a:lnTo>
                <a:lnTo>
                  <a:pt x="44959" y="540099"/>
                </a:lnTo>
                <a:lnTo>
                  <a:pt x="71363" y="501887"/>
                </a:lnTo>
                <a:lnTo>
                  <a:pt x="100524" y="462178"/>
                </a:lnTo>
                <a:lnTo>
                  <a:pt x="132547" y="421243"/>
                </a:lnTo>
                <a:lnTo>
                  <a:pt x="167536" y="379353"/>
                </a:lnTo>
                <a:lnTo>
                  <a:pt x="205599" y="336780"/>
                </a:lnTo>
                <a:lnTo>
                  <a:pt x="246839" y="293793"/>
                </a:lnTo>
                <a:lnTo>
                  <a:pt x="291363" y="250664"/>
                </a:lnTo>
                <a:lnTo>
                  <a:pt x="333709" y="212490"/>
                </a:lnTo>
                <a:lnTo>
                  <a:pt x="375709" y="177125"/>
                </a:lnTo>
                <a:lnTo>
                  <a:pt x="417148" y="144470"/>
                </a:lnTo>
                <a:lnTo>
                  <a:pt x="457815" y="114429"/>
                </a:lnTo>
                <a:lnTo>
                  <a:pt x="497496" y="86903"/>
                </a:lnTo>
                <a:lnTo>
                  <a:pt x="535977" y="61795"/>
                </a:lnTo>
                <a:lnTo>
                  <a:pt x="573046" y="39007"/>
                </a:lnTo>
                <a:lnTo>
                  <a:pt x="608489" y="18441"/>
                </a:lnTo>
                <a:lnTo>
                  <a:pt x="642093" y="0"/>
                </a:lnTo>
              </a:path>
            </a:pathLst>
          </a:custGeom>
          <a:ln w="274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5278341" y="5760812"/>
            <a:ext cx="1236980" cy="749935"/>
          </a:xfrm>
          <a:custGeom>
            <a:avLst/>
            <a:gdLst/>
            <a:ahLst/>
            <a:cxnLst/>
            <a:rect l="l" t="t" r="r" b="b"/>
            <a:pathLst>
              <a:path w="1236979" h="749934">
                <a:moveTo>
                  <a:pt x="0" y="749670"/>
                </a:moveTo>
                <a:lnTo>
                  <a:pt x="42231" y="697881"/>
                </a:lnTo>
                <a:lnTo>
                  <a:pt x="84496" y="649117"/>
                </a:lnTo>
                <a:lnTo>
                  <a:pt x="126615" y="603302"/>
                </a:lnTo>
                <a:lnTo>
                  <a:pt x="168407" y="560363"/>
                </a:lnTo>
                <a:lnTo>
                  <a:pt x="209690" y="520226"/>
                </a:lnTo>
                <a:lnTo>
                  <a:pt x="250283" y="482816"/>
                </a:lnTo>
                <a:lnTo>
                  <a:pt x="290006" y="448060"/>
                </a:lnTo>
                <a:lnTo>
                  <a:pt x="328678" y="415882"/>
                </a:lnTo>
                <a:lnTo>
                  <a:pt x="366117" y="386209"/>
                </a:lnTo>
                <a:lnTo>
                  <a:pt x="402142" y="358967"/>
                </a:lnTo>
                <a:lnTo>
                  <a:pt x="436573" y="334081"/>
                </a:lnTo>
                <a:lnTo>
                  <a:pt x="469228" y="311478"/>
                </a:lnTo>
                <a:lnTo>
                  <a:pt x="556257" y="255706"/>
                </a:lnTo>
                <a:lnTo>
                  <a:pt x="609922" y="224310"/>
                </a:lnTo>
                <a:lnTo>
                  <a:pt x="660258" y="196786"/>
                </a:lnTo>
                <a:lnTo>
                  <a:pt x="706607" y="173024"/>
                </a:lnTo>
                <a:lnTo>
                  <a:pt x="748307" y="152912"/>
                </a:lnTo>
                <a:lnTo>
                  <a:pt x="784696" y="136342"/>
                </a:lnTo>
                <a:lnTo>
                  <a:pt x="838900" y="113384"/>
                </a:lnTo>
                <a:lnTo>
                  <a:pt x="895478" y="91533"/>
                </a:lnTo>
                <a:lnTo>
                  <a:pt x="950461" y="72209"/>
                </a:lnTo>
                <a:lnTo>
                  <a:pt x="1003671" y="55245"/>
                </a:lnTo>
                <a:lnTo>
                  <a:pt x="1054929" y="40476"/>
                </a:lnTo>
                <a:lnTo>
                  <a:pt x="1104055" y="27733"/>
                </a:lnTo>
                <a:lnTo>
                  <a:pt x="1150871" y="16851"/>
                </a:lnTo>
                <a:lnTo>
                  <a:pt x="1195199" y="7662"/>
                </a:lnTo>
                <a:lnTo>
                  <a:pt x="1236858" y="0"/>
                </a:lnTo>
              </a:path>
            </a:pathLst>
          </a:custGeom>
          <a:ln w="2747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8426915" y="9619340"/>
            <a:ext cx="991235" cy="220979"/>
          </a:xfrm>
          <a:custGeom>
            <a:avLst/>
            <a:gdLst/>
            <a:ahLst/>
            <a:cxnLst/>
            <a:rect l="l" t="t" r="r" b="b"/>
            <a:pathLst>
              <a:path w="991234" h="220979">
                <a:moveTo>
                  <a:pt x="495377" y="0"/>
                </a:moveTo>
                <a:lnTo>
                  <a:pt x="422170" y="1197"/>
                </a:lnTo>
                <a:lnTo>
                  <a:pt x="352300" y="4674"/>
                </a:lnTo>
                <a:lnTo>
                  <a:pt x="286532" y="10262"/>
                </a:lnTo>
                <a:lnTo>
                  <a:pt x="225632" y="17788"/>
                </a:lnTo>
                <a:lnTo>
                  <a:pt x="170367" y="27083"/>
                </a:lnTo>
                <a:lnTo>
                  <a:pt x="121502" y="37975"/>
                </a:lnTo>
                <a:lnTo>
                  <a:pt x="79804" y="50295"/>
                </a:lnTo>
                <a:lnTo>
                  <a:pt x="20972" y="78531"/>
                </a:lnTo>
                <a:lnTo>
                  <a:pt x="0" y="110425"/>
                </a:lnTo>
                <a:lnTo>
                  <a:pt x="5370" y="126737"/>
                </a:lnTo>
                <a:lnTo>
                  <a:pt x="46039" y="156962"/>
                </a:lnTo>
                <a:lnTo>
                  <a:pt x="121502" y="182849"/>
                </a:lnTo>
                <a:lnTo>
                  <a:pt x="170367" y="193739"/>
                </a:lnTo>
                <a:lnTo>
                  <a:pt x="225632" y="203033"/>
                </a:lnTo>
                <a:lnTo>
                  <a:pt x="286532" y="210558"/>
                </a:lnTo>
                <a:lnTo>
                  <a:pt x="352300" y="216145"/>
                </a:lnTo>
                <a:lnTo>
                  <a:pt x="422170" y="219623"/>
                </a:lnTo>
                <a:lnTo>
                  <a:pt x="495377" y="220820"/>
                </a:lnTo>
                <a:lnTo>
                  <a:pt x="568576" y="219623"/>
                </a:lnTo>
                <a:lnTo>
                  <a:pt x="638441" y="216145"/>
                </a:lnTo>
                <a:lnTo>
                  <a:pt x="704205" y="210558"/>
                </a:lnTo>
                <a:lnTo>
                  <a:pt x="765102" y="203033"/>
                </a:lnTo>
                <a:lnTo>
                  <a:pt x="820365" y="193739"/>
                </a:lnTo>
                <a:lnTo>
                  <a:pt x="869229" y="182849"/>
                </a:lnTo>
                <a:lnTo>
                  <a:pt x="910927" y="170533"/>
                </a:lnTo>
                <a:lnTo>
                  <a:pt x="969760" y="142306"/>
                </a:lnTo>
                <a:lnTo>
                  <a:pt x="990734" y="110425"/>
                </a:lnTo>
                <a:lnTo>
                  <a:pt x="985363" y="94106"/>
                </a:lnTo>
                <a:lnTo>
                  <a:pt x="944693" y="63870"/>
                </a:lnTo>
                <a:lnTo>
                  <a:pt x="869229" y="37975"/>
                </a:lnTo>
                <a:lnTo>
                  <a:pt x="820365" y="27083"/>
                </a:lnTo>
                <a:lnTo>
                  <a:pt x="765102" y="17788"/>
                </a:lnTo>
                <a:lnTo>
                  <a:pt x="704205" y="10262"/>
                </a:lnTo>
                <a:lnTo>
                  <a:pt x="638441" y="4674"/>
                </a:lnTo>
                <a:lnTo>
                  <a:pt x="568576" y="1197"/>
                </a:lnTo>
                <a:lnTo>
                  <a:pt x="495377" y="0"/>
                </a:lnTo>
                <a:close/>
              </a:path>
            </a:pathLst>
          </a:custGeom>
          <a:solidFill>
            <a:srgbClr val="172B4D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8225362" y="8602879"/>
            <a:ext cx="131524" cy="81034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9124601" y="9603582"/>
            <a:ext cx="143189" cy="147597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8747031" y="8228472"/>
            <a:ext cx="303530" cy="303530"/>
          </a:xfrm>
          <a:custGeom>
            <a:avLst/>
            <a:gdLst/>
            <a:ahLst/>
            <a:cxnLst/>
            <a:rect l="l" t="t" r="r" b="b"/>
            <a:pathLst>
              <a:path w="303529" h="303529">
                <a:moveTo>
                  <a:pt x="151450" y="0"/>
                </a:moveTo>
                <a:lnTo>
                  <a:pt x="103581" y="7720"/>
                </a:lnTo>
                <a:lnTo>
                  <a:pt x="62007" y="29219"/>
                </a:lnTo>
                <a:lnTo>
                  <a:pt x="29221" y="62004"/>
                </a:lnTo>
                <a:lnTo>
                  <a:pt x="7721" y="103583"/>
                </a:lnTo>
                <a:lnTo>
                  <a:pt x="0" y="151461"/>
                </a:lnTo>
                <a:lnTo>
                  <a:pt x="7721" y="199331"/>
                </a:lnTo>
                <a:lnTo>
                  <a:pt x="29221" y="240908"/>
                </a:lnTo>
                <a:lnTo>
                  <a:pt x="62007" y="273697"/>
                </a:lnTo>
                <a:lnTo>
                  <a:pt x="103581" y="295200"/>
                </a:lnTo>
                <a:lnTo>
                  <a:pt x="151450" y="302922"/>
                </a:lnTo>
                <a:lnTo>
                  <a:pt x="199331" y="295200"/>
                </a:lnTo>
                <a:lnTo>
                  <a:pt x="240914" y="273697"/>
                </a:lnTo>
                <a:lnTo>
                  <a:pt x="273706" y="240908"/>
                </a:lnTo>
                <a:lnTo>
                  <a:pt x="295210" y="199331"/>
                </a:lnTo>
                <a:lnTo>
                  <a:pt x="302933" y="151461"/>
                </a:lnTo>
                <a:lnTo>
                  <a:pt x="295210" y="103583"/>
                </a:lnTo>
                <a:lnTo>
                  <a:pt x="273706" y="62004"/>
                </a:lnTo>
                <a:lnTo>
                  <a:pt x="240914" y="29219"/>
                </a:lnTo>
                <a:lnTo>
                  <a:pt x="199331" y="7720"/>
                </a:lnTo>
                <a:lnTo>
                  <a:pt x="151450" y="0"/>
                </a:lnTo>
                <a:close/>
              </a:path>
            </a:pathLst>
          </a:custGeom>
          <a:solidFill>
            <a:srgbClr val="2538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8636919" y="8578119"/>
            <a:ext cx="588645" cy="1066165"/>
          </a:xfrm>
          <a:custGeom>
            <a:avLst/>
            <a:gdLst/>
            <a:ahLst/>
            <a:cxnLst/>
            <a:rect l="l" t="t" r="r" b="b"/>
            <a:pathLst>
              <a:path w="588645" h="1066165">
                <a:moveTo>
                  <a:pt x="132586" y="0"/>
                </a:moveTo>
                <a:lnTo>
                  <a:pt x="84407" y="8666"/>
                </a:lnTo>
                <a:lnTo>
                  <a:pt x="41665" y="29225"/>
                </a:lnTo>
                <a:lnTo>
                  <a:pt x="11540" y="60622"/>
                </a:lnTo>
                <a:lnTo>
                  <a:pt x="0" y="124797"/>
                </a:lnTo>
                <a:lnTo>
                  <a:pt x="7443" y="163582"/>
                </a:lnTo>
                <a:lnTo>
                  <a:pt x="21811" y="206278"/>
                </a:lnTo>
                <a:lnTo>
                  <a:pt x="41687" y="252470"/>
                </a:lnTo>
                <a:lnTo>
                  <a:pt x="65659" y="301743"/>
                </a:lnTo>
                <a:lnTo>
                  <a:pt x="92312" y="353681"/>
                </a:lnTo>
                <a:lnTo>
                  <a:pt x="116306" y="397933"/>
                </a:lnTo>
                <a:lnTo>
                  <a:pt x="136593" y="432962"/>
                </a:lnTo>
                <a:lnTo>
                  <a:pt x="165586" y="481367"/>
                </a:lnTo>
                <a:lnTo>
                  <a:pt x="205666" y="546728"/>
                </a:lnTo>
                <a:lnTo>
                  <a:pt x="259218" y="632625"/>
                </a:lnTo>
                <a:lnTo>
                  <a:pt x="294096" y="688005"/>
                </a:lnTo>
                <a:lnTo>
                  <a:pt x="340934" y="761807"/>
                </a:lnTo>
                <a:lnTo>
                  <a:pt x="360869" y="793461"/>
                </a:lnTo>
                <a:lnTo>
                  <a:pt x="383801" y="830441"/>
                </a:lnTo>
                <a:lnTo>
                  <a:pt x="418935" y="888137"/>
                </a:lnTo>
                <a:lnTo>
                  <a:pt x="450550" y="941069"/>
                </a:lnTo>
                <a:lnTo>
                  <a:pt x="478480" y="988676"/>
                </a:lnTo>
                <a:lnTo>
                  <a:pt x="502562" y="1030400"/>
                </a:lnTo>
                <a:lnTo>
                  <a:pt x="522634" y="1065680"/>
                </a:lnTo>
                <a:lnTo>
                  <a:pt x="588454" y="1034812"/>
                </a:lnTo>
                <a:lnTo>
                  <a:pt x="566072" y="981378"/>
                </a:lnTo>
                <a:lnTo>
                  <a:pt x="546848" y="933463"/>
                </a:lnTo>
                <a:lnTo>
                  <a:pt x="530742" y="891687"/>
                </a:lnTo>
                <a:lnTo>
                  <a:pt x="496355" y="796818"/>
                </a:lnTo>
                <a:lnTo>
                  <a:pt x="478334" y="745814"/>
                </a:lnTo>
                <a:lnTo>
                  <a:pt x="459862" y="697227"/>
                </a:lnTo>
                <a:lnTo>
                  <a:pt x="437150" y="644625"/>
                </a:lnTo>
                <a:lnTo>
                  <a:pt x="420273" y="609290"/>
                </a:lnTo>
                <a:lnTo>
                  <a:pt x="390184" y="552095"/>
                </a:lnTo>
                <a:lnTo>
                  <a:pt x="378125" y="530942"/>
                </a:lnTo>
                <a:lnTo>
                  <a:pt x="367896" y="500515"/>
                </a:lnTo>
                <a:lnTo>
                  <a:pt x="347613" y="438982"/>
                </a:lnTo>
                <a:lnTo>
                  <a:pt x="322251" y="359488"/>
                </a:lnTo>
                <a:lnTo>
                  <a:pt x="307381" y="311436"/>
                </a:lnTo>
                <a:lnTo>
                  <a:pt x="292953" y="263725"/>
                </a:lnTo>
                <a:lnTo>
                  <a:pt x="278957" y="216359"/>
                </a:lnTo>
                <a:lnTo>
                  <a:pt x="265385" y="169341"/>
                </a:lnTo>
                <a:lnTo>
                  <a:pt x="266111" y="154198"/>
                </a:lnTo>
                <a:lnTo>
                  <a:pt x="265414" y="135396"/>
                </a:lnTo>
                <a:lnTo>
                  <a:pt x="255972" y="89678"/>
                </a:lnTo>
                <a:lnTo>
                  <a:pt x="231986" y="39538"/>
                </a:lnTo>
                <a:lnTo>
                  <a:pt x="179020" y="4279"/>
                </a:lnTo>
                <a:lnTo>
                  <a:pt x="132586" y="0"/>
                </a:lnTo>
                <a:close/>
              </a:path>
            </a:pathLst>
          </a:custGeom>
          <a:solidFill>
            <a:srgbClr val="42526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8570073" y="9655831"/>
            <a:ext cx="171732" cy="95358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8600712" y="8532056"/>
            <a:ext cx="263525" cy="1141730"/>
          </a:xfrm>
          <a:custGeom>
            <a:avLst/>
            <a:gdLst/>
            <a:ahLst/>
            <a:cxnLst/>
            <a:rect l="l" t="t" r="r" b="b"/>
            <a:pathLst>
              <a:path w="263525" h="1141729">
                <a:moveTo>
                  <a:pt x="120352" y="0"/>
                </a:moveTo>
                <a:lnTo>
                  <a:pt x="54312" y="19358"/>
                </a:lnTo>
                <a:lnTo>
                  <a:pt x="22433" y="58782"/>
                </a:lnTo>
                <a:lnTo>
                  <a:pt x="4305" y="141328"/>
                </a:lnTo>
                <a:lnTo>
                  <a:pt x="420" y="206928"/>
                </a:lnTo>
                <a:lnTo>
                  <a:pt x="0" y="293098"/>
                </a:lnTo>
                <a:lnTo>
                  <a:pt x="867" y="335329"/>
                </a:lnTo>
                <a:lnTo>
                  <a:pt x="2440" y="379568"/>
                </a:lnTo>
                <a:lnTo>
                  <a:pt x="4789" y="425908"/>
                </a:lnTo>
                <a:lnTo>
                  <a:pt x="8056" y="475804"/>
                </a:lnTo>
                <a:lnTo>
                  <a:pt x="12335" y="529802"/>
                </a:lnTo>
                <a:lnTo>
                  <a:pt x="17733" y="588677"/>
                </a:lnTo>
                <a:lnTo>
                  <a:pt x="24355" y="653202"/>
                </a:lnTo>
                <a:lnTo>
                  <a:pt x="31284" y="714846"/>
                </a:lnTo>
                <a:lnTo>
                  <a:pt x="37074" y="762771"/>
                </a:lnTo>
                <a:lnTo>
                  <a:pt x="42226" y="805064"/>
                </a:lnTo>
                <a:lnTo>
                  <a:pt x="47240" y="849815"/>
                </a:lnTo>
                <a:lnTo>
                  <a:pt x="52616" y="905111"/>
                </a:lnTo>
                <a:lnTo>
                  <a:pt x="57388" y="961693"/>
                </a:lnTo>
                <a:lnTo>
                  <a:pt x="61191" y="1013607"/>
                </a:lnTo>
                <a:lnTo>
                  <a:pt x="64144" y="1060383"/>
                </a:lnTo>
                <a:lnTo>
                  <a:pt x="66366" y="1101552"/>
                </a:lnTo>
                <a:lnTo>
                  <a:pt x="67976" y="1136643"/>
                </a:lnTo>
                <a:lnTo>
                  <a:pt x="146812" y="1141187"/>
                </a:lnTo>
                <a:lnTo>
                  <a:pt x="156482" y="1084275"/>
                </a:lnTo>
                <a:lnTo>
                  <a:pt x="164821" y="1031181"/>
                </a:lnTo>
                <a:lnTo>
                  <a:pt x="171936" y="982109"/>
                </a:lnTo>
                <a:lnTo>
                  <a:pt x="177935" y="937261"/>
                </a:lnTo>
                <a:lnTo>
                  <a:pt x="182926" y="896839"/>
                </a:lnTo>
                <a:lnTo>
                  <a:pt x="187797" y="852119"/>
                </a:lnTo>
                <a:lnTo>
                  <a:pt x="190560" y="813744"/>
                </a:lnTo>
                <a:lnTo>
                  <a:pt x="190829" y="778476"/>
                </a:lnTo>
                <a:lnTo>
                  <a:pt x="188214" y="743074"/>
                </a:lnTo>
                <a:lnTo>
                  <a:pt x="181676" y="700694"/>
                </a:lnTo>
                <a:lnTo>
                  <a:pt x="173579" y="663045"/>
                </a:lnTo>
                <a:lnTo>
                  <a:pt x="162612" y="621873"/>
                </a:lnTo>
                <a:lnTo>
                  <a:pt x="151293" y="587571"/>
                </a:lnTo>
                <a:lnTo>
                  <a:pt x="155538" y="565106"/>
                </a:lnTo>
                <a:lnTo>
                  <a:pt x="167552" y="505810"/>
                </a:lnTo>
                <a:lnTo>
                  <a:pt x="185694" y="424431"/>
                </a:lnTo>
                <a:lnTo>
                  <a:pt x="196340" y="379342"/>
                </a:lnTo>
                <a:lnTo>
                  <a:pt x="208012" y="333450"/>
                </a:lnTo>
                <a:lnTo>
                  <a:pt x="221762" y="284082"/>
                </a:lnTo>
                <a:lnTo>
                  <a:pt x="243270" y="214703"/>
                </a:lnTo>
                <a:lnTo>
                  <a:pt x="257094" y="172074"/>
                </a:lnTo>
                <a:lnTo>
                  <a:pt x="263021" y="144035"/>
                </a:lnTo>
                <a:lnTo>
                  <a:pt x="248369" y="83207"/>
                </a:lnTo>
                <a:lnTo>
                  <a:pt x="226663" y="49583"/>
                </a:lnTo>
                <a:lnTo>
                  <a:pt x="196192" y="21804"/>
                </a:lnTo>
                <a:lnTo>
                  <a:pt x="157429" y="4122"/>
                </a:lnTo>
                <a:lnTo>
                  <a:pt x="145322" y="1726"/>
                </a:lnTo>
                <a:lnTo>
                  <a:pt x="120352" y="0"/>
                </a:lnTo>
                <a:close/>
              </a:path>
            </a:pathLst>
          </a:custGeom>
          <a:solidFill>
            <a:srgbClr val="505F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8581797" y="8078068"/>
            <a:ext cx="119380" cy="194310"/>
          </a:xfrm>
          <a:custGeom>
            <a:avLst/>
            <a:gdLst/>
            <a:ahLst/>
            <a:cxnLst/>
            <a:rect l="l" t="t" r="r" b="b"/>
            <a:pathLst>
              <a:path w="119379" h="194309">
                <a:moveTo>
                  <a:pt x="47185" y="0"/>
                </a:moveTo>
                <a:lnTo>
                  <a:pt x="13095" y="29432"/>
                </a:lnTo>
                <a:lnTo>
                  <a:pt x="383" y="75533"/>
                </a:lnTo>
                <a:lnTo>
                  <a:pt x="0" y="99587"/>
                </a:lnTo>
                <a:lnTo>
                  <a:pt x="5961" y="126802"/>
                </a:lnTo>
                <a:lnTo>
                  <a:pt x="32407" y="169841"/>
                </a:lnTo>
                <a:lnTo>
                  <a:pt x="69850" y="191575"/>
                </a:lnTo>
                <a:lnTo>
                  <a:pt x="92528" y="194302"/>
                </a:lnTo>
                <a:lnTo>
                  <a:pt x="100623" y="193692"/>
                </a:lnTo>
                <a:lnTo>
                  <a:pt x="107696" y="191470"/>
                </a:lnTo>
                <a:lnTo>
                  <a:pt x="118866" y="169112"/>
                </a:lnTo>
                <a:lnTo>
                  <a:pt x="116816" y="129269"/>
                </a:lnTo>
                <a:lnTo>
                  <a:pt x="104262" y="82292"/>
                </a:lnTo>
                <a:lnTo>
                  <a:pt x="83919" y="38534"/>
                </a:lnTo>
                <a:lnTo>
                  <a:pt x="58504" y="8345"/>
                </a:lnTo>
                <a:lnTo>
                  <a:pt x="47185" y="0"/>
                </a:lnTo>
                <a:close/>
              </a:path>
            </a:pathLst>
          </a:custGeom>
          <a:solidFill>
            <a:srgbClr val="2538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8565938" y="8269549"/>
            <a:ext cx="332565" cy="466436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8593639" y="8057798"/>
            <a:ext cx="186690" cy="177800"/>
          </a:xfrm>
          <a:custGeom>
            <a:avLst/>
            <a:gdLst/>
            <a:ahLst/>
            <a:cxnLst/>
            <a:rect l="l" t="t" r="r" b="b"/>
            <a:pathLst>
              <a:path w="186690" h="177800">
                <a:moveTo>
                  <a:pt x="97675" y="0"/>
                </a:moveTo>
                <a:lnTo>
                  <a:pt x="50081" y="15277"/>
                </a:lnTo>
                <a:lnTo>
                  <a:pt x="26851" y="46765"/>
                </a:lnTo>
                <a:lnTo>
                  <a:pt x="25592" y="51916"/>
                </a:lnTo>
                <a:lnTo>
                  <a:pt x="23812" y="58352"/>
                </a:lnTo>
                <a:lnTo>
                  <a:pt x="6905" y="94075"/>
                </a:lnTo>
                <a:lnTo>
                  <a:pt x="2425" y="101469"/>
                </a:lnTo>
                <a:lnTo>
                  <a:pt x="0" y="106930"/>
                </a:lnTo>
                <a:lnTo>
                  <a:pt x="14538" y="122077"/>
                </a:lnTo>
                <a:lnTo>
                  <a:pt x="14538" y="127470"/>
                </a:lnTo>
                <a:lnTo>
                  <a:pt x="18841" y="170128"/>
                </a:lnTo>
                <a:lnTo>
                  <a:pt x="62910" y="177148"/>
                </a:lnTo>
                <a:lnTo>
                  <a:pt x="76880" y="177640"/>
                </a:lnTo>
                <a:lnTo>
                  <a:pt x="92851" y="176763"/>
                </a:lnTo>
                <a:lnTo>
                  <a:pt x="138233" y="164602"/>
                </a:lnTo>
                <a:lnTo>
                  <a:pt x="180921" y="114772"/>
                </a:lnTo>
                <a:lnTo>
                  <a:pt x="186586" y="84680"/>
                </a:lnTo>
                <a:lnTo>
                  <a:pt x="180417" y="52739"/>
                </a:lnTo>
                <a:lnTo>
                  <a:pt x="160118" y="24525"/>
                </a:lnTo>
                <a:lnTo>
                  <a:pt x="130588" y="6642"/>
                </a:lnTo>
                <a:lnTo>
                  <a:pt x="97675" y="0"/>
                </a:lnTo>
                <a:close/>
              </a:path>
            </a:pathLst>
          </a:custGeom>
          <a:solidFill>
            <a:srgbClr val="CEA28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8636365" y="8188640"/>
            <a:ext cx="111125" cy="164465"/>
          </a:xfrm>
          <a:custGeom>
            <a:avLst/>
            <a:gdLst/>
            <a:ahLst/>
            <a:cxnLst/>
            <a:rect l="l" t="t" r="r" b="b"/>
            <a:pathLst>
              <a:path w="111125" h="164465">
                <a:moveTo>
                  <a:pt x="110666" y="0"/>
                </a:moveTo>
                <a:lnTo>
                  <a:pt x="20868" y="44899"/>
                </a:lnTo>
                <a:lnTo>
                  <a:pt x="22229" y="51461"/>
                </a:lnTo>
                <a:lnTo>
                  <a:pt x="23457" y="58449"/>
                </a:lnTo>
                <a:lnTo>
                  <a:pt x="24508" y="65847"/>
                </a:lnTo>
                <a:lnTo>
                  <a:pt x="25339" y="73641"/>
                </a:lnTo>
                <a:lnTo>
                  <a:pt x="26103" y="82154"/>
                </a:lnTo>
                <a:lnTo>
                  <a:pt x="26198" y="97253"/>
                </a:lnTo>
                <a:lnTo>
                  <a:pt x="0" y="164371"/>
                </a:lnTo>
                <a:lnTo>
                  <a:pt x="14999" y="152976"/>
                </a:lnTo>
                <a:lnTo>
                  <a:pt x="46116" y="130101"/>
                </a:lnTo>
                <a:lnTo>
                  <a:pt x="84773" y="103026"/>
                </a:lnTo>
                <a:lnTo>
                  <a:pt x="107012" y="88070"/>
                </a:lnTo>
                <a:lnTo>
                  <a:pt x="103898" y="80700"/>
                </a:lnTo>
                <a:lnTo>
                  <a:pt x="100691" y="70365"/>
                </a:lnTo>
                <a:lnTo>
                  <a:pt x="98394" y="57409"/>
                </a:lnTo>
                <a:lnTo>
                  <a:pt x="98007" y="42176"/>
                </a:lnTo>
                <a:lnTo>
                  <a:pt x="99860" y="28150"/>
                </a:lnTo>
                <a:lnTo>
                  <a:pt x="103163" y="16305"/>
                </a:lnTo>
                <a:lnTo>
                  <a:pt x="107052" y="6852"/>
                </a:lnTo>
                <a:lnTo>
                  <a:pt x="110666" y="0"/>
                </a:lnTo>
                <a:close/>
              </a:path>
            </a:pathLst>
          </a:custGeom>
          <a:solidFill>
            <a:srgbClr val="CEA28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8333966" y="8332898"/>
            <a:ext cx="510104" cy="318702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8619410" y="8031335"/>
            <a:ext cx="368300" cy="342900"/>
          </a:xfrm>
          <a:custGeom>
            <a:avLst/>
            <a:gdLst/>
            <a:ahLst/>
            <a:cxnLst/>
            <a:rect l="l" t="t" r="r" b="b"/>
            <a:pathLst>
              <a:path w="368300" h="342900">
                <a:moveTo>
                  <a:pt x="359252" y="305541"/>
                </a:moveTo>
                <a:lnTo>
                  <a:pt x="210603" y="305541"/>
                </a:lnTo>
                <a:lnTo>
                  <a:pt x="252081" y="312165"/>
                </a:lnTo>
                <a:lnTo>
                  <a:pt x="282719" y="327551"/>
                </a:lnTo>
                <a:lnTo>
                  <a:pt x="307165" y="341225"/>
                </a:lnTo>
                <a:lnTo>
                  <a:pt x="330065" y="342713"/>
                </a:lnTo>
                <a:lnTo>
                  <a:pt x="350367" y="325965"/>
                </a:lnTo>
                <a:lnTo>
                  <a:pt x="359252" y="305541"/>
                </a:lnTo>
                <a:close/>
              </a:path>
              <a:path w="368300" h="342900">
                <a:moveTo>
                  <a:pt x="98355" y="0"/>
                </a:moveTo>
                <a:lnTo>
                  <a:pt x="50577" y="3998"/>
                </a:lnTo>
                <a:lnTo>
                  <a:pt x="4546" y="30963"/>
                </a:lnTo>
                <a:lnTo>
                  <a:pt x="0" y="51762"/>
                </a:lnTo>
                <a:lnTo>
                  <a:pt x="2641" y="61643"/>
                </a:lnTo>
                <a:lnTo>
                  <a:pt x="4787" y="65737"/>
                </a:lnTo>
                <a:lnTo>
                  <a:pt x="6693" y="66313"/>
                </a:lnTo>
                <a:lnTo>
                  <a:pt x="10798" y="70637"/>
                </a:lnTo>
                <a:lnTo>
                  <a:pt x="18496" y="81460"/>
                </a:lnTo>
                <a:lnTo>
                  <a:pt x="22495" y="91783"/>
                </a:lnTo>
                <a:lnTo>
                  <a:pt x="25954" y="101919"/>
                </a:lnTo>
                <a:lnTo>
                  <a:pt x="32033" y="112175"/>
                </a:lnTo>
                <a:lnTo>
                  <a:pt x="37961" y="117783"/>
                </a:lnTo>
                <a:lnTo>
                  <a:pt x="43079" y="120239"/>
                </a:lnTo>
                <a:lnTo>
                  <a:pt x="48150" y="122469"/>
                </a:lnTo>
                <a:lnTo>
                  <a:pt x="53938" y="127400"/>
                </a:lnTo>
                <a:lnTo>
                  <a:pt x="61707" y="143409"/>
                </a:lnTo>
                <a:lnTo>
                  <a:pt x="62651" y="160306"/>
                </a:lnTo>
                <a:lnTo>
                  <a:pt x="63369" y="176915"/>
                </a:lnTo>
                <a:lnTo>
                  <a:pt x="70461" y="192058"/>
                </a:lnTo>
                <a:lnTo>
                  <a:pt x="76408" y="196391"/>
                </a:lnTo>
                <a:lnTo>
                  <a:pt x="87747" y="199280"/>
                </a:lnTo>
                <a:lnTo>
                  <a:pt x="92858" y="203513"/>
                </a:lnTo>
                <a:lnTo>
                  <a:pt x="95942" y="213343"/>
                </a:lnTo>
                <a:lnTo>
                  <a:pt x="95240" y="225914"/>
                </a:lnTo>
                <a:lnTo>
                  <a:pt x="93353" y="239552"/>
                </a:lnTo>
                <a:lnTo>
                  <a:pt x="92879" y="252580"/>
                </a:lnTo>
                <a:lnTo>
                  <a:pt x="118182" y="289085"/>
                </a:lnTo>
                <a:lnTo>
                  <a:pt x="163903" y="308588"/>
                </a:lnTo>
                <a:lnTo>
                  <a:pt x="176454" y="309704"/>
                </a:lnTo>
                <a:lnTo>
                  <a:pt x="186366" y="308624"/>
                </a:lnTo>
                <a:lnTo>
                  <a:pt x="196721" y="306764"/>
                </a:lnTo>
                <a:lnTo>
                  <a:pt x="210603" y="305541"/>
                </a:lnTo>
                <a:lnTo>
                  <a:pt x="359252" y="305541"/>
                </a:lnTo>
                <a:lnTo>
                  <a:pt x="363322" y="296187"/>
                </a:lnTo>
                <a:lnTo>
                  <a:pt x="368065" y="259744"/>
                </a:lnTo>
                <a:lnTo>
                  <a:pt x="363729" y="222999"/>
                </a:lnTo>
                <a:lnTo>
                  <a:pt x="341057" y="178010"/>
                </a:lnTo>
                <a:lnTo>
                  <a:pt x="304925" y="146049"/>
                </a:lnTo>
                <a:lnTo>
                  <a:pt x="269338" y="132278"/>
                </a:lnTo>
                <a:lnTo>
                  <a:pt x="252830" y="126072"/>
                </a:lnTo>
                <a:lnTo>
                  <a:pt x="220923" y="101335"/>
                </a:lnTo>
                <a:lnTo>
                  <a:pt x="200132" y="71276"/>
                </a:lnTo>
                <a:lnTo>
                  <a:pt x="191216" y="57930"/>
                </a:lnTo>
                <a:lnTo>
                  <a:pt x="179132" y="42302"/>
                </a:lnTo>
                <a:lnTo>
                  <a:pt x="163658" y="26638"/>
                </a:lnTo>
                <a:lnTo>
                  <a:pt x="144511" y="13121"/>
                </a:lnTo>
                <a:lnTo>
                  <a:pt x="120662" y="3557"/>
                </a:lnTo>
                <a:lnTo>
                  <a:pt x="98355" y="0"/>
                </a:lnTo>
                <a:close/>
              </a:path>
            </a:pathLst>
          </a:custGeom>
          <a:solidFill>
            <a:srgbClr val="2538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12028953" y="8239159"/>
            <a:ext cx="231140" cy="264160"/>
          </a:xfrm>
          <a:custGeom>
            <a:avLst/>
            <a:gdLst/>
            <a:ahLst/>
            <a:cxnLst/>
            <a:rect l="l" t="t" r="r" b="b"/>
            <a:pathLst>
              <a:path w="231140" h="264159">
                <a:moveTo>
                  <a:pt x="13163" y="0"/>
                </a:moveTo>
                <a:lnTo>
                  <a:pt x="6779" y="1341"/>
                </a:lnTo>
                <a:lnTo>
                  <a:pt x="1927" y="5709"/>
                </a:lnTo>
                <a:lnTo>
                  <a:pt x="0" y="12401"/>
                </a:lnTo>
                <a:lnTo>
                  <a:pt x="0" y="257535"/>
                </a:lnTo>
                <a:lnTo>
                  <a:pt x="9004" y="263545"/>
                </a:lnTo>
                <a:lnTo>
                  <a:pt x="223343" y="174417"/>
                </a:lnTo>
                <a:lnTo>
                  <a:pt x="228595" y="170290"/>
                </a:lnTo>
                <a:lnTo>
                  <a:pt x="230883" y="164418"/>
                </a:lnTo>
                <a:lnTo>
                  <a:pt x="230028" y="158180"/>
                </a:lnTo>
                <a:lnTo>
                  <a:pt x="225856" y="152951"/>
                </a:lnTo>
                <a:lnTo>
                  <a:pt x="19685" y="2390"/>
                </a:lnTo>
                <a:lnTo>
                  <a:pt x="13163" y="0"/>
                </a:lnTo>
                <a:close/>
              </a:path>
            </a:pathLst>
          </a:custGeom>
          <a:solidFill>
            <a:srgbClr val="00C7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9526453" y="5782564"/>
            <a:ext cx="1174115" cy="161290"/>
          </a:xfrm>
          <a:custGeom>
            <a:avLst/>
            <a:gdLst/>
            <a:ahLst/>
            <a:cxnLst/>
            <a:rect l="l" t="t" r="r" b="b"/>
            <a:pathLst>
              <a:path w="1174115" h="161289">
                <a:moveTo>
                  <a:pt x="361717" y="0"/>
                </a:moveTo>
                <a:lnTo>
                  <a:pt x="293737" y="1205"/>
                </a:lnTo>
                <a:lnTo>
                  <a:pt x="231063" y="3714"/>
                </a:lnTo>
                <a:lnTo>
                  <a:pt x="174397" y="7470"/>
                </a:lnTo>
                <a:lnTo>
                  <a:pt x="124445" y="12414"/>
                </a:lnTo>
                <a:lnTo>
                  <a:pt x="81908" y="18489"/>
                </a:lnTo>
                <a:lnTo>
                  <a:pt x="21899" y="33803"/>
                </a:lnTo>
                <a:lnTo>
                  <a:pt x="0" y="52954"/>
                </a:lnTo>
                <a:lnTo>
                  <a:pt x="4869" y="63478"/>
                </a:lnTo>
                <a:lnTo>
                  <a:pt x="44725" y="84590"/>
                </a:lnTo>
                <a:lnTo>
                  <a:pt x="120102" y="104964"/>
                </a:lnTo>
                <a:lnTo>
                  <a:pt x="169373" y="114566"/>
                </a:lnTo>
                <a:lnTo>
                  <a:pt x="225439" y="123614"/>
                </a:lnTo>
                <a:lnTo>
                  <a:pt x="287604" y="131986"/>
                </a:lnTo>
                <a:lnTo>
                  <a:pt x="355175" y="139557"/>
                </a:lnTo>
                <a:lnTo>
                  <a:pt x="427455" y="146205"/>
                </a:lnTo>
                <a:lnTo>
                  <a:pt x="503750" y="151807"/>
                </a:lnTo>
                <a:lnTo>
                  <a:pt x="583364" y="156239"/>
                </a:lnTo>
                <a:lnTo>
                  <a:pt x="663033" y="159292"/>
                </a:lnTo>
                <a:lnTo>
                  <a:pt x="739509" y="160869"/>
                </a:lnTo>
                <a:lnTo>
                  <a:pt x="812088" y="161026"/>
                </a:lnTo>
                <a:lnTo>
                  <a:pt x="880067" y="159821"/>
                </a:lnTo>
                <a:lnTo>
                  <a:pt x="942741" y="157311"/>
                </a:lnTo>
                <a:lnTo>
                  <a:pt x="999408" y="153556"/>
                </a:lnTo>
                <a:lnTo>
                  <a:pt x="1049363" y="148611"/>
                </a:lnTo>
                <a:lnTo>
                  <a:pt x="1091904" y="142535"/>
                </a:lnTo>
                <a:lnTo>
                  <a:pt x="1151927" y="127220"/>
                </a:lnTo>
                <a:lnTo>
                  <a:pt x="1173849" y="108073"/>
                </a:lnTo>
                <a:lnTo>
                  <a:pt x="1168978" y="97546"/>
                </a:lnTo>
                <a:lnTo>
                  <a:pt x="1129118" y="76431"/>
                </a:lnTo>
                <a:lnTo>
                  <a:pt x="1053735" y="56055"/>
                </a:lnTo>
                <a:lnTo>
                  <a:pt x="1004460" y="46451"/>
                </a:lnTo>
                <a:lnTo>
                  <a:pt x="948390" y="37402"/>
                </a:lnTo>
                <a:lnTo>
                  <a:pt x="886220" y="29031"/>
                </a:lnTo>
                <a:lnTo>
                  <a:pt x="818647" y="21459"/>
                </a:lnTo>
                <a:lnTo>
                  <a:pt x="746364" y="14811"/>
                </a:lnTo>
                <a:lnTo>
                  <a:pt x="670067" y="9209"/>
                </a:lnTo>
                <a:lnTo>
                  <a:pt x="590453" y="4777"/>
                </a:lnTo>
                <a:lnTo>
                  <a:pt x="510779" y="1728"/>
                </a:lnTo>
                <a:lnTo>
                  <a:pt x="434299" y="155"/>
                </a:lnTo>
                <a:lnTo>
                  <a:pt x="361717" y="0"/>
                </a:lnTo>
                <a:close/>
              </a:path>
            </a:pathLst>
          </a:custGeom>
          <a:solidFill>
            <a:srgbClr val="172B4D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10398489" y="5762735"/>
            <a:ext cx="146738" cy="88562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9994020" y="4474774"/>
            <a:ext cx="228600" cy="481330"/>
          </a:xfrm>
          <a:custGeom>
            <a:avLst/>
            <a:gdLst/>
            <a:ahLst/>
            <a:cxnLst/>
            <a:rect l="l" t="t" r="r" b="b"/>
            <a:pathLst>
              <a:path w="228600" h="481329">
                <a:moveTo>
                  <a:pt x="179648" y="0"/>
                </a:moveTo>
                <a:lnTo>
                  <a:pt x="89777" y="214496"/>
                </a:lnTo>
                <a:lnTo>
                  <a:pt x="76460" y="239024"/>
                </a:lnTo>
                <a:lnTo>
                  <a:pt x="50688" y="287561"/>
                </a:lnTo>
                <a:lnTo>
                  <a:pt x="23028" y="341997"/>
                </a:lnTo>
                <a:lnTo>
                  <a:pt x="4052" y="384218"/>
                </a:lnTo>
                <a:lnTo>
                  <a:pt x="2471" y="388501"/>
                </a:lnTo>
                <a:lnTo>
                  <a:pt x="0" y="395799"/>
                </a:lnTo>
                <a:lnTo>
                  <a:pt x="2052" y="404123"/>
                </a:lnTo>
                <a:lnTo>
                  <a:pt x="7438" y="414738"/>
                </a:lnTo>
                <a:lnTo>
                  <a:pt x="16795" y="423055"/>
                </a:lnTo>
                <a:lnTo>
                  <a:pt x="28868" y="430563"/>
                </a:lnTo>
                <a:lnTo>
                  <a:pt x="42407" y="438751"/>
                </a:lnTo>
                <a:lnTo>
                  <a:pt x="52049" y="445568"/>
                </a:lnTo>
                <a:lnTo>
                  <a:pt x="62952" y="454647"/>
                </a:lnTo>
                <a:lnTo>
                  <a:pt x="74696" y="466334"/>
                </a:lnTo>
                <a:lnTo>
                  <a:pt x="86866" y="480980"/>
                </a:lnTo>
                <a:lnTo>
                  <a:pt x="99511" y="431220"/>
                </a:lnTo>
                <a:lnTo>
                  <a:pt x="112947" y="380645"/>
                </a:lnTo>
                <a:lnTo>
                  <a:pt x="127200" y="329280"/>
                </a:lnTo>
                <a:lnTo>
                  <a:pt x="142295" y="277152"/>
                </a:lnTo>
                <a:lnTo>
                  <a:pt x="158256" y="224286"/>
                </a:lnTo>
                <a:lnTo>
                  <a:pt x="175279" y="170184"/>
                </a:lnTo>
                <a:lnTo>
                  <a:pt x="192614" y="117273"/>
                </a:lnTo>
                <a:lnTo>
                  <a:pt x="210220" y="65557"/>
                </a:lnTo>
                <a:lnTo>
                  <a:pt x="228055" y="15036"/>
                </a:lnTo>
                <a:lnTo>
                  <a:pt x="223746" y="12227"/>
                </a:lnTo>
                <a:lnTo>
                  <a:pt x="184781" y="124"/>
                </a:lnTo>
                <a:lnTo>
                  <a:pt x="179648" y="0"/>
                </a:lnTo>
                <a:close/>
              </a:path>
            </a:pathLst>
          </a:custGeom>
          <a:solidFill>
            <a:srgbClr val="FF74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9726793" y="5016527"/>
            <a:ext cx="460375" cy="725170"/>
          </a:xfrm>
          <a:custGeom>
            <a:avLst/>
            <a:gdLst/>
            <a:ahLst/>
            <a:cxnLst/>
            <a:rect l="l" t="t" r="r" b="b"/>
            <a:pathLst>
              <a:path w="460375" h="725170">
                <a:moveTo>
                  <a:pt x="391485" y="0"/>
                </a:moveTo>
                <a:lnTo>
                  <a:pt x="327645" y="27611"/>
                </a:lnTo>
                <a:lnTo>
                  <a:pt x="284655" y="82298"/>
                </a:lnTo>
                <a:lnTo>
                  <a:pt x="265782" y="117734"/>
                </a:lnTo>
                <a:lnTo>
                  <a:pt x="249107" y="164127"/>
                </a:lnTo>
                <a:lnTo>
                  <a:pt x="245133" y="187858"/>
                </a:lnTo>
                <a:lnTo>
                  <a:pt x="241099" y="209009"/>
                </a:lnTo>
                <a:lnTo>
                  <a:pt x="231601" y="243682"/>
                </a:lnTo>
                <a:lnTo>
                  <a:pt x="214920" y="295473"/>
                </a:lnTo>
                <a:lnTo>
                  <a:pt x="189334" y="367978"/>
                </a:lnTo>
                <a:lnTo>
                  <a:pt x="180647" y="379281"/>
                </a:lnTo>
                <a:lnTo>
                  <a:pt x="170462" y="393124"/>
                </a:lnTo>
                <a:lnTo>
                  <a:pt x="146885" y="427882"/>
                </a:lnTo>
                <a:lnTo>
                  <a:pt x="117995" y="476986"/>
                </a:lnTo>
                <a:lnTo>
                  <a:pt x="103201" y="505775"/>
                </a:lnTo>
                <a:lnTo>
                  <a:pt x="87405" y="536372"/>
                </a:lnTo>
                <a:lnTo>
                  <a:pt x="65712" y="575135"/>
                </a:lnTo>
                <a:lnTo>
                  <a:pt x="36963" y="622979"/>
                </a:lnTo>
                <a:lnTo>
                  <a:pt x="0" y="680816"/>
                </a:lnTo>
                <a:lnTo>
                  <a:pt x="62427" y="724616"/>
                </a:lnTo>
                <a:lnTo>
                  <a:pt x="100742" y="671135"/>
                </a:lnTo>
                <a:lnTo>
                  <a:pt x="135257" y="623890"/>
                </a:lnTo>
                <a:lnTo>
                  <a:pt x="165485" y="583240"/>
                </a:lnTo>
                <a:lnTo>
                  <a:pt x="190936" y="549543"/>
                </a:lnTo>
                <a:lnTo>
                  <a:pt x="243202" y="481358"/>
                </a:lnTo>
                <a:lnTo>
                  <a:pt x="261891" y="456099"/>
                </a:lnTo>
                <a:lnTo>
                  <a:pt x="303611" y="393610"/>
                </a:lnTo>
                <a:lnTo>
                  <a:pt x="324415" y="359036"/>
                </a:lnTo>
                <a:lnTo>
                  <a:pt x="346753" y="319820"/>
                </a:lnTo>
                <a:lnTo>
                  <a:pt x="373475" y="271719"/>
                </a:lnTo>
                <a:lnTo>
                  <a:pt x="391938" y="238043"/>
                </a:lnTo>
                <a:lnTo>
                  <a:pt x="412708" y="199432"/>
                </a:lnTo>
                <a:lnTo>
                  <a:pt x="435503" y="156146"/>
                </a:lnTo>
                <a:lnTo>
                  <a:pt x="460038" y="108446"/>
                </a:lnTo>
                <a:lnTo>
                  <a:pt x="451303" y="105314"/>
                </a:lnTo>
                <a:lnTo>
                  <a:pt x="440807" y="100309"/>
                </a:lnTo>
                <a:lnTo>
                  <a:pt x="400489" y="57234"/>
                </a:lnTo>
                <a:lnTo>
                  <a:pt x="390879" y="11448"/>
                </a:lnTo>
                <a:lnTo>
                  <a:pt x="391485" y="0"/>
                </a:lnTo>
                <a:close/>
              </a:path>
            </a:pathLst>
          </a:custGeom>
          <a:solidFill>
            <a:srgbClr val="FF56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9965361" y="4631325"/>
            <a:ext cx="161995" cy="197079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9354102" y="4092077"/>
            <a:ext cx="1792050" cy="441983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9468674" y="4208793"/>
            <a:ext cx="194067" cy="194067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9800905" y="4267650"/>
            <a:ext cx="947419" cy="10160"/>
          </a:xfrm>
          <a:custGeom>
            <a:avLst/>
            <a:gdLst/>
            <a:ahLst/>
            <a:cxnLst/>
            <a:rect l="l" t="t" r="r" b="b"/>
            <a:pathLst>
              <a:path w="947420" h="10160">
                <a:moveTo>
                  <a:pt x="0" y="0"/>
                </a:moveTo>
                <a:lnTo>
                  <a:pt x="947017" y="10014"/>
                </a:lnTo>
              </a:path>
            </a:pathLst>
          </a:custGeom>
          <a:ln w="35551">
            <a:solidFill>
              <a:srgbClr val="79E2F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9800015" y="4352432"/>
            <a:ext cx="681355" cy="7620"/>
          </a:xfrm>
          <a:custGeom>
            <a:avLst/>
            <a:gdLst/>
            <a:ahLst/>
            <a:cxnLst/>
            <a:rect l="l" t="t" r="r" b="b"/>
            <a:pathLst>
              <a:path w="681354" h="7620">
                <a:moveTo>
                  <a:pt x="0" y="0"/>
                </a:moveTo>
                <a:lnTo>
                  <a:pt x="680870" y="7190"/>
                </a:lnTo>
              </a:path>
            </a:pathLst>
          </a:custGeom>
          <a:ln w="35551">
            <a:solidFill>
              <a:srgbClr val="79E2F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10388175" y="4416179"/>
            <a:ext cx="82983" cy="105452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10107032" y="4488607"/>
            <a:ext cx="329565" cy="448945"/>
          </a:xfrm>
          <a:custGeom>
            <a:avLst/>
            <a:gdLst/>
            <a:ahLst/>
            <a:cxnLst/>
            <a:rect l="l" t="t" r="r" b="b"/>
            <a:pathLst>
              <a:path w="329565" h="448945">
                <a:moveTo>
                  <a:pt x="285478" y="0"/>
                </a:moveTo>
                <a:lnTo>
                  <a:pt x="162068" y="202192"/>
                </a:lnTo>
                <a:lnTo>
                  <a:pt x="0" y="323874"/>
                </a:lnTo>
                <a:lnTo>
                  <a:pt x="13573" y="341362"/>
                </a:lnTo>
                <a:lnTo>
                  <a:pt x="40897" y="378188"/>
                </a:lnTo>
                <a:lnTo>
                  <a:pt x="63484" y="410453"/>
                </a:lnTo>
                <a:lnTo>
                  <a:pt x="88625" y="448551"/>
                </a:lnTo>
                <a:lnTo>
                  <a:pt x="225500" y="234275"/>
                </a:lnTo>
                <a:lnTo>
                  <a:pt x="329361" y="25360"/>
                </a:lnTo>
                <a:lnTo>
                  <a:pt x="325774" y="21670"/>
                </a:lnTo>
                <a:lnTo>
                  <a:pt x="321269" y="17610"/>
                </a:lnTo>
                <a:lnTo>
                  <a:pt x="290452" y="1250"/>
                </a:lnTo>
                <a:lnTo>
                  <a:pt x="285478" y="0"/>
                </a:lnTo>
                <a:close/>
              </a:path>
            </a:pathLst>
          </a:custGeom>
          <a:solidFill>
            <a:srgbClr val="FF74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10011125" y="5109090"/>
            <a:ext cx="453613" cy="681937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9964397" y="4619890"/>
            <a:ext cx="125200" cy="158770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9977968" y="4802659"/>
            <a:ext cx="237490" cy="390525"/>
          </a:xfrm>
          <a:custGeom>
            <a:avLst/>
            <a:gdLst/>
            <a:ahLst/>
            <a:cxnLst/>
            <a:rect l="l" t="t" r="r" b="b"/>
            <a:pathLst>
              <a:path w="237490" h="390525">
                <a:moveTo>
                  <a:pt x="160560" y="0"/>
                </a:moveTo>
                <a:lnTo>
                  <a:pt x="110101" y="2115"/>
                </a:lnTo>
                <a:lnTo>
                  <a:pt x="64920" y="12459"/>
                </a:lnTo>
                <a:lnTo>
                  <a:pt x="28775" y="45866"/>
                </a:lnTo>
                <a:lnTo>
                  <a:pt x="17727" y="69955"/>
                </a:lnTo>
                <a:lnTo>
                  <a:pt x="20760" y="84385"/>
                </a:lnTo>
                <a:lnTo>
                  <a:pt x="24041" y="101465"/>
                </a:lnTo>
                <a:lnTo>
                  <a:pt x="30637" y="142760"/>
                </a:lnTo>
                <a:lnTo>
                  <a:pt x="36604" y="192429"/>
                </a:lnTo>
                <a:lnTo>
                  <a:pt x="36669" y="202747"/>
                </a:lnTo>
                <a:lnTo>
                  <a:pt x="33272" y="227803"/>
                </a:lnTo>
                <a:lnTo>
                  <a:pt x="26668" y="249029"/>
                </a:lnTo>
                <a:lnTo>
                  <a:pt x="18185" y="272304"/>
                </a:lnTo>
                <a:lnTo>
                  <a:pt x="9151" y="303509"/>
                </a:lnTo>
                <a:lnTo>
                  <a:pt x="5348" y="321512"/>
                </a:lnTo>
                <a:lnTo>
                  <a:pt x="2706" y="337703"/>
                </a:lnTo>
                <a:lnTo>
                  <a:pt x="999" y="351775"/>
                </a:lnTo>
                <a:lnTo>
                  <a:pt x="0" y="363423"/>
                </a:lnTo>
                <a:lnTo>
                  <a:pt x="15757" y="371997"/>
                </a:lnTo>
                <a:lnTo>
                  <a:pt x="41246" y="382150"/>
                </a:lnTo>
                <a:lnTo>
                  <a:pt x="75147" y="389633"/>
                </a:lnTo>
                <a:lnTo>
                  <a:pt x="116143" y="390197"/>
                </a:lnTo>
                <a:lnTo>
                  <a:pt x="160795" y="380104"/>
                </a:lnTo>
                <a:lnTo>
                  <a:pt x="195492" y="363392"/>
                </a:lnTo>
                <a:lnTo>
                  <a:pt x="233259" y="333256"/>
                </a:lnTo>
                <a:lnTo>
                  <a:pt x="235897" y="280153"/>
                </a:lnTo>
                <a:lnTo>
                  <a:pt x="237141" y="227803"/>
                </a:lnTo>
                <a:lnTo>
                  <a:pt x="237026" y="167679"/>
                </a:lnTo>
                <a:lnTo>
                  <a:pt x="235176" y="108467"/>
                </a:lnTo>
                <a:lnTo>
                  <a:pt x="232132" y="56262"/>
                </a:lnTo>
                <a:lnTo>
                  <a:pt x="227951" y="5863"/>
                </a:lnTo>
                <a:lnTo>
                  <a:pt x="192291" y="1567"/>
                </a:lnTo>
                <a:lnTo>
                  <a:pt x="160560" y="0"/>
                </a:lnTo>
                <a:close/>
              </a:path>
            </a:pathLst>
          </a:custGeom>
          <a:solidFill>
            <a:srgbClr val="FF74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9684898" y="5709993"/>
            <a:ext cx="112384" cy="130802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11855208" y="8104140"/>
            <a:ext cx="528320" cy="529590"/>
          </a:xfrm>
          <a:custGeom>
            <a:avLst/>
            <a:gdLst/>
            <a:ahLst/>
            <a:cxnLst/>
            <a:rect l="l" t="t" r="r" b="b"/>
            <a:pathLst>
              <a:path w="528320" h="529590">
                <a:moveTo>
                  <a:pt x="528288" y="289426"/>
                </a:moveTo>
                <a:lnTo>
                  <a:pt x="524032" y="336549"/>
                </a:lnTo>
                <a:lnTo>
                  <a:pt x="511763" y="380126"/>
                </a:lnTo>
                <a:lnTo>
                  <a:pt x="492226" y="419479"/>
                </a:lnTo>
                <a:lnTo>
                  <a:pt x="466167" y="453932"/>
                </a:lnTo>
                <a:lnTo>
                  <a:pt x="434332" y="482808"/>
                </a:lnTo>
                <a:lnTo>
                  <a:pt x="397466" y="505429"/>
                </a:lnTo>
                <a:lnTo>
                  <a:pt x="356316" y="521118"/>
                </a:lnTo>
                <a:lnTo>
                  <a:pt x="311626" y="529199"/>
                </a:lnTo>
                <a:lnTo>
                  <a:pt x="264144" y="528994"/>
                </a:lnTo>
                <a:lnTo>
                  <a:pt x="216661" y="520270"/>
                </a:lnTo>
                <a:lnTo>
                  <a:pt x="171971" y="503788"/>
                </a:lnTo>
                <a:lnTo>
                  <a:pt x="130821" y="480365"/>
                </a:lnTo>
                <a:lnTo>
                  <a:pt x="93955" y="450817"/>
                </a:lnTo>
                <a:lnTo>
                  <a:pt x="62120" y="415960"/>
                </a:lnTo>
                <a:lnTo>
                  <a:pt x="36061" y="376611"/>
                </a:lnTo>
                <a:lnTo>
                  <a:pt x="16524" y="333586"/>
                </a:lnTo>
                <a:lnTo>
                  <a:pt x="4255" y="287701"/>
                </a:lnTo>
                <a:lnTo>
                  <a:pt x="0" y="239773"/>
                </a:lnTo>
                <a:lnTo>
                  <a:pt x="4255" y="192645"/>
                </a:lnTo>
                <a:lnTo>
                  <a:pt x="16524" y="149065"/>
                </a:lnTo>
                <a:lnTo>
                  <a:pt x="36061" y="109711"/>
                </a:lnTo>
                <a:lnTo>
                  <a:pt x="62120" y="75259"/>
                </a:lnTo>
                <a:lnTo>
                  <a:pt x="93955" y="46385"/>
                </a:lnTo>
                <a:lnTo>
                  <a:pt x="130821" y="23766"/>
                </a:lnTo>
                <a:lnTo>
                  <a:pt x="171971" y="8079"/>
                </a:lnTo>
                <a:lnTo>
                  <a:pt x="216661" y="0"/>
                </a:lnTo>
                <a:lnTo>
                  <a:pt x="264144" y="205"/>
                </a:lnTo>
                <a:lnTo>
                  <a:pt x="311626" y="8924"/>
                </a:lnTo>
                <a:lnTo>
                  <a:pt x="356316" y="25403"/>
                </a:lnTo>
                <a:lnTo>
                  <a:pt x="397466" y="48825"/>
                </a:lnTo>
                <a:lnTo>
                  <a:pt x="434332" y="78374"/>
                </a:lnTo>
                <a:lnTo>
                  <a:pt x="466167" y="113232"/>
                </a:lnTo>
                <a:lnTo>
                  <a:pt x="492226" y="152584"/>
                </a:lnTo>
                <a:lnTo>
                  <a:pt x="511763" y="195611"/>
                </a:lnTo>
                <a:lnTo>
                  <a:pt x="524032" y="241497"/>
                </a:lnTo>
                <a:lnTo>
                  <a:pt x="528288" y="289426"/>
                </a:lnTo>
                <a:close/>
              </a:path>
            </a:pathLst>
          </a:custGeom>
          <a:ln w="27479">
            <a:solidFill>
              <a:srgbClr val="00C7E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11349916" y="10282434"/>
            <a:ext cx="934719" cy="153035"/>
          </a:xfrm>
          <a:custGeom>
            <a:avLst/>
            <a:gdLst/>
            <a:ahLst/>
            <a:cxnLst/>
            <a:rect l="l" t="t" r="r" b="b"/>
            <a:pathLst>
              <a:path w="934720" h="153034">
                <a:moveTo>
                  <a:pt x="467315" y="0"/>
                </a:moveTo>
                <a:lnTo>
                  <a:pt x="391510" y="997"/>
                </a:lnTo>
                <a:lnTo>
                  <a:pt x="319601" y="3884"/>
                </a:lnTo>
                <a:lnTo>
                  <a:pt x="252550" y="8504"/>
                </a:lnTo>
                <a:lnTo>
                  <a:pt x="191318" y="14701"/>
                </a:lnTo>
                <a:lnTo>
                  <a:pt x="136867" y="22317"/>
                </a:lnTo>
                <a:lnTo>
                  <a:pt x="90160" y="31197"/>
                </a:lnTo>
                <a:lnTo>
                  <a:pt x="52157" y="41182"/>
                </a:lnTo>
                <a:lnTo>
                  <a:pt x="6115" y="63846"/>
                </a:lnTo>
                <a:lnTo>
                  <a:pt x="0" y="76211"/>
                </a:lnTo>
                <a:lnTo>
                  <a:pt x="6115" y="88575"/>
                </a:lnTo>
                <a:lnTo>
                  <a:pt x="52157" y="111239"/>
                </a:lnTo>
                <a:lnTo>
                  <a:pt x="90160" y="121225"/>
                </a:lnTo>
                <a:lnTo>
                  <a:pt x="136867" y="130104"/>
                </a:lnTo>
                <a:lnTo>
                  <a:pt x="191318" y="137720"/>
                </a:lnTo>
                <a:lnTo>
                  <a:pt x="252550" y="143917"/>
                </a:lnTo>
                <a:lnTo>
                  <a:pt x="319601" y="148537"/>
                </a:lnTo>
                <a:lnTo>
                  <a:pt x="391510" y="151424"/>
                </a:lnTo>
                <a:lnTo>
                  <a:pt x="467315" y="152421"/>
                </a:lnTo>
                <a:lnTo>
                  <a:pt x="543092" y="151424"/>
                </a:lnTo>
                <a:lnTo>
                  <a:pt x="614978" y="148537"/>
                </a:lnTo>
                <a:lnTo>
                  <a:pt x="682012" y="143917"/>
                </a:lnTo>
                <a:lnTo>
                  <a:pt x="743230" y="137720"/>
                </a:lnTo>
                <a:lnTo>
                  <a:pt x="797672" y="130104"/>
                </a:lnTo>
                <a:lnTo>
                  <a:pt x="844373" y="121225"/>
                </a:lnTo>
                <a:lnTo>
                  <a:pt x="882371" y="111239"/>
                </a:lnTo>
                <a:lnTo>
                  <a:pt x="928410" y="88575"/>
                </a:lnTo>
                <a:lnTo>
                  <a:pt x="934526" y="76211"/>
                </a:lnTo>
                <a:lnTo>
                  <a:pt x="928410" y="63846"/>
                </a:lnTo>
                <a:lnTo>
                  <a:pt x="882371" y="41182"/>
                </a:lnTo>
                <a:lnTo>
                  <a:pt x="844373" y="31197"/>
                </a:lnTo>
                <a:lnTo>
                  <a:pt x="797672" y="22317"/>
                </a:lnTo>
                <a:lnTo>
                  <a:pt x="743230" y="14701"/>
                </a:lnTo>
                <a:lnTo>
                  <a:pt x="682012" y="8504"/>
                </a:lnTo>
                <a:lnTo>
                  <a:pt x="614978" y="3884"/>
                </a:lnTo>
                <a:lnTo>
                  <a:pt x="543092" y="997"/>
                </a:lnTo>
                <a:lnTo>
                  <a:pt x="467315" y="0"/>
                </a:lnTo>
                <a:close/>
              </a:path>
            </a:pathLst>
          </a:custGeom>
          <a:solidFill>
            <a:srgbClr val="344563">
              <a:alpha val="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11925216" y="8463009"/>
            <a:ext cx="73955" cy="176192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11330466" y="8991600"/>
            <a:ext cx="265430" cy="487045"/>
          </a:xfrm>
          <a:custGeom>
            <a:avLst/>
            <a:gdLst/>
            <a:ahLst/>
            <a:cxnLst/>
            <a:rect l="l" t="t" r="r" b="b"/>
            <a:pathLst>
              <a:path w="265429" h="487045">
                <a:moveTo>
                  <a:pt x="63322" y="0"/>
                </a:moveTo>
                <a:lnTo>
                  <a:pt x="21962" y="12659"/>
                </a:lnTo>
                <a:lnTo>
                  <a:pt x="12610" y="50021"/>
                </a:lnTo>
                <a:lnTo>
                  <a:pt x="6433" y="103182"/>
                </a:lnTo>
                <a:lnTo>
                  <a:pt x="3952" y="145890"/>
                </a:lnTo>
                <a:lnTo>
                  <a:pt x="2686" y="198836"/>
                </a:lnTo>
                <a:lnTo>
                  <a:pt x="1963" y="213511"/>
                </a:lnTo>
                <a:lnTo>
                  <a:pt x="451" y="234540"/>
                </a:lnTo>
                <a:lnTo>
                  <a:pt x="0" y="253005"/>
                </a:lnTo>
                <a:lnTo>
                  <a:pt x="2022" y="270013"/>
                </a:lnTo>
                <a:lnTo>
                  <a:pt x="20496" y="305163"/>
                </a:lnTo>
                <a:lnTo>
                  <a:pt x="214731" y="486561"/>
                </a:lnTo>
                <a:lnTo>
                  <a:pt x="264887" y="452960"/>
                </a:lnTo>
                <a:lnTo>
                  <a:pt x="77039" y="247835"/>
                </a:lnTo>
                <a:lnTo>
                  <a:pt x="108556" y="11978"/>
                </a:lnTo>
                <a:lnTo>
                  <a:pt x="63322" y="0"/>
                </a:lnTo>
                <a:close/>
              </a:path>
            </a:pathLst>
          </a:custGeom>
          <a:solidFill>
            <a:srgbClr val="FF56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11397150" y="9264398"/>
            <a:ext cx="456565" cy="1071880"/>
          </a:xfrm>
          <a:custGeom>
            <a:avLst/>
            <a:gdLst/>
            <a:ahLst/>
            <a:cxnLst/>
            <a:rect l="l" t="t" r="r" b="b"/>
            <a:pathLst>
              <a:path w="456565" h="1071879">
                <a:moveTo>
                  <a:pt x="330130" y="277604"/>
                </a:moveTo>
                <a:lnTo>
                  <a:pt x="147210" y="277604"/>
                </a:lnTo>
                <a:lnTo>
                  <a:pt x="164463" y="311104"/>
                </a:lnTo>
                <a:lnTo>
                  <a:pt x="216632" y="411840"/>
                </a:lnTo>
                <a:lnTo>
                  <a:pt x="239171" y="455038"/>
                </a:lnTo>
                <a:lnTo>
                  <a:pt x="306787" y="583825"/>
                </a:lnTo>
                <a:lnTo>
                  <a:pt x="304854" y="598027"/>
                </a:lnTo>
                <a:lnTo>
                  <a:pt x="303187" y="614846"/>
                </a:lnTo>
                <a:lnTo>
                  <a:pt x="302089" y="634046"/>
                </a:lnTo>
                <a:lnTo>
                  <a:pt x="301865" y="655393"/>
                </a:lnTo>
                <a:lnTo>
                  <a:pt x="302897" y="673707"/>
                </a:lnTo>
                <a:lnTo>
                  <a:pt x="311970" y="758851"/>
                </a:lnTo>
                <a:lnTo>
                  <a:pt x="320977" y="816142"/>
                </a:lnTo>
                <a:lnTo>
                  <a:pt x="333608" y="876887"/>
                </a:lnTo>
                <a:lnTo>
                  <a:pt x="350346" y="936317"/>
                </a:lnTo>
                <a:lnTo>
                  <a:pt x="376680" y="1005288"/>
                </a:lnTo>
                <a:lnTo>
                  <a:pt x="400351" y="1051928"/>
                </a:lnTo>
                <a:lnTo>
                  <a:pt x="422804" y="1071496"/>
                </a:lnTo>
                <a:lnTo>
                  <a:pt x="434113" y="1069914"/>
                </a:lnTo>
                <a:lnTo>
                  <a:pt x="443327" y="1062162"/>
                </a:lnTo>
                <a:lnTo>
                  <a:pt x="449086" y="1057195"/>
                </a:lnTo>
                <a:lnTo>
                  <a:pt x="453693" y="1050605"/>
                </a:lnTo>
                <a:lnTo>
                  <a:pt x="456311" y="1042954"/>
                </a:lnTo>
                <a:lnTo>
                  <a:pt x="451482" y="1003297"/>
                </a:lnTo>
                <a:lnTo>
                  <a:pt x="440073" y="908526"/>
                </a:lnTo>
                <a:lnTo>
                  <a:pt x="433696" y="856057"/>
                </a:lnTo>
                <a:lnTo>
                  <a:pt x="427062" y="802430"/>
                </a:lnTo>
                <a:lnTo>
                  <a:pt x="420369" y="749744"/>
                </a:lnTo>
                <a:lnTo>
                  <a:pt x="413710" y="699272"/>
                </a:lnTo>
                <a:lnTo>
                  <a:pt x="407248" y="652838"/>
                </a:lnTo>
                <a:lnTo>
                  <a:pt x="401129" y="612127"/>
                </a:lnTo>
                <a:lnTo>
                  <a:pt x="394315" y="569824"/>
                </a:lnTo>
                <a:lnTo>
                  <a:pt x="387373" y="527821"/>
                </a:lnTo>
                <a:lnTo>
                  <a:pt x="380294" y="486117"/>
                </a:lnTo>
                <a:lnTo>
                  <a:pt x="373067" y="444708"/>
                </a:lnTo>
                <a:lnTo>
                  <a:pt x="371196" y="438726"/>
                </a:lnTo>
                <a:lnTo>
                  <a:pt x="361863" y="404092"/>
                </a:lnTo>
                <a:lnTo>
                  <a:pt x="339495" y="315773"/>
                </a:lnTo>
                <a:lnTo>
                  <a:pt x="330130" y="277604"/>
                </a:lnTo>
                <a:close/>
              </a:path>
              <a:path w="456565" h="1071879">
                <a:moveTo>
                  <a:pt x="36742" y="0"/>
                </a:moveTo>
                <a:lnTo>
                  <a:pt x="19466" y="42176"/>
                </a:lnTo>
                <a:lnTo>
                  <a:pt x="17895" y="49275"/>
                </a:lnTo>
                <a:lnTo>
                  <a:pt x="13239" y="69819"/>
                </a:lnTo>
                <a:lnTo>
                  <a:pt x="8288" y="92474"/>
                </a:lnTo>
                <a:lnTo>
                  <a:pt x="4083" y="112658"/>
                </a:lnTo>
                <a:lnTo>
                  <a:pt x="1665" y="125786"/>
                </a:lnTo>
                <a:lnTo>
                  <a:pt x="0" y="156587"/>
                </a:lnTo>
                <a:lnTo>
                  <a:pt x="1946" y="197926"/>
                </a:lnTo>
                <a:lnTo>
                  <a:pt x="6613" y="247489"/>
                </a:lnTo>
                <a:lnTo>
                  <a:pt x="13104" y="302960"/>
                </a:lnTo>
                <a:lnTo>
                  <a:pt x="20529" y="362027"/>
                </a:lnTo>
                <a:lnTo>
                  <a:pt x="27993" y="422375"/>
                </a:lnTo>
                <a:lnTo>
                  <a:pt x="34603" y="481690"/>
                </a:lnTo>
                <a:lnTo>
                  <a:pt x="39465" y="537659"/>
                </a:lnTo>
                <a:lnTo>
                  <a:pt x="41647" y="592504"/>
                </a:lnTo>
                <a:lnTo>
                  <a:pt x="40669" y="630275"/>
                </a:lnTo>
                <a:lnTo>
                  <a:pt x="39848" y="672226"/>
                </a:lnTo>
                <a:lnTo>
                  <a:pt x="42501" y="739610"/>
                </a:lnTo>
                <a:lnTo>
                  <a:pt x="47283" y="799868"/>
                </a:lnTo>
                <a:lnTo>
                  <a:pt x="53261" y="854936"/>
                </a:lnTo>
                <a:lnTo>
                  <a:pt x="59947" y="904357"/>
                </a:lnTo>
                <a:lnTo>
                  <a:pt x="66854" y="947675"/>
                </a:lnTo>
                <a:lnTo>
                  <a:pt x="75089" y="986234"/>
                </a:lnTo>
                <a:lnTo>
                  <a:pt x="118206" y="1007964"/>
                </a:lnTo>
                <a:lnTo>
                  <a:pt x="125431" y="1006341"/>
                </a:lnTo>
                <a:lnTo>
                  <a:pt x="141794" y="947675"/>
                </a:lnTo>
                <a:lnTo>
                  <a:pt x="142773" y="901074"/>
                </a:lnTo>
                <a:lnTo>
                  <a:pt x="143706" y="851838"/>
                </a:lnTo>
                <a:lnTo>
                  <a:pt x="144578" y="799868"/>
                </a:lnTo>
                <a:lnTo>
                  <a:pt x="145316" y="749744"/>
                </a:lnTo>
                <a:lnTo>
                  <a:pt x="145956" y="699272"/>
                </a:lnTo>
                <a:lnTo>
                  <a:pt x="146457" y="652838"/>
                </a:lnTo>
                <a:lnTo>
                  <a:pt x="146896" y="603091"/>
                </a:lnTo>
                <a:lnTo>
                  <a:pt x="147254" y="548344"/>
                </a:lnTo>
                <a:lnTo>
                  <a:pt x="147471" y="498103"/>
                </a:lnTo>
                <a:lnTo>
                  <a:pt x="147592" y="444708"/>
                </a:lnTo>
                <a:lnTo>
                  <a:pt x="147496" y="344640"/>
                </a:lnTo>
                <a:lnTo>
                  <a:pt x="147210" y="277604"/>
                </a:lnTo>
                <a:lnTo>
                  <a:pt x="330130" y="277604"/>
                </a:lnTo>
                <a:lnTo>
                  <a:pt x="298515" y="148738"/>
                </a:lnTo>
                <a:lnTo>
                  <a:pt x="286669" y="109376"/>
                </a:lnTo>
                <a:lnTo>
                  <a:pt x="257783" y="50836"/>
                </a:lnTo>
                <a:lnTo>
                  <a:pt x="172925" y="18479"/>
                </a:lnTo>
                <a:lnTo>
                  <a:pt x="127172" y="14275"/>
                </a:lnTo>
                <a:lnTo>
                  <a:pt x="96909" y="11004"/>
                </a:lnTo>
                <a:lnTo>
                  <a:pt x="77788" y="8512"/>
                </a:lnTo>
                <a:lnTo>
                  <a:pt x="74333" y="7989"/>
                </a:lnTo>
                <a:lnTo>
                  <a:pt x="67736" y="7371"/>
                </a:lnTo>
                <a:lnTo>
                  <a:pt x="49412" y="3779"/>
                </a:lnTo>
                <a:lnTo>
                  <a:pt x="41559" y="1507"/>
                </a:lnTo>
                <a:lnTo>
                  <a:pt x="36742" y="0"/>
                </a:lnTo>
                <a:close/>
              </a:path>
            </a:pathLst>
          </a:custGeom>
          <a:solidFill>
            <a:srgbClr val="72594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154"/>
          <p:cNvSpPr/>
          <p:nvPr/>
        </p:nvSpPr>
        <p:spPr>
          <a:xfrm>
            <a:off x="11351500" y="8692022"/>
            <a:ext cx="193698" cy="260574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object 155"/>
          <p:cNvSpPr/>
          <p:nvPr/>
        </p:nvSpPr>
        <p:spPr>
          <a:xfrm>
            <a:off x="11386184" y="9244901"/>
            <a:ext cx="407034" cy="561340"/>
          </a:xfrm>
          <a:custGeom>
            <a:avLst/>
            <a:gdLst/>
            <a:ahLst/>
            <a:cxnLst/>
            <a:rect l="l" t="t" r="r" b="b"/>
            <a:pathLst>
              <a:path w="407034" h="561340">
                <a:moveTo>
                  <a:pt x="42368" y="0"/>
                </a:moveTo>
                <a:lnTo>
                  <a:pt x="25510" y="35213"/>
                </a:lnTo>
                <a:lnTo>
                  <a:pt x="13506" y="80291"/>
                </a:lnTo>
                <a:lnTo>
                  <a:pt x="4249" y="123728"/>
                </a:lnTo>
                <a:lnTo>
                  <a:pt x="0" y="167583"/>
                </a:lnTo>
                <a:lnTo>
                  <a:pt x="1656" y="207505"/>
                </a:lnTo>
                <a:lnTo>
                  <a:pt x="5910" y="255027"/>
                </a:lnTo>
                <a:lnTo>
                  <a:pt x="11964" y="308037"/>
                </a:lnTo>
                <a:lnTo>
                  <a:pt x="25049" y="412714"/>
                </a:lnTo>
                <a:lnTo>
                  <a:pt x="30745" y="460739"/>
                </a:lnTo>
                <a:lnTo>
                  <a:pt x="35657" y="507414"/>
                </a:lnTo>
                <a:lnTo>
                  <a:pt x="39343" y="551755"/>
                </a:lnTo>
                <a:lnTo>
                  <a:pt x="39541" y="553606"/>
                </a:lnTo>
                <a:lnTo>
                  <a:pt x="39750" y="557208"/>
                </a:lnTo>
                <a:lnTo>
                  <a:pt x="72151" y="560756"/>
                </a:lnTo>
                <a:lnTo>
                  <a:pt x="104984" y="559950"/>
                </a:lnTo>
                <a:lnTo>
                  <a:pt x="137581" y="554523"/>
                </a:lnTo>
                <a:lnTo>
                  <a:pt x="169275" y="544213"/>
                </a:lnTo>
                <a:lnTo>
                  <a:pt x="169470" y="492355"/>
                </a:lnTo>
                <a:lnTo>
                  <a:pt x="169485" y="336733"/>
                </a:lnTo>
                <a:lnTo>
                  <a:pt x="363793" y="336733"/>
                </a:lnTo>
                <a:lnTo>
                  <a:pt x="347102" y="269498"/>
                </a:lnTo>
                <a:lnTo>
                  <a:pt x="320161" y="159335"/>
                </a:lnTo>
                <a:lnTo>
                  <a:pt x="315984" y="143336"/>
                </a:lnTo>
                <a:lnTo>
                  <a:pt x="296086" y="90727"/>
                </a:lnTo>
                <a:lnTo>
                  <a:pt x="273397" y="50955"/>
                </a:lnTo>
                <a:lnTo>
                  <a:pt x="184062" y="20634"/>
                </a:lnTo>
                <a:lnTo>
                  <a:pt x="138360" y="16423"/>
                </a:lnTo>
                <a:lnTo>
                  <a:pt x="108639" y="13194"/>
                </a:lnTo>
                <a:lnTo>
                  <a:pt x="78493" y="9298"/>
                </a:lnTo>
                <a:lnTo>
                  <a:pt x="65195" y="6690"/>
                </a:lnTo>
                <a:lnTo>
                  <a:pt x="57970" y="4868"/>
                </a:lnTo>
                <a:lnTo>
                  <a:pt x="42368" y="0"/>
                </a:lnTo>
                <a:close/>
              </a:path>
              <a:path w="407034" h="561340">
                <a:moveTo>
                  <a:pt x="363793" y="336733"/>
                </a:moveTo>
                <a:lnTo>
                  <a:pt x="169485" y="336733"/>
                </a:lnTo>
                <a:lnTo>
                  <a:pt x="193594" y="383400"/>
                </a:lnTo>
                <a:lnTo>
                  <a:pt x="234352" y="461727"/>
                </a:lnTo>
                <a:lnTo>
                  <a:pt x="283827" y="556014"/>
                </a:lnTo>
                <a:lnTo>
                  <a:pt x="317939" y="556185"/>
                </a:lnTo>
                <a:lnTo>
                  <a:pt x="350814" y="551755"/>
                </a:lnTo>
                <a:lnTo>
                  <a:pt x="380980" y="541973"/>
                </a:lnTo>
                <a:lnTo>
                  <a:pt x="406964" y="526088"/>
                </a:lnTo>
                <a:lnTo>
                  <a:pt x="400983" y="490899"/>
                </a:lnTo>
                <a:lnTo>
                  <a:pt x="397968" y="473399"/>
                </a:lnTo>
                <a:lnTo>
                  <a:pt x="394923" y="455986"/>
                </a:lnTo>
                <a:lnTo>
                  <a:pt x="394609" y="454300"/>
                </a:lnTo>
                <a:lnTo>
                  <a:pt x="394190" y="453399"/>
                </a:lnTo>
                <a:lnTo>
                  <a:pt x="392509" y="447879"/>
                </a:lnTo>
                <a:lnTo>
                  <a:pt x="388144" y="432028"/>
                </a:lnTo>
                <a:lnTo>
                  <a:pt x="379910" y="400546"/>
                </a:lnTo>
                <a:lnTo>
                  <a:pt x="366624" y="348136"/>
                </a:lnTo>
                <a:lnTo>
                  <a:pt x="363793" y="336733"/>
                </a:lnTo>
                <a:close/>
              </a:path>
            </a:pathLst>
          </a:custGeom>
          <a:solidFill>
            <a:srgbClr val="FF74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object 156"/>
          <p:cNvSpPr/>
          <p:nvPr/>
        </p:nvSpPr>
        <p:spPr>
          <a:xfrm>
            <a:off x="11396338" y="9244901"/>
            <a:ext cx="397077" cy="556184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object 157"/>
          <p:cNvSpPr/>
          <p:nvPr/>
        </p:nvSpPr>
        <p:spPr>
          <a:xfrm>
            <a:off x="11438722" y="8734529"/>
            <a:ext cx="147320" cy="165735"/>
          </a:xfrm>
          <a:custGeom>
            <a:avLst/>
            <a:gdLst/>
            <a:ahLst/>
            <a:cxnLst/>
            <a:rect l="l" t="t" r="r" b="b"/>
            <a:pathLst>
              <a:path w="147320" h="165734">
                <a:moveTo>
                  <a:pt x="5745" y="125765"/>
                </a:moveTo>
                <a:lnTo>
                  <a:pt x="2499" y="133776"/>
                </a:lnTo>
                <a:lnTo>
                  <a:pt x="597" y="140266"/>
                </a:lnTo>
                <a:lnTo>
                  <a:pt x="0" y="147424"/>
                </a:lnTo>
                <a:lnTo>
                  <a:pt x="1071" y="154402"/>
                </a:lnTo>
                <a:lnTo>
                  <a:pt x="4175" y="160351"/>
                </a:lnTo>
                <a:lnTo>
                  <a:pt x="9042" y="163710"/>
                </a:lnTo>
                <a:lnTo>
                  <a:pt x="16570" y="165286"/>
                </a:lnTo>
                <a:lnTo>
                  <a:pt x="27219" y="165612"/>
                </a:lnTo>
                <a:lnTo>
                  <a:pt x="70928" y="164171"/>
                </a:lnTo>
                <a:lnTo>
                  <a:pt x="112723" y="156327"/>
                </a:lnTo>
                <a:lnTo>
                  <a:pt x="140715" y="140006"/>
                </a:lnTo>
                <a:lnTo>
                  <a:pt x="139963" y="126446"/>
                </a:lnTo>
                <a:lnTo>
                  <a:pt x="9829" y="126446"/>
                </a:lnTo>
                <a:lnTo>
                  <a:pt x="5745" y="125765"/>
                </a:lnTo>
                <a:close/>
              </a:path>
              <a:path w="147320" h="165734">
                <a:moveTo>
                  <a:pt x="91711" y="0"/>
                </a:moveTo>
                <a:lnTo>
                  <a:pt x="60359" y="32407"/>
                </a:lnTo>
                <a:lnTo>
                  <a:pt x="55260" y="43329"/>
                </a:lnTo>
                <a:lnTo>
                  <a:pt x="50140" y="53704"/>
                </a:lnTo>
                <a:lnTo>
                  <a:pt x="41556" y="64835"/>
                </a:lnTo>
                <a:lnTo>
                  <a:pt x="32348" y="72786"/>
                </a:lnTo>
                <a:lnTo>
                  <a:pt x="24986" y="77417"/>
                </a:lnTo>
                <a:lnTo>
                  <a:pt x="19469" y="81540"/>
                </a:lnTo>
                <a:lnTo>
                  <a:pt x="15797" y="87965"/>
                </a:lnTo>
                <a:lnTo>
                  <a:pt x="14716" y="95872"/>
                </a:lnTo>
                <a:lnTo>
                  <a:pt x="15470" y="103034"/>
                </a:lnTo>
                <a:lnTo>
                  <a:pt x="15812" y="110340"/>
                </a:lnTo>
                <a:lnTo>
                  <a:pt x="13494" y="118677"/>
                </a:lnTo>
                <a:lnTo>
                  <a:pt x="9829" y="126446"/>
                </a:lnTo>
                <a:lnTo>
                  <a:pt x="139963" y="126446"/>
                </a:lnTo>
                <a:lnTo>
                  <a:pt x="137155" y="75830"/>
                </a:lnTo>
                <a:lnTo>
                  <a:pt x="143856" y="63935"/>
                </a:lnTo>
                <a:lnTo>
                  <a:pt x="147312" y="58008"/>
                </a:lnTo>
                <a:lnTo>
                  <a:pt x="105638" y="32281"/>
                </a:lnTo>
                <a:lnTo>
                  <a:pt x="91711" y="0"/>
                </a:lnTo>
                <a:close/>
              </a:path>
            </a:pathLst>
          </a:custGeom>
          <a:solidFill>
            <a:srgbClr val="72594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object 158"/>
          <p:cNvSpPr/>
          <p:nvPr/>
        </p:nvSpPr>
        <p:spPr>
          <a:xfrm>
            <a:off x="11346599" y="8605308"/>
            <a:ext cx="641726" cy="732147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" name="object 159"/>
          <p:cNvSpPr/>
          <p:nvPr/>
        </p:nvSpPr>
        <p:spPr>
          <a:xfrm>
            <a:off x="11464781" y="10223102"/>
            <a:ext cx="77470" cy="71120"/>
          </a:xfrm>
          <a:custGeom>
            <a:avLst/>
            <a:gdLst/>
            <a:ahLst/>
            <a:cxnLst/>
            <a:rect l="l" t="t" r="r" b="b"/>
            <a:pathLst>
              <a:path w="77470" h="71120">
                <a:moveTo>
                  <a:pt x="37799" y="0"/>
                </a:moveTo>
                <a:lnTo>
                  <a:pt x="27284" y="342"/>
                </a:lnTo>
                <a:lnTo>
                  <a:pt x="17447" y="1117"/>
                </a:lnTo>
                <a:lnTo>
                  <a:pt x="8335" y="2226"/>
                </a:lnTo>
                <a:lnTo>
                  <a:pt x="0" y="3570"/>
                </a:lnTo>
                <a:lnTo>
                  <a:pt x="1978" y="11556"/>
                </a:lnTo>
                <a:lnTo>
                  <a:pt x="3651" y="20853"/>
                </a:lnTo>
                <a:lnTo>
                  <a:pt x="4756" y="31352"/>
                </a:lnTo>
                <a:lnTo>
                  <a:pt x="5026" y="42946"/>
                </a:lnTo>
                <a:lnTo>
                  <a:pt x="4648" y="50714"/>
                </a:lnTo>
                <a:lnTo>
                  <a:pt x="3887" y="57923"/>
                </a:lnTo>
                <a:lnTo>
                  <a:pt x="2832" y="64538"/>
                </a:lnTo>
                <a:lnTo>
                  <a:pt x="1570" y="70526"/>
                </a:lnTo>
                <a:lnTo>
                  <a:pt x="77379" y="70526"/>
                </a:lnTo>
                <a:lnTo>
                  <a:pt x="75440" y="31352"/>
                </a:lnTo>
                <a:lnTo>
                  <a:pt x="75419" y="9282"/>
                </a:lnTo>
                <a:lnTo>
                  <a:pt x="75599" y="2869"/>
                </a:lnTo>
                <a:lnTo>
                  <a:pt x="67219" y="1677"/>
                </a:lnTo>
                <a:lnTo>
                  <a:pt x="58113" y="739"/>
                </a:lnTo>
                <a:lnTo>
                  <a:pt x="48300" y="149"/>
                </a:lnTo>
                <a:lnTo>
                  <a:pt x="37799" y="0"/>
                </a:lnTo>
                <a:close/>
              </a:path>
            </a:pathLst>
          </a:custGeom>
          <a:solidFill>
            <a:srgbClr val="DFE1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160"/>
          <p:cNvSpPr/>
          <p:nvPr/>
        </p:nvSpPr>
        <p:spPr>
          <a:xfrm>
            <a:off x="11774615" y="10271285"/>
            <a:ext cx="92710" cy="78105"/>
          </a:xfrm>
          <a:custGeom>
            <a:avLst/>
            <a:gdLst/>
            <a:ahLst/>
            <a:cxnLst/>
            <a:rect l="l" t="t" r="r" b="b"/>
            <a:pathLst>
              <a:path w="92709" h="78104">
                <a:moveTo>
                  <a:pt x="0" y="0"/>
                </a:moveTo>
                <a:lnTo>
                  <a:pt x="9423" y="39116"/>
                </a:lnTo>
                <a:lnTo>
                  <a:pt x="16543" y="77912"/>
                </a:lnTo>
                <a:lnTo>
                  <a:pt x="92353" y="77912"/>
                </a:lnTo>
                <a:lnTo>
                  <a:pt x="90065" y="63512"/>
                </a:lnTo>
                <a:lnTo>
                  <a:pt x="81133" y="24375"/>
                </a:lnTo>
                <a:lnTo>
                  <a:pt x="78845" y="9974"/>
                </a:lnTo>
                <a:lnTo>
                  <a:pt x="27785" y="3765"/>
                </a:lnTo>
                <a:lnTo>
                  <a:pt x="0" y="0"/>
                </a:lnTo>
                <a:close/>
              </a:path>
            </a:pathLst>
          </a:custGeom>
          <a:solidFill>
            <a:srgbClr val="DFE1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object 161"/>
          <p:cNvSpPr/>
          <p:nvPr/>
        </p:nvSpPr>
        <p:spPr>
          <a:xfrm>
            <a:off x="11452926" y="10274210"/>
            <a:ext cx="145415" cy="83820"/>
          </a:xfrm>
          <a:custGeom>
            <a:avLst/>
            <a:gdLst/>
            <a:ahLst/>
            <a:cxnLst/>
            <a:rect l="l" t="t" r="r" b="b"/>
            <a:pathLst>
              <a:path w="145415" h="83820">
                <a:moveTo>
                  <a:pt x="73633" y="13940"/>
                </a:moveTo>
                <a:lnTo>
                  <a:pt x="13006" y="13940"/>
                </a:lnTo>
                <a:lnTo>
                  <a:pt x="10601" y="19846"/>
                </a:lnTo>
                <a:lnTo>
                  <a:pt x="546" y="64126"/>
                </a:lnTo>
                <a:lnTo>
                  <a:pt x="0" y="74415"/>
                </a:lnTo>
                <a:lnTo>
                  <a:pt x="22" y="83601"/>
                </a:lnTo>
                <a:lnTo>
                  <a:pt x="144939" y="83601"/>
                </a:lnTo>
                <a:lnTo>
                  <a:pt x="144939" y="70282"/>
                </a:lnTo>
                <a:lnTo>
                  <a:pt x="142741" y="66537"/>
                </a:lnTo>
                <a:lnTo>
                  <a:pt x="139599" y="65455"/>
                </a:lnTo>
                <a:lnTo>
                  <a:pt x="132918" y="62860"/>
                </a:lnTo>
                <a:lnTo>
                  <a:pt x="97220" y="31168"/>
                </a:lnTo>
                <a:lnTo>
                  <a:pt x="92481" y="14961"/>
                </a:lnTo>
                <a:lnTo>
                  <a:pt x="75203" y="14961"/>
                </a:lnTo>
                <a:lnTo>
                  <a:pt x="73737" y="14240"/>
                </a:lnTo>
                <a:lnTo>
                  <a:pt x="73633" y="13940"/>
                </a:lnTo>
                <a:close/>
              </a:path>
              <a:path w="145415" h="83820">
                <a:moveTo>
                  <a:pt x="84837" y="0"/>
                </a:moveTo>
                <a:lnTo>
                  <a:pt x="79287" y="2483"/>
                </a:lnTo>
                <a:lnTo>
                  <a:pt x="75203" y="14961"/>
                </a:lnTo>
                <a:lnTo>
                  <a:pt x="92481" y="14961"/>
                </a:lnTo>
                <a:lnTo>
                  <a:pt x="92336" y="14466"/>
                </a:lnTo>
                <a:lnTo>
                  <a:pt x="89907" y="2563"/>
                </a:lnTo>
                <a:lnTo>
                  <a:pt x="84837" y="0"/>
                </a:lnTo>
                <a:close/>
              </a:path>
            </a:pathLst>
          </a:custGeom>
          <a:solidFill>
            <a:srgbClr val="42526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object 162"/>
          <p:cNvSpPr/>
          <p:nvPr/>
        </p:nvSpPr>
        <p:spPr>
          <a:xfrm>
            <a:off x="11777689" y="10329761"/>
            <a:ext cx="191770" cy="83820"/>
          </a:xfrm>
          <a:custGeom>
            <a:avLst/>
            <a:gdLst/>
            <a:ahLst/>
            <a:cxnLst/>
            <a:rect l="l" t="t" r="r" b="b"/>
            <a:pathLst>
              <a:path w="191770" h="83820">
                <a:moveTo>
                  <a:pt x="73677" y="13959"/>
                </a:moveTo>
                <a:lnTo>
                  <a:pt x="12946" y="13959"/>
                </a:lnTo>
                <a:lnTo>
                  <a:pt x="10601" y="19865"/>
                </a:lnTo>
                <a:lnTo>
                  <a:pt x="551" y="64142"/>
                </a:lnTo>
                <a:lnTo>
                  <a:pt x="0" y="74434"/>
                </a:lnTo>
                <a:lnTo>
                  <a:pt x="67" y="83621"/>
                </a:lnTo>
                <a:lnTo>
                  <a:pt x="191684" y="83621"/>
                </a:lnTo>
                <a:lnTo>
                  <a:pt x="191684" y="70301"/>
                </a:lnTo>
                <a:lnTo>
                  <a:pt x="188752" y="66556"/>
                </a:lnTo>
                <a:lnTo>
                  <a:pt x="184459" y="65474"/>
                </a:lnTo>
                <a:lnTo>
                  <a:pt x="175626" y="62880"/>
                </a:lnTo>
                <a:lnTo>
                  <a:pt x="123769" y="31187"/>
                </a:lnTo>
                <a:lnTo>
                  <a:pt x="107615" y="14981"/>
                </a:lnTo>
                <a:lnTo>
                  <a:pt x="75248" y="14981"/>
                </a:lnTo>
                <a:lnTo>
                  <a:pt x="73886" y="14321"/>
                </a:lnTo>
                <a:lnTo>
                  <a:pt x="73677" y="14260"/>
                </a:lnTo>
                <a:lnTo>
                  <a:pt x="73677" y="13959"/>
                </a:lnTo>
                <a:close/>
              </a:path>
              <a:path w="191770" h="83820">
                <a:moveTo>
                  <a:pt x="84881" y="0"/>
                </a:moveTo>
                <a:lnTo>
                  <a:pt x="79226" y="2503"/>
                </a:lnTo>
                <a:lnTo>
                  <a:pt x="75248" y="14981"/>
                </a:lnTo>
                <a:lnTo>
                  <a:pt x="107615" y="14981"/>
                </a:lnTo>
                <a:lnTo>
                  <a:pt x="106880" y="14260"/>
                </a:lnTo>
                <a:lnTo>
                  <a:pt x="94375" y="2574"/>
                </a:lnTo>
                <a:lnTo>
                  <a:pt x="84881" y="0"/>
                </a:lnTo>
                <a:close/>
              </a:path>
            </a:pathLst>
          </a:custGeom>
          <a:solidFill>
            <a:srgbClr val="42526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" name="object 163"/>
          <p:cNvSpPr/>
          <p:nvPr/>
        </p:nvSpPr>
        <p:spPr>
          <a:xfrm>
            <a:off x="11460698" y="8772905"/>
            <a:ext cx="129539" cy="128905"/>
          </a:xfrm>
          <a:custGeom>
            <a:avLst/>
            <a:gdLst/>
            <a:ahLst/>
            <a:cxnLst/>
            <a:rect l="l" t="t" r="r" b="b"/>
            <a:pathLst>
              <a:path w="129540" h="128904">
                <a:moveTo>
                  <a:pt x="34239" y="0"/>
                </a:moveTo>
                <a:lnTo>
                  <a:pt x="0" y="20575"/>
                </a:lnTo>
                <a:lnTo>
                  <a:pt x="144" y="38480"/>
                </a:lnTo>
                <a:lnTo>
                  <a:pt x="2709" y="72425"/>
                </a:lnTo>
                <a:lnTo>
                  <a:pt x="11117" y="108023"/>
                </a:lnTo>
                <a:lnTo>
                  <a:pt x="28585" y="128163"/>
                </a:lnTo>
                <a:lnTo>
                  <a:pt x="31964" y="128702"/>
                </a:lnTo>
                <a:lnTo>
                  <a:pt x="40238" y="128702"/>
                </a:lnTo>
                <a:lnTo>
                  <a:pt x="91515" y="126383"/>
                </a:lnTo>
                <a:lnTo>
                  <a:pt x="91724" y="126341"/>
                </a:lnTo>
                <a:lnTo>
                  <a:pt x="92248" y="126320"/>
                </a:lnTo>
                <a:lnTo>
                  <a:pt x="123975" y="106635"/>
                </a:lnTo>
                <a:lnTo>
                  <a:pt x="129106" y="97860"/>
                </a:lnTo>
                <a:lnTo>
                  <a:pt x="127904" y="92813"/>
                </a:lnTo>
                <a:lnTo>
                  <a:pt x="102405" y="92813"/>
                </a:lnTo>
                <a:lnTo>
                  <a:pt x="98007" y="90353"/>
                </a:lnTo>
                <a:lnTo>
                  <a:pt x="96750" y="89672"/>
                </a:lnTo>
                <a:lnTo>
                  <a:pt x="95703" y="88374"/>
                </a:lnTo>
                <a:lnTo>
                  <a:pt x="92981" y="69086"/>
                </a:lnTo>
                <a:lnTo>
                  <a:pt x="92562" y="64615"/>
                </a:lnTo>
                <a:lnTo>
                  <a:pt x="92143" y="61348"/>
                </a:lnTo>
                <a:lnTo>
                  <a:pt x="95703" y="61327"/>
                </a:lnTo>
                <a:lnTo>
                  <a:pt x="99996" y="61055"/>
                </a:lnTo>
                <a:lnTo>
                  <a:pt x="106320" y="59767"/>
                </a:lnTo>
                <a:lnTo>
                  <a:pt x="50260" y="59767"/>
                </a:lnTo>
                <a:lnTo>
                  <a:pt x="41859" y="55811"/>
                </a:lnTo>
                <a:lnTo>
                  <a:pt x="35744" y="49273"/>
                </a:lnTo>
                <a:lnTo>
                  <a:pt x="31810" y="42660"/>
                </a:lnTo>
                <a:lnTo>
                  <a:pt x="29946" y="38480"/>
                </a:lnTo>
                <a:lnTo>
                  <a:pt x="27289" y="24702"/>
                </a:lnTo>
                <a:lnTo>
                  <a:pt x="28794" y="12847"/>
                </a:lnTo>
                <a:lnTo>
                  <a:pt x="31949" y="4189"/>
                </a:lnTo>
                <a:lnTo>
                  <a:pt x="34239" y="0"/>
                </a:lnTo>
                <a:close/>
              </a:path>
              <a:path w="129540" h="128904">
                <a:moveTo>
                  <a:pt x="117064" y="71662"/>
                </a:moveTo>
                <a:lnTo>
                  <a:pt x="102405" y="92813"/>
                </a:lnTo>
                <a:lnTo>
                  <a:pt x="127904" y="92813"/>
                </a:lnTo>
                <a:lnTo>
                  <a:pt x="124498" y="78510"/>
                </a:lnTo>
                <a:lnTo>
                  <a:pt x="119158" y="73484"/>
                </a:lnTo>
                <a:lnTo>
                  <a:pt x="117064" y="71662"/>
                </a:lnTo>
                <a:close/>
              </a:path>
              <a:path w="129540" h="128904">
                <a:moveTo>
                  <a:pt x="115179" y="37454"/>
                </a:moveTo>
                <a:lnTo>
                  <a:pt x="68518" y="53843"/>
                </a:lnTo>
                <a:lnTo>
                  <a:pt x="59384" y="58854"/>
                </a:lnTo>
                <a:lnTo>
                  <a:pt x="50260" y="59767"/>
                </a:lnTo>
                <a:lnTo>
                  <a:pt x="106320" y="59767"/>
                </a:lnTo>
                <a:lnTo>
                  <a:pt x="122195" y="49171"/>
                </a:lnTo>
                <a:lnTo>
                  <a:pt x="119053" y="40595"/>
                </a:lnTo>
                <a:lnTo>
                  <a:pt x="116331" y="38312"/>
                </a:lnTo>
                <a:lnTo>
                  <a:pt x="115179" y="37454"/>
                </a:lnTo>
                <a:close/>
              </a:path>
            </a:pathLst>
          </a:custGeom>
          <a:solidFill>
            <a:srgbClr val="172B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object 164"/>
          <p:cNvSpPr/>
          <p:nvPr/>
        </p:nvSpPr>
        <p:spPr>
          <a:xfrm>
            <a:off x="12897827" y="6278332"/>
            <a:ext cx="86280" cy="56542"/>
          </a:xfrm>
          <a:prstGeom prst="rect">
            <a:avLst/>
          </a:prstGeom>
          <a:blipFill>
            <a:blip r:embed="rId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object 165"/>
          <p:cNvSpPr/>
          <p:nvPr/>
        </p:nvSpPr>
        <p:spPr>
          <a:xfrm>
            <a:off x="12728722" y="6307399"/>
            <a:ext cx="190360" cy="188737"/>
          </a:xfrm>
          <a:prstGeom prst="rect">
            <a:avLst/>
          </a:prstGeom>
          <a:blipFill>
            <a:blip r:embed="rId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" name="object 166"/>
          <p:cNvSpPr/>
          <p:nvPr/>
        </p:nvSpPr>
        <p:spPr>
          <a:xfrm>
            <a:off x="13115214" y="6460424"/>
            <a:ext cx="210820" cy="399415"/>
          </a:xfrm>
          <a:custGeom>
            <a:avLst/>
            <a:gdLst/>
            <a:ahLst/>
            <a:cxnLst/>
            <a:rect l="l" t="t" r="r" b="b"/>
            <a:pathLst>
              <a:path w="210819" h="399415">
                <a:moveTo>
                  <a:pt x="18394" y="0"/>
                </a:moveTo>
                <a:lnTo>
                  <a:pt x="1245" y="6257"/>
                </a:lnTo>
                <a:lnTo>
                  <a:pt x="0" y="25613"/>
                </a:lnTo>
                <a:lnTo>
                  <a:pt x="12723" y="52628"/>
                </a:lnTo>
                <a:lnTo>
                  <a:pt x="30179" y="79030"/>
                </a:lnTo>
                <a:lnTo>
                  <a:pt x="43128" y="96548"/>
                </a:lnTo>
                <a:lnTo>
                  <a:pt x="137994" y="206890"/>
                </a:lnTo>
                <a:lnTo>
                  <a:pt x="130580" y="218204"/>
                </a:lnTo>
                <a:lnTo>
                  <a:pt x="108257" y="256449"/>
                </a:lnTo>
                <a:lnTo>
                  <a:pt x="90182" y="294097"/>
                </a:lnTo>
                <a:lnTo>
                  <a:pt x="76426" y="328792"/>
                </a:lnTo>
                <a:lnTo>
                  <a:pt x="78449" y="336664"/>
                </a:lnTo>
                <a:lnTo>
                  <a:pt x="80444" y="344599"/>
                </a:lnTo>
                <a:lnTo>
                  <a:pt x="86762" y="370374"/>
                </a:lnTo>
                <a:lnTo>
                  <a:pt x="89043" y="380056"/>
                </a:lnTo>
                <a:lnTo>
                  <a:pt x="91245" y="389682"/>
                </a:lnTo>
                <a:lnTo>
                  <a:pt x="93388" y="399251"/>
                </a:lnTo>
                <a:lnTo>
                  <a:pt x="105934" y="388811"/>
                </a:lnTo>
                <a:lnTo>
                  <a:pt x="145219" y="347619"/>
                </a:lnTo>
                <a:lnTo>
                  <a:pt x="172671" y="306984"/>
                </a:lnTo>
                <a:lnTo>
                  <a:pt x="191592" y="267822"/>
                </a:lnTo>
                <a:lnTo>
                  <a:pt x="210558" y="203047"/>
                </a:lnTo>
                <a:lnTo>
                  <a:pt x="200582" y="163997"/>
                </a:lnTo>
                <a:lnTo>
                  <a:pt x="181409" y="116574"/>
                </a:lnTo>
                <a:lnTo>
                  <a:pt x="149848" y="68702"/>
                </a:lnTo>
                <a:lnTo>
                  <a:pt x="102707" y="28309"/>
                </a:lnTo>
                <a:lnTo>
                  <a:pt x="44751" y="3572"/>
                </a:lnTo>
                <a:lnTo>
                  <a:pt x="18394" y="0"/>
                </a:lnTo>
                <a:close/>
              </a:path>
            </a:pathLst>
          </a:custGeom>
          <a:solidFill>
            <a:srgbClr val="F1DA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" name="object 167"/>
          <p:cNvSpPr/>
          <p:nvPr/>
        </p:nvSpPr>
        <p:spPr>
          <a:xfrm>
            <a:off x="12964055" y="6227655"/>
            <a:ext cx="215821" cy="255100"/>
          </a:xfrm>
          <a:prstGeom prst="rect">
            <a:avLst/>
          </a:prstGeom>
          <a:blipFill>
            <a:blip r:embed="rId5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" name="object 168"/>
          <p:cNvSpPr/>
          <p:nvPr/>
        </p:nvSpPr>
        <p:spPr>
          <a:xfrm>
            <a:off x="12742648" y="6417018"/>
            <a:ext cx="503555" cy="371475"/>
          </a:xfrm>
          <a:custGeom>
            <a:avLst/>
            <a:gdLst/>
            <a:ahLst/>
            <a:cxnLst/>
            <a:rect l="l" t="t" r="r" b="b"/>
            <a:pathLst>
              <a:path w="503555" h="371475">
                <a:moveTo>
                  <a:pt x="33307" y="0"/>
                </a:moveTo>
                <a:lnTo>
                  <a:pt x="16543" y="7560"/>
                </a:lnTo>
                <a:lnTo>
                  <a:pt x="4649" y="21584"/>
                </a:lnTo>
                <a:lnTo>
                  <a:pt x="0" y="40292"/>
                </a:lnTo>
                <a:lnTo>
                  <a:pt x="100" y="42027"/>
                </a:lnTo>
                <a:lnTo>
                  <a:pt x="25339" y="79977"/>
                </a:lnTo>
                <a:lnTo>
                  <a:pt x="97868" y="107801"/>
                </a:lnTo>
                <a:lnTo>
                  <a:pt x="166776" y="128537"/>
                </a:lnTo>
                <a:lnTo>
                  <a:pt x="195596" y="135535"/>
                </a:lnTo>
                <a:lnTo>
                  <a:pt x="191023" y="142515"/>
                </a:lnTo>
                <a:lnTo>
                  <a:pt x="186263" y="151111"/>
                </a:lnTo>
                <a:lnTo>
                  <a:pt x="181799" y="161277"/>
                </a:lnTo>
                <a:lnTo>
                  <a:pt x="178109" y="172969"/>
                </a:lnTo>
                <a:lnTo>
                  <a:pt x="175662" y="188964"/>
                </a:lnTo>
                <a:lnTo>
                  <a:pt x="176277" y="203748"/>
                </a:lnTo>
                <a:lnTo>
                  <a:pt x="178698" y="220456"/>
                </a:lnTo>
                <a:lnTo>
                  <a:pt x="181669" y="242223"/>
                </a:lnTo>
                <a:lnTo>
                  <a:pt x="185089" y="274914"/>
                </a:lnTo>
                <a:lnTo>
                  <a:pt x="186250" y="297012"/>
                </a:lnTo>
                <a:lnTo>
                  <a:pt x="185174" y="318600"/>
                </a:lnTo>
                <a:lnTo>
                  <a:pt x="181879" y="349759"/>
                </a:lnTo>
                <a:lnTo>
                  <a:pt x="188889" y="353133"/>
                </a:lnTo>
                <a:lnTo>
                  <a:pt x="211891" y="360555"/>
                </a:lnTo>
                <a:lnTo>
                  <a:pt x="253838" y="367977"/>
                </a:lnTo>
                <a:lnTo>
                  <a:pt x="317686" y="371350"/>
                </a:lnTo>
                <a:lnTo>
                  <a:pt x="335891" y="371320"/>
                </a:lnTo>
                <a:lnTo>
                  <a:pt x="375485" y="369612"/>
                </a:lnTo>
                <a:lnTo>
                  <a:pt x="414463" y="362326"/>
                </a:lnTo>
                <a:lnTo>
                  <a:pt x="444178" y="317432"/>
                </a:lnTo>
                <a:lnTo>
                  <a:pt x="447185" y="276216"/>
                </a:lnTo>
                <a:lnTo>
                  <a:pt x="454393" y="230458"/>
                </a:lnTo>
                <a:lnTo>
                  <a:pt x="467001" y="181042"/>
                </a:lnTo>
                <a:lnTo>
                  <a:pt x="484448" y="133187"/>
                </a:lnTo>
                <a:lnTo>
                  <a:pt x="503544" y="92730"/>
                </a:lnTo>
                <a:lnTo>
                  <a:pt x="487210" y="78626"/>
                </a:lnTo>
                <a:lnTo>
                  <a:pt x="440614" y="52470"/>
                </a:lnTo>
                <a:lnTo>
                  <a:pt x="397636" y="42027"/>
                </a:lnTo>
                <a:lnTo>
                  <a:pt x="344086" y="35474"/>
                </a:lnTo>
                <a:lnTo>
                  <a:pt x="287492" y="31362"/>
                </a:lnTo>
                <a:lnTo>
                  <a:pt x="206813" y="26297"/>
                </a:lnTo>
                <a:lnTo>
                  <a:pt x="180832" y="24171"/>
                </a:lnTo>
                <a:lnTo>
                  <a:pt x="128477" y="17361"/>
                </a:lnTo>
                <a:lnTo>
                  <a:pt x="88164" y="9492"/>
                </a:lnTo>
                <a:lnTo>
                  <a:pt x="52563" y="681"/>
                </a:lnTo>
                <a:lnTo>
                  <a:pt x="33307" y="0"/>
                </a:lnTo>
                <a:close/>
              </a:path>
            </a:pathLst>
          </a:custGeom>
          <a:solidFill>
            <a:srgbClr val="F1DA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9" name="object 169"/>
          <p:cNvSpPr/>
          <p:nvPr/>
        </p:nvSpPr>
        <p:spPr>
          <a:xfrm>
            <a:off x="13115170" y="6460425"/>
            <a:ext cx="210288" cy="232512"/>
          </a:xfrm>
          <a:prstGeom prst="rect">
            <a:avLst/>
          </a:prstGeom>
          <a:blipFill>
            <a:blip r:embed="rId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0" name="object 170"/>
          <p:cNvSpPr/>
          <p:nvPr/>
        </p:nvSpPr>
        <p:spPr>
          <a:xfrm>
            <a:off x="12766208" y="6422485"/>
            <a:ext cx="479985" cy="365884"/>
          </a:xfrm>
          <a:prstGeom prst="rect">
            <a:avLst/>
          </a:prstGeom>
          <a:blipFill>
            <a:blip r:embed="rId5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" name="object 171"/>
          <p:cNvSpPr/>
          <p:nvPr/>
        </p:nvSpPr>
        <p:spPr>
          <a:xfrm>
            <a:off x="13059771" y="6239715"/>
            <a:ext cx="180340" cy="263525"/>
          </a:xfrm>
          <a:custGeom>
            <a:avLst/>
            <a:gdLst/>
            <a:ahLst/>
            <a:cxnLst/>
            <a:rect l="l" t="t" r="r" b="b"/>
            <a:pathLst>
              <a:path w="180340" h="263525">
                <a:moveTo>
                  <a:pt x="76686" y="0"/>
                </a:moveTo>
                <a:lnTo>
                  <a:pt x="67157" y="15057"/>
                </a:lnTo>
                <a:lnTo>
                  <a:pt x="61477" y="29154"/>
                </a:lnTo>
                <a:lnTo>
                  <a:pt x="58427" y="42370"/>
                </a:lnTo>
                <a:lnTo>
                  <a:pt x="56791" y="54783"/>
                </a:lnTo>
                <a:lnTo>
                  <a:pt x="51889" y="74315"/>
                </a:lnTo>
                <a:lnTo>
                  <a:pt x="43022" y="91597"/>
                </a:lnTo>
                <a:lnTo>
                  <a:pt x="31170" y="111972"/>
                </a:lnTo>
                <a:lnTo>
                  <a:pt x="17316" y="140781"/>
                </a:lnTo>
                <a:lnTo>
                  <a:pt x="8520" y="162227"/>
                </a:lnTo>
                <a:lnTo>
                  <a:pt x="2630" y="178981"/>
                </a:lnTo>
                <a:lnTo>
                  <a:pt x="0" y="192417"/>
                </a:lnTo>
                <a:lnTo>
                  <a:pt x="981" y="203910"/>
                </a:lnTo>
                <a:lnTo>
                  <a:pt x="21597" y="234270"/>
                </a:lnTo>
                <a:lnTo>
                  <a:pt x="58244" y="255827"/>
                </a:lnTo>
                <a:lnTo>
                  <a:pt x="99504" y="263079"/>
                </a:lnTo>
                <a:lnTo>
                  <a:pt x="133961" y="250526"/>
                </a:lnTo>
                <a:lnTo>
                  <a:pt x="145409" y="234733"/>
                </a:lnTo>
                <a:lnTo>
                  <a:pt x="150702" y="216773"/>
                </a:lnTo>
                <a:lnTo>
                  <a:pt x="151970" y="200061"/>
                </a:lnTo>
                <a:lnTo>
                  <a:pt x="151343" y="188015"/>
                </a:lnTo>
                <a:lnTo>
                  <a:pt x="159345" y="176018"/>
                </a:lnTo>
                <a:lnTo>
                  <a:pt x="167691" y="160051"/>
                </a:lnTo>
                <a:lnTo>
                  <a:pt x="174799" y="140344"/>
                </a:lnTo>
                <a:lnTo>
                  <a:pt x="179091" y="117127"/>
                </a:lnTo>
                <a:lnTo>
                  <a:pt x="180033" y="107211"/>
                </a:lnTo>
                <a:lnTo>
                  <a:pt x="179719" y="98279"/>
                </a:lnTo>
                <a:lnTo>
                  <a:pt x="179091" y="93012"/>
                </a:lnTo>
                <a:lnTo>
                  <a:pt x="170394" y="64461"/>
                </a:lnTo>
                <a:lnTo>
                  <a:pt x="149720" y="33250"/>
                </a:lnTo>
                <a:lnTo>
                  <a:pt x="118131" y="8666"/>
                </a:lnTo>
                <a:lnTo>
                  <a:pt x="76686" y="0"/>
                </a:lnTo>
                <a:close/>
              </a:path>
            </a:pathLst>
          </a:custGeom>
          <a:solidFill>
            <a:srgbClr val="172B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" name="object 172"/>
          <p:cNvSpPr/>
          <p:nvPr/>
        </p:nvSpPr>
        <p:spPr>
          <a:xfrm>
            <a:off x="12897752" y="6271055"/>
            <a:ext cx="92710" cy="57150"/>
          </a:xfrm>
          <a:custGeom>
            <a:avLst/>
            <a:gdLst/>
            <a:ahLst/>
            <a:cxnLst/>
            <a:rect l="l" t="t" r="r" b="b"/>
            <a:pathLst>
              <a:path w="92709" h="57150">
                <a:moveTo>
                  <a:pt x="44231" y="0"/>
                </a:moveTo>
                <a:lnTo>
                  <a:pt x="17771" y="14114"/>
                </a:lnTo>
                <a:lnTo>
                  <a:pt x="14564" y="18676"/>
                </a:lnTo>
                <a:lnTo>
                  <a:pt x="10572" y="23969"/>
                </a:lnTo>
                <a:lnTo>
                  <a:pt x="5755" y="29892"/>
                </a:lnTo>
                <a:lnTo>
                  <a:pt x="75" y="36344"/>
                </a:lnTo>
                <a:lnTo>
                  <a:pt x="0" y="43043"/>
                </a:lnTo>
                <a:lnTo>
                  <a:pt x="2535" y="48942"/>
                </a:lnTo>
                <a:lnTo>
                  <a:pt x="7113" y="53335"/>
                </a:lnTo>
                <a:lnTo>
                  <a:pt x="13163" y="55516"/>
                </a:lnTo>
                <a:lnTo>
                  <a:pt x="21854" y="56595"/>
                </a:lnTo>
                <a:lnTo>
                  <a:pt x="30231" y="49663"/>
                </a:lnTo>
                <a:lnTo>
                  <a:pt x="30545" y="40375"/>
                </a:lnTo>
                <a:lnTo>
                  <a:pt x="46974" y="40375"/>
                </a:lnTo>
                <a:lnTo>
                  <a:pt x="52455" y="39806"/>
                </a:lnTo>
                <a:lnTo>
                  <a:pt x="57049" y="38118"/>
                </a:lnTo>
                <a:lnTo>
                  <a:pt x="58816" y="36009"/>
                </a:lnTo>
                <a:lnTo>
                  <a:pt x="59235" y="34606"/>
                </a:lnTo>
                <a:lnTo>
                  <a:pt x="58712" y="32721"/>
                </a:lnTo>
                <a:lnTo>
                  <a:pt x="56513" y="30156"/>
                </a:lnTo>
                <a:lnTo>
                  <a:pt x="59131" y="29873"/>
                </a:lnTo>
                <a:lnTo>
                  <a:pt x="78188" y="22009"/>
                </a:lnTo>
                <a:lnTo>
                  <a:pt x="78083" y="19099"/>
                </a:lnTo>
                <a:lnTo>
                  <a:pt x="77769" y="17036"/>
                </a:lnTo>
                <a:lnTo>
                  <a:pt x="86774" y="15559"/>
                </a:lnTo>
                <a:lnTo>
                  <a:pt x="92219" y="11287"/>
                </a:lnTo>
                <a:lnTo>
                  <a:pt x="91904" y="8303"/>
                </a:lnTo>
                <a:lnTo>
                  <a:pt x="91590" y="5706"/>
                </a:lnTo>
                <a:lnTo>
                  <a:pt x="86878" y="3403"/>
                </a:lnTo>
                <a:lnTo>
                  <a:pt x="80910" y="2617"/>
                </a:lnTo>
                <a:lnTo>
                  <a:pt x="61429" y="1042"/>
                </a:lnTo>
                <a:lnTo>
                  <a:pt x="53895" y="513"/>
                </a:lnTo>
                <a:lnTo>
                  <a:pt x="44231" y="0"/>
                </a:lnTo>
                <a:close/>
              </a:path>
              <a:path w="92709" h="57150">
                <a:moveTo>
                  <a:pt x="46974" y="40375"/>
                </a:moveTo>
                <a:lnTo>
                  <a:pt x="30545" y="40375"/>
                </a:lnTo>
                <a:lnTo>
                  <a:pt x="43974" y="40687"/>
                </a:lnTo>
                <a:lnTo>
                  <a:pt x="46974" y="40375"/>
                </a:lnTo>
                <a:close/>
              </a:path>
            </a:pathLst>
          </a:custGeom>
          <a:solidFill>
            <a:srgbClr val="F1DA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" name="object 173"/>
          <p:cNvSpPr txBox="1">
            <a:spLocks noGrp="1"/>
          </p:cNvSpPr>
          <p:nvPr>
            <p:ph type="title"/>
          </p:nvPr>
        </p:nvSpPr>
        <p:spPr>
          <a:xfrm>
            <a:off x="8081294" y="594611"/>
            <a:ext cx="3956050" cy="10306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600" spc="-825" dirty="0"/>
              <a:t>Example</a:t>
            </a:r>
            <a:r>
              <a:rPr sz="6600" spc="-840" dirty="0"/>
              <a:t> </a:t>
            </a:r>
            <a:r>
              <a:rPr sz="6600" spc="-1075" dirty="0"/>
              <a:t>3</a:t>
            </a:r>
            <a:endParaRPr sz="6600"/>
          </a:p>
        </p:txBody>
      </p:sp>
      <p:sp>
        <p:nvSpPr>
          <p:cNvPr id="174" name="object 174"/>
          <p:cNvSpPr txBox="1"/>
          <p:nvPr/>
        </p:nvSpPr>
        <p:spPr>
          <a:xfrm>
            <a:off x="6992322" y="1809234"/>
            <a:ext cx="6125845" cy="10306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600" b="1" spc="-660" dirty="0">
                <a:solidFill>
                  <a:srgbClr val="FFFFFF"/>
                </a:solidFill>
                <a:latin typeface="Verdana"/>
                <a:cs typeface="Verdana"/>
              </a:rPr>
              <a:t>Topic</a:t>
            </a:r>
            <a:r>
              <a:rPr sz="6600" b="1" spc="-8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6600" b="1" spc="-705" dirty="0">
                <a:solidFill>
                  <a:srgbClr val="FFFFFF"/>
                </a:solidFill>
                <a:latin typeface="Verdana"/>
                <a:cs typeface="Verdana"/>
              </a:rPr>
              <a:t>Discovery</a:t>
            </a:r>
            <a:endParaRPr sz="66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49827" y="1011340"/>
            <a:ext cx="518159" cy="518159"/>
          </a:xfrm>
          <a:custGeom>
            <a:avLst/>
            <a:gdLst/>
            <a:ahLst/>
            <a:cxnLst/>
            <a:rect l="l" t="t" r="r" b="b"/>
            <a:pathLst>
              <a:path w="518159" h="518159">
                <a:moveTo>
                  <a:pt x="281094" y="0"/>
                </a:moveTo>
                <a:lnTo>
                  <a:pt x="236797" y="0"/>
                </a:lnTo>
                <a:lnTo>
                  <a:pt x="193019" y="7518"/>
                </a:lnTo>
                <a:lnTo>
                  <a:pt x="150798" y="22554"/>
                </a:lnTo>
                <a:lnTo>
                  <a:pt x="111172" y="45108"/>
                </a:lnTo>
                <a:lnTo>
                  <a:pt x="75179" y="75180"/>
                </a:lnTo>
                <a:lnTo>
                  <a:pt x="45107" y="111171"/>
                </a:lnTo>
                <a:lnTo>
                  <a:pt x="22553" y="150795"/>
                </a:lnTo>
                <a:lnTo>
                  <a:pt x="7517" y="193015"/>
                </a:lnTo>
                <a:lnTo>
                  <a:pt x="0" y="236792"/>
                </a:lnTo>
                <a:lnTo>
                  <a:pt x="0" y="281089"/>
                </a:lnTo>
                <a:lnTo>
                  <a:pt x="7517" y="324867"/>
                </a:lnTo>
                <a:lnTo>
                  <a:pt x="22553" y="367088"/>
                </a:lnTo>
                <a:lnTo>
                  <a:pt x="45107" y="406715"/>
                </a:lnTo>
                <a:lnTo>
                  <a:pt x="75179" y="442709"/>
                </a:lnTo>
                <a:lnTo>
                  <a:pt x="111172" y="472781"/>
                </a:lnTo>
                <a:lnTo>
                  <a:pt x="150798" y="495335"/>
                </a:lnTo>
                <a:lnTo>
                  <a:pt x="193019" y="510371"/>
                </a:lnTo>
                <a:lnTo>
                  <a:pt x="236797" y="517889"/>
                </a:lnTo>
                <a:lnTo>
                  <a:pt x="281094" y="517889"/>
                </a:lnTo>
                <a:lnTo>
                  <a:pt x="324871" y="510371"/>
                </a:lnTo>
                <a:lnTo>
                  <a:pt x="367092" y="495335"/>
                </a:lnTo>
                <a:lnTo>
                  <a:pt x="406718" y="472781"/>
                </a:lnTo>
                <a:lnTo>
                  <a:pt x="442711" y="442709"/>
                </a:lnTo>
                <a:lnTo>
                  <a:pt x="472783" y="406715"/>
                </a:lnTo>
                <a:lnTo>
                  <a:pt x="495336" y="367088"/>
                </a:lnTo>
                <a:lnTo>
                  <a:pt x="510372" y="324867"/>
                </a:lnTo>
                <a:lnTo>
                  <a:pt x="517890" y="281089"/>
                </a:lnTo>
                <a:lnTo>
                  <a:pt x="517890" y="236792"/>
                </a:lnTo>
                <a:lnTo>
                  <a:pt x="510372" y="193015"/>
                </a:lnTo>
                <a:lnTo>
                  <a:pt x="495336" y="150795"/>
                </a:lnTo>
                <a:lnTo>
                  <a:pt x="472783" y="111171"/>
                </a:lnTo>
                <a:lnTo>
                  <a:pt x="442711" y="75180"/>
                </a:lnTo>
                <a:lnTo>
                  <a:pt x="406718" y="45108"/>
                </a:lnTo>
                <a:lnTo>
                  <a:pt x="367092" y="22554"/>
                </a:lnTo>
                <a:lnTo>
                  <a:pt x="324871" y="7518"/>
                </a:lnTo>
                <a:lnTo>
                  <a:pt x="28109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49827" y="1011338"/>
            <a:ext cx="518159" cy="518159"/>
          </a:xfrm>
          <a:custGeom>
            <a:avLst/>
            <a:gdLst/>
            <a:ahLst/>
            <a:cxnLst/>
            <a:rect l="l" t="t" r="r" b="b"/>
            <a:pathLst>
              <a:path w="518159" h="518159">
                <a:moveTo>
                  <a:pt x="442711" y="75178"/>
                </a:moveTo>
                <a:lnTo>
                  <a:pt x="472783" y="111171"/>
                </a:lnTo>
                <a:lnTo>
                  <a:pt x="495336" y="150797"/>
                </a:lnTo>
                <a:lnTo>
                  <a:pt x="510372" y="193018"/>
                </a:lnTo>
                <a:lnTo>
                  <a:pt x="517890" y="236796"/>
                </a:lnTo>
                <a:lnTo>
                  <a:pt x="517890" y="281093"/>
                </a:lnTo>
                <a:lnTo>
                  <a:pt x="510372" y="324871"/>
                </a:lnTo>
                <a:lnTo>
                  <a:pt x="495336" y="367092"/>
                </a:lnTo>
                <a:lnTo>
                  <a:pt x="472783" y="406718"/>
                </a:lnTo>
                <a:lnTo>
                  <a:pt x="442711" y="442711"/>
                </a:lnTo>
                <a:lnTo>
                  <a:pt x="406718" y="472783"/>
                </a:lnTo>
                <a:lnTo>
                  <a:pt x="367092" y="495336"/>
                </a:lnTo>
                <a:lnTo>
                  <a:pt x="324871" y="510372"/>
                </a:lnTo>
                <a:lnTo>
                  <a:pt x="281093" y="517890"/>
                </a:lnTo>
                <a:lnTo>
                  <a:pt x="236796" y="517890"/>
                </a:lnTo>
                <a:lnTo>
                  <a:pt x="193018" y="510372"/>
                </a:lnTo>
                <a:lnTo>
                  <a:pt x="150797" y="495336"/>
                </a:lnTo>
                <a:lnTo>
                  <a:pt x="111171" y="472783"/>
                </a:lnTo>
                <a:lnTo>
                  <a:pt x="75178" y="442711"/>
                </a:lnTo>
                <a:lnTo>
                  <a:pt x="45107" y="406718"/>
                </a:lnTo>
                <a:lnTo>
                  <a:pt x="22553" y="367092"/>
                </a:lnTo>
                <a:lnTo>
                  <a:pt x="7517" y="324871"/>
                </a:lnTo>
                <a:lnTo>
                  <a:pt x="0" y="281093"/>
                </a:lnTo>
                <a:lnTo>
                  <a:pt x="0" y="236796"/>
                </a:lnTo>
                <a:lnTo>
                  <a:pt x="7517" y="193018"/>
                </a:lnTo>
                <a:lnTo>
                  <a:pt x="22553" y="150797"/>
                </a:lnTo>
                <a:lnTo>
                  <a:pt x="45107" y="111171"/>
                </a:lnTo>
                <a:lnTo>
                  <a:pt x="75178" y="75178"/>
                </a:lnTo>
                <a:lnTo>
                  <a:pt x="111171" y="45107"/>
                </a:lnTo>
                <a:lnTo>
                  <a:pt x="150797" y="22553"/>
                </a:lnTo>
                <a:lnTo>
                  <a:pt x="193018" y="7517"/>
                </a:lnTo>
                <a:lnTo>
                  <a:pt x="236796" y="0"/>
                </a:lnTo>
                <a:lnTo>
                  <a:pt x="281093" y="0"/>
                </a:lnTo>
                <a:lnTo>
                  <a:pt x="324871" y="7517"/>
                </a:lnTo>
                <a:lnTo>
                  <a:pt x="367092" y="22553"/>
                </a:lnTo>
                <a:lnTo>
                  <a:pt x="406718" y="45107"/>
                </a:lnTo>
                <a:lnTo>
                  <a:pt x="442711" y="75178"/>
                </a:lnTo>
                <a:close/>
              </a:path>
            </a:pathLst>
          </a:custGeom>
          <a:ln w="6282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049881" y="1495107"/>
            <a:ext cx="4011295" cy="10306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600" b="1" spc="-260" dirty="0">
                <a:solidFill>
                  <a:srgbClr val="253858"/>
                </a:solidFill>
                <a:latin typeface="Verdana"/>
                <a:cs typeface="Verdana"/>
              </a:rPr>
              <a:t>C</a:t>
            </a:r>
            <a:r>
              <a:rPr sz="6600" b="1" spc="-140" dirty="0">
                <a:solidFill>
                  <a:srgbClr val="253858"/>
                </a:solidFill>
                <a:latin typeface="Verdana"/>
                <a:cs typeface="Verdana"/>
              </a:rPr>
              <a:t>l</a:t>
            </a:r>
            <a:r>
              <a:rPr sz="6600" b="1" spc="-910" dirty="0">
                <a:solidFill>
                  <a:srgbClr val="253858"/>
                </a:solidFill>
                <a:latin typeface="Verdana"/>
                <a:cs typeface="Verdana"/>
              </a:rPr>
              <a:t>u</a:t>
            </a:r>
            <a:r>
              <a:rPr sz="6600" b="1" spc="-944" dirty="0">
                <a:solidFill>
                  <a:srgbClr val="253858"/>
                </a:solidFill>
                <a:latin typeface="Verdana"/>
                <a:cs typeface="Verdana"/>
              </a:rPr>
              <a:t>s</a:t>
            </a:r>
            <a:r>
              <a:rPr sz="6600" b="1" spc="-630" dirty="0">
                <a:solidFill>
                  <a:srgbClr val="253858"/>
                </a:solidFill>
                <a:latin typeface="Verdana"/>
                <a:cs typeface="Verdana"/>
              </a:rPr>
              <a:t>t</a:t>
            </a:r>
            <a:r>
              <a:rPr sz="6600" b="1" spc="-810" dirty="0">
                <a:solidFill>
                  <a:srgbClr val="253858"/>
                </a:solidFill>
                <a:latin typeface="Verdana"/>
                <a:cs typeface="Verdana"/>
              </a:rPr>
              <a:t>e</a:t>
            </a:r>
            <a:r>
              <a:rPr sz="6600" b="1" spc="-755" dirty="0">
                <a:solidFill>
                  <a:srgbClr val="253858"/>
                </a:solidFill>
                <a:latin typeface="Verdana"/>
                <a:cs typeface="Verdana"/>
              </a:rPr>
              <a:t>r</a:t>
            </a:r>
            <a:r>
              <a:rPr sz="6600" b="1" spc="-515" dirty="0">
                <a:solidFill>
                  <a:srgbClr val="253858"/>
                </a:solidFill>
                <a:latin typeface="Verdana"/>
                <a:cs typeface="Verdana"/>
              </a:rPr>
              <a:t>i</a:t>
            </a:r>
            <a:r>
              <a:rPr sz="6600" b="1" spc="-919" dirty="0">
                <a:solidFill>
                  <a:srgbClr val="253858"/>
                </a:solidFill>
                <a:latin typeface="Verdana"/>
                <a:cs typeface="Verdana"/>
              </a:rPr>
              <a:t>n</a:t>
            </a:r>
            <a:r>
              <a:rPr sz="6600" b="1" spc="-680" dirty="0">
                <a:solidFill>
                  <a:srgbClr val="253858"/>
                </a:solidFill>
                <a:latin typeface="Verdana"/>
                <a:cs typeface="Verdana"/>
              </a:rPr>
              <a:t>g</a:t>
            </a:r>
            <a:endParaRPr sz="6600">
              <a:latin typeface="Verdana"/>
              <a:cs typeface="Verdan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772284" y="4007718"/>
            <a:ext cx="518159" cy="518159"/>
          </a:xfrm>
          <a:custGeom>
            <a:avLst/>
            <a:gdLst/>
            <a:ahLst/>
            <a:cxnLst/>
            <a:rect l="l" t="t" r="r" b="b"/>
            <a:pathLst>
              <a:path w="518160" h="518160">
                <a:moveTo>
                  <a:pt x="281089" y="0"/>
                </a:moveTo>
                <a:lnTo>
                  <a:pt x="236792" y="0"/>
                </a:lnTo>
                <a:lnTo>
                  <a:pt x="193015" y="7517"/>
                </a:lnTo>
                <a:lnTo>
                  <a:pt x="150795" y="22551"/>
                </a:lnTo>
                <a:lnTo>
                  <a:pt x="111171" y="45103"/>
                </a:lnTo>
                <a:lnTo>
                  <a:pt x="75180" y="75173"/>
                </a:lnTo>
                <a:lnTo>
                  <a:pt x="45108" y="111167"/>
                </a:lnTo>
                <a:lnTo>
                  <a:pt x="22554" y="150793"/>
                </a:lnTo>
                <a:lnTo>
                  <a:pt x="7518" y="193015"/>
                </a:lnTo>
                <a:lnTo>
                  <a:pt x="0" y="236793"/>
                </a:lnTo>
                <a:lnTo>
                  <a:pt x="0" y="281091"/>
                </a:lnTo>
                <a:lnTo>
                  <a:pt x="7518" y="324869"/>
                </a:lnTo>
                <a:lnTo>
                  <a:pt x="22554" y="367091"/>
                </a:lnTo>
                <a:lnTo>
                  <a:pt x="45108" y="406717"/>
                </a:lnTo>
                <a:lnTo>
                  <a:pt x="75180" y="442711"/>
                </a:lnTo>
                <a:lnTo>
                  <a:pt x="111171" y="472781"/>
                </a:lnTo>
                <a:lnTo>
                  <a:pt x="150795" y="495332"/>
                </a:lnTo>
                <a:lnTo>
                  <a:pt x="193015" y="510367"/>
                </a:lnTo>
                <a:lnTo>
                  <a:pt x="236792" y="517884"/>
                </a:lnTo>
                <a:lnTo>
                  <a:pt x="281089" y="517884"/>
                </a:lnTo>
                <a:lnTo>
                  <a:pt x="324867" y="510367"/>
                </a:lnTo>
                <a:lnTo>
                  <a:pt x="367088" y="495332"/>
                </a:lnTo>
                <a:lnTo>
                  <a:pt x="406715" y="472781"/>
                </a:lnTo>
                <a:lnTo>
                  <a:pt x="442709" y="442711"/>
                </a:lnTo>
                <a:lnTo>
                  <a:pt x="472781" y="406717"/>
                </a:lnTo>
                <a:lnTo>
                  <a:pt x="495335" y="367091"/>
                </a:lnTo>
                <a:lnTo>
                  <a:pt x="510371" y="324869"/>
                </a:lnTo>
                <a:lnTo>
                  <a:pt x="517889" y="281091"/>
                </a:lnTo>
                <a:lnTo>
                  <a:pt x="517889" y="236793"/>
                </a:lnTo>
                <a:lnTo>
                  <a:pt x="510371" y="193015"/>
                </a:lnTo>
                <a:lnTo>
                  <a:pt x="495335" y="150793"/>
                </a:lnTo>
                <a:lnTo>
                  <a:pt x="472781" y="111167"/>
                </a:lnTo>
                <a:lnTo>
                  <a:pt x="442709" y="75173"/>
                </a:lnTo>
                <a:lnTo>
                  <a:pt x="406715" y="45103"/>
                </a:lnTo>
                <a:lnTo>
                  <a:pt x="367088" y="22551"/>
                </a:lnTo>
                <a:lnTo>
                  <a:pt x="324867" y="7517"/>
                </a:lnTo>
                <a:lnTo>
                  <a:pt x="281089" y="0"/>
                </a:lnTo>
                <a:close/>
              </a:path>
            </a:pathLst>
          </a:custGeom>
          <a:solidFill>
            <a:srgbClr val="0052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772282" y="4007718"/>
            <a:ext cx="518159" cy="518159"/>
          </a:xfrm>
          <a:custGeom>
            <a:avLst/>
            <a:gdLst/>
            <a:ahLst/>
            <a:cxnLst/>
            <a:rect l="l" t="t" r="r" b="b"/>
            <a:pathLst>
              <a:path w="518160" h="518160">
                <a:moveTo>
                  <a:pt x="442711" y="75178"/>
                </a:moveTo>
                <a:lnTo>
                  <a:pt x="472783" y="111171"/>
                </a:lnTo>
                <a:lnTo>
                  <a:pt x="495336" y="150797"/>
                </a:lnTo>
                <a:lnTo>
                  <a:pt x="510372" y="193018"/>
                </a:lnTo>
                <a:lnTo>
                  <a:pt x="517890" y="236796"/>
                </a:lnTo>
                <a:lnTo>
                  <a:pt x="517890" y="281093"/>
                </a:lnTo>
                <a:lnTo>
                  <a:pt x="510372" y="324871"/>
                </a:lnTo>
                <a:lnTo>
                  <a:pt x="495336" y="367092"/>
                </a:lnTo>
                <a:lnTo>
                  <a:pt x="472783" y="406718"/>
                </a:lnTo>
                <a:lnTo>
                  <a:pt x="442711" y="442711"/>
                </a:lnTo>
                <a:lnTo>
                  <a:pt x="406718" y="472783"/>
                </a:lnTo>
                <a:lnTo>
                  <a:pt x="367092" y="495336"/>
                </a:lnTo>
                <a:lnTo>
                  <a:pt x="324871" y="510372"/>
                </a:lnTo>
                <a:lnTo>
                  <a:pt x="281093" y="517890"/>
                </a:lnTo>
                <a:lnTo>
                  <a:pt x="236796" y="517890"/>
                </a:lnTo>
                <a:lnTo>
                  <a:pt x="193018" y="510372"/>
                </a:lnTo>
                <a:lnTo>
                  <a:pt x="150797" y="495336"/>
                </a:lnTo>
                <a:lnTo>
                  <a:pt x="111171" y="472783"/>
                </a:lnTo>
                <a:lnTo>
                  <a:pt x="75178" y="442711"/>
                </a:lnTo>
                <a:lnTo>
                  <a:pt x="45107" y="406718"/>
                </a:lnTo>
                <a:lnTo>
                  <a:pt x="22553" y="367092"/>
                </a:lnTo>
                <a:lnTo>
                  <a:pt x="7517" y="324871"/>
                </a:lnTo>
                <a:lnTo>
                  <a:pt x="0" y="281093"/>
                </a:lnTo>
                <a:lnTo>
                  <a:pt x="0" y="236796"/>
                </a:lnTo>
                <a:lnTo>
                  <a:pt x="7517" y="193018"/>
                </a:lnTo>
                <a:lnTo>
                  <a:pt x="22553" y="150797"/>
                </a:lnTo>
                <a:lnTo>
                  <a:pt x="45107" y="111171"/>
                </a:lnTo>
                <a:lnTo>
                  <a:pt x="75178" y="75178"/>
                </a:lnTo>
                <a:lnTo>
                  <a:pt x="111171" y="45107"/>
                </a:lnTo>
                <a:lnTo>
                  <a:pt x="150797" y="22553"/>
                </a:lnTo>
                <a:lnTo>
                  <a:pt x="193018" y="7517"/>
                </a:lnTo>
                <a:lnTo>
                  <a:pt x="236796" y="0"/>
                </a:lnTo>
                <a:lnTo>
                  <a:pt x="281093" y="0"/>
                </a:lnTo>
                <a:lnTo>
                  <a:pt x="324871" y="7517"/>
                </a:lnTo>
                <a:lnTo>
                  <a:pt x="367092" y="22553"/>
                </a:lnTo>
                <a:lnTo>
                  <a:pt x="406718" y="45107"/>
                </a:lnTo>
                <a:lnTo>
                  <a:pt x="442711" y="75178"/>
                </a:lnTo>
                <a:close/>
              </a:path>
            </a:pathLst>
          </a:custGeom>
          <a:ln w="6282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590445" y="6501246"/>
            <a:ext cx="518159" cy="518159"/>
          </a:xfrm>
          <a:custGeom>
            <a:avLst/>
            <a:gdLst/>
            <a:ahLst/>
            <a:cxnLst/>
            <a:rect l="l" t="t" r="r" b="b"/>
            <a:pathLst>
              <a:path w="518160" h="518159">
                <a:moveTo>
                  <a:pt x="281089" y="0"/>
                </a:moveTo>
                <a:lnTo>
                  <a:pt x="236792" y="0"/>
                </a:lnTo>
                <a:lnTo>
                  <a:pt x="193015" y="7518"/>
                </a:lnTo>
                <a:lnTo>
                  <a:pt x="150795" y="22554"/>
                </a:lnTo>
                <a:lnTo>
                  <a:pt x="111171" y="45108"/>
                </a:lnTo>
                <a:lnTo>
                  <a:pt x="75180" y="75180"/>
                </a:lnTo>
                <a:lnTo>
                  <a:pt x="45108" y="111174"/>
                </a:lnTo>
                <a:lnTo>
                  <a:pt x="22554" y="150801"/>
                </a:lnTo>
                <a:lnTo>
                  <a:pt x="7518" y="193022"/>
                </a:lnTo>
                <a:lnTo>
                  <a:pt x="0" y="236800"/>
                </a:lnTo>
                <a:lnTo>
                  <a:pt x="0" y="281097"/>
                </a:lnTo>
                <a:lnTo>
                  <a:pt x="7518" y="324874"/>
                </a:lnTo>
                <a:lnTo>
                  <a:pt x="22554" y="367094"/>
                </a:lnTo>
                <a:lnTo>
                  <a:pt x="45108" y="406718"/>
                </a:lnTo>
                <a:lnTo>
                  <a:pt x="75180" y="442709"/>
                </a:lnTo>
                <a:lnTo>
                  <a:pt x="111171" y="472781"/>
                </a:lnTo>
                <a:lnTo>
                  <a:pt x="150795" y="495335"/>
                </a:lnTo>
                <a:lnTo>
                  <a:pt x="193015" y="510371"/>
                </a:lnTo>
                <a:lnTo>
                  <a:pt x="236792" y="517889"/>
                </a:lnTo>
                <a:lnTo>
                  <a:pt x="281089" y="517889"/>
                </a:lnTo>
                <a:lnTo>
                  <a:pt x="324867" y="510371"/>
                </a:lnTo>
                <a:lnTo>
                  <a:pt x="367088" y="495335"/>
                </a:lnTo>
                <a:lnTo>
                  <a:pt x="406715" y="472781"/>
                </a:lnTo>
                <a:lnTo>
                  <a:pt x="442709" y="442709"/>
                </a:lnTo>
                <a:lnTo>
                  <a:pt x="472781" y="406718"/>
                </a:lnTo>
                <a:lnTo>
                  <a:pt x="495335" y="367094"/>
                </a:lnTo>
                <a:lnTo>
                  <a:pt x="510371" y="324874"/>
                </a:lnTo>
                <a:lnTo>
                  <a:pt x="517889" y="281097"/>
                </a:lnTo>
                <a:lnTo>
                  <a:pt x="517889" y="236800"/>
                </a:lnTo>
                <a:lnTo>
                  <a:pt x="510371" y="193022"/>
                </a:lnTo>
                <a:lnTo>
                  <a:pt x="495335" y="150801"/>
                </a:lnTo>
                <a:lnTo>
                  <a:pt x="472781" y="111174"/>
                </a:lnTo>
                <a:lnTo>
                  <a:pt x="442709" y="75180"/>
                </a:lnTo>
                <a:lnTo>
                  <a:pt x="406715" y="45108"/>
                </a:lnTo>
                <a:lnTo>
                  <a:pt x="367088" y="22554"/>
                </a:lnTo>
                <a:lnTo>
                  <a:pt x="324867" y="7518"/>
                </a:lnTo>
                <a:lnTo>
                  <a:pt x="281089" y="0"/>
                </a:lnTo>
                <a:close/>
              </a:path>
            </a:pathLst>
          </a:custGeom>
          <a:solidFill>
            <a:srgbClr val="0052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590442" y="6501244"/>
            <a:ext cx="518159" cy="518159"/>
          </a:xfrm>
          <a:custGeom>
            <a:avLst/>
            <a:gdLst/>
            <a:ahLst/>
            <a:cxnLst/>
            <a:rect l="l" t="t" r="r" b="b"/>
            <a:pathLst>
              <a:path w="518160" h="518159">
                <a:moveTo>
                  <a:pt x="442711" y="75178"/>
                </a:moveTo>
                <a:lnTo>
                  <a:pt x="472783" y="111171"/>
                </a:lnTo>
                <a:lnTo>
                  <a:pt x="495336" y="150797"/>
                </a:lnTo>
                <a:lnTo>
                  <a:pt x="510372" y="193018"/>
                </a:lnTo>
                <a:lnTo>
                  <a:pt x="517890" y="236796"/>
                </a:lnTo>
                <a:lnTo>
                  <a:pt x="517890" y="281093"/>
                </a:lnTo>
                <a:lnTo>
                  <a:pt x="510372" y="324871"/>
                </a:lnTo>
                <a:lnTo>
                  <a:pt x="495336" y="367092"/>
                </a:lnTo>
                <a:lnTo>
                  <a:pt x="472783" y="406718"/>
                </a:lnTo>
                <a:lnTo>
                  <a:pt x="442711" y="442711"/>
                </a:lnTo>
                <a:lnTo>
                  <a:pt x="406718" y="472783"/>
                </a:lnTo>
                <a:lnTo>
                  <a:pt x="367092" y="495336"/>
                </a:lnTo>
                <a:lnTo>
                  <a:pt x="324871" y="510372"/>
                </a:lnTo>
                <a:lnTo>
                  <a:pt x="281093" y="517890"/>
                </a:lnTo>
                <a:lnTo>
                  <a:pt x="236796" y="517890"/>
                </a:lnTo>
                <a:lnTo>
                  <a:pt x="193018" y="510372"/>
                </a:lnTo>
                <a:lnTo>
                  <a:pt x="150797" y="495336"/>
                </a:lnTo>
                <a:lnTo>
                  <a:pt x="111171" y="472783"/>
                </a:lnTo>
                <a:lnTo>
                  <a:pt x="75178" y="442711"/>
                </a:lnTo>
                <a:lnTo>
                  <a:pt x="45107" y="406718"/>
                </a:lnTo>
                <a:lnTo>
                  <a:pt x="22553" y="367092"/>
                </a:lnTo>
                <a:lnTo>
                  <a:pt x="7517" y="324871"/>
                </a:lnTo>
                <a:lnTo>
                  <a:pt x="0" y="281093"/>
                </a:lnTo>
                <a:lnTo>
                  <a:pt x="0" y="236796"/>
                </a:lnTo>
                <a:lnTo>
                  <a:pt x="7517" y="193018"/>
                </a:lnTo>
                <a:lnTo>
                  <a:pt x="22553" y="150797"/>
                </a:lnTo>
                <a:lnTo>
                  <a:pt x="45107" y="111171"/>
                </a:lnTo>
                <a:lnTo>
                  <a:pt x="75178" y="75178"/>
                </a:lnTo>
                <a:lnTo>
                  <a:pt x="111171" y="45107"/>
                </a:lnTo>
                <a:lnTo>
                  <a:pt x="150797" y="22553"/>
                </a:lnTo>
                <a:lnTo>
                  <a:pt x="193018" y="7517"/>
                </a:lnTo>
                <a:lnTo>
                  <a:pt x="236796" y="0"/>
                </a:lnTo>
                <a:lnTo>
                  <a:pt x="281093" y="0"/>
                </a:lnTo>
                <a:lnTo>
                  <a:pt x="324871" y="7517"/>
                </a:lnTo>
                <a:lnTo>
                  <a:pt x="367092" y="22553"/>
                </a:lnTo>
                <a:lnTo>
                  <a:pt x="406718" y="45107"/>
                </a:lnTo>
                <a:lnTo>
                  <a:pt x="442711" y="75178"/>
                </a:lnTo>
                <a:close/>
              </a:path>
            </a:pathLst>
          </a:custGeom>
          <a:ln w="6282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806073" y="7093459"/>
            <a:ext cx="518159" cy="518159"/>
          </a:xfrm>
          <a:custGeom>
            <a:avLst/>
            <a:gdLst/>
            <a:ahLst/>
            <a:cxnLst/>
            <a:rect l="l" t="t" r="r" b="b"/>
            <a:pathLst>
              <a:path w="518159" h="518159">
                <a:moveTo>
                  <a:pt x="281091" y="0"/>
                </a:moveTo>
                <a:lnTo>
                  <a:pt x="236793" y="0"/>
                </a:lnTo>
                <a:lnTo>
                  <a:pt x="193015" y="7518"/>
                </a:lnTo>
                <a:lnTo>
                  <a:pt x="150793" y="22554"/>
                </a:lnTo>
                <a:lnTo>
                  <a:pt x="111167" y="45108"/>
                </a:lnTo>
                <a:lnTo>
                  <a:pt x="75173" y="75180"/>
                </a:lnTo>
                <a:lnTo>
                  <a:pt x="45103" y="111174"/>
                </a:lnTo>
                <a:lnTo>
                  <a:pt x="22551" y="150801"/>
                </a:lnTo>
                <a:lnTo>
                  <a:pt x="7517" y="193022"/>
                </a:lnTo>
                <a:lnTo>
                  <a:pt x="0" y="236800"/>
                </a:lnTo>
                <a:lnTo>
                  <a:pt x="0" y="281097"/>
                </a:lnTo>
                <a:lnTo>
                  <a:pt x="7517" y="324874"/>
                </a:lnTo>
                <a:lnTo>
                  <a:pt x="22551" y="367094"/>
                </a:lnTo>
                <a:lnTo>
                  <a:pt x="45103" y="406718"/>
                </a:lnTo>
                <a:lnTo>
                  <a:pt x="75173" y="442709"/>
                </a:lnTo>
                <a:lnTo>
                  <a:pt x="111167" y="472781"/>
                </a:lnTo>
                <a:lnTo>
                  <a:pt x="150793" y="495335"/>
                </a:lnTo>
                <a:lnTo>
                  <a:pt x="193015" y="510371"/>
                </a:lnTo>
                <a:lnTo>
                  <a:pt x="236793" y="517889"/>
                </a:lnTo>
                <a:lnTo>
                  <a:pt x="281091" y="517889"/>
                </a:lnTo>
                <a:lnTo>
                  <a:pt x="324869" y="510371"/>
                </a:lnTo>
                <a:lnTo>
                  <a:pt x="367091" y="495335"/>
                </a:lnTo>
                <a:lnTo>
                  <a:pt x="406717" y="472781"/>
                </a:lnTo>
                <a:lnTo>
                  <a:pt x="442711" y="442709"/>
                </a:lnTo>
                <a:lnTo>
                  <a:pt x="472784" y="406718"/>
                </a:lnTo>
                <a:lnTo>
                  <a:pt x="495338" y="367094"/>
                </a:lnTo>
                <a:lnTo>
                  <a:pt x="510374" y="324874"/>
                </a:lnTo>
                <a:lnTo>
                  <a:pt x="517892" y="281097"/>
                </a:lnTo>
                <a:lnTo>
                  <a:pt x="517892" y="236800"/>
                </a:lnTo>
                <a:lnTo>
                  <a:pt x="510374" y="193022"/>
                </a:lnTo>
                <a:lnTo>
                  <a:pt x="495338" y="150801"/>
                </a:lnTo>
                <a:lnTo>
                  <a:pt x="472784" y="111174"/>
                </a:lnTo>
                <a:lnTo>
                  <a:pt x="442711" y="75180"/>
                </a:lnTo>
                <a:lnTo>
                  <a:pt x="406717" y="45108"/>
                </a:lnTo>
                <a:lnTo>
                  <a:pt x="367091" y="22554"/>
                </a:lnTo>
                <a:lnTo>
                  <a:pt x="324869" y="7518"/>
                </a:lnTo>
                <a:lnTo>
                  <a:pt x="281091" y="0"/>
                </a:lnTo>
                <a:close/>
              </a:path>
            </a:pathLst>
          </a:custGeom>
          <a:solidFill>
            <a:srgbClr val="0052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806073" y="7093456"/>
            <a:ext cx="518159" cy="518159"/>
          </a:xfrm>
          <a:custGeom>
            <a:avLst/>
            <a:gdLst/>
            <a:ahLst/>
            <a:cxnLst/>
            <a:rect l="l" t="t" r="r" b="b"/>
            <a:pathLst>
              <a:path w="518159" h="518159">
                <a:moveTo>
                  <a:pt x="442711" y="75178"/>
                </a:moveTo>
                <a:lnTo>
                  <a:pt x="472783" y="111171"/>
                </a:lnTo>
                <a:lnTo>
                  <a:pt x="495336" y="150797"/>
                </a:lnTo>
                <a:lnTo>
                  <a:pt x="510372" y="193018"/>
                </a:lnTo>
                <a:lnTo>
                  <a:pt x="517890" y="236796"/>
                </a:lnTo>
                <a:lnTo>
                  <a:pt x="517890" y="281093"/>
                </a:lnTo>
                <a:lnTo>
                  <a:pt x="510372" y="324871"/>
                </a:lnTo>
                <a:lnTo>
                  <a:pt x="495336" y="367092"/>
                </a:lnTo>
                <a:lnTo>
                  <a:pt x="472783" y="406718"/>
                </a:lnTo>
                <a:lnTo>
                  <a:pt x="442711" y="442711"/>
                </a:lnTo>
                <a:lnTo>
                  <a:pt x="406718" y="472783"/>
                </a:lnTo>
                <a:lnTo>
                  <a:pt x="367092" y="495336"/>
                </a:lnTo>
                <a:lnTo>
                  <a:pt x="324871" y="510372"/>
                </a:lnTo>
                <a:lnTo>
                  <a:pt x="281093" y="517890"/>
                </a:lnTo>
                <a:lnTo>
                  <a:pt x="236796" y="517890"/>
                </a:lnTo>
                <a:lnTo>
                  <a:pt x="193018" y="510372"/>
                </a:lnTo>
                <a:lnTo>
                  <a:pt x="150797" y="495336"/>
                </a:lnTo>
                <a:lnTo>
                  <a:pt x="111171" y="472783"/>
                </a:lnTo>
                <a:lnTo>
                  <a:pt x="75178" y="442711"/>
                </a:lnTo>
                <a:lnTo>
                  <a:pt x="45107" y="406718"/>
                </a:lnTo>
                <a:lnTo>
                  <a:pt x="22553" y="367092"/>
                </a:lnTo>
                <a:lnTo>
                  <a:pt x="7517" y="324871"/>
                </a:lnTo>
                <a:lnTo>
                  <a:pt x="0" y="281093"/>
                </a:lnTo>
                <a:lnTo>
                  <a:pt x="0" y="236796"/>
                </a:lnTo>
                <a:lnTo>
                  <a:pt x="7517" y="193018"/>
                </a:lnTo>
                <a:lnTo>
                  <a:pt x="22553" y="150797"/>
                </a:lnTo>
                <a:lnTo>
                  <a:pt x="45107" y="111171"/>
                </a:lnTo>
                <a:lnTo>
                  <a:pt x="75178" y="75178"/>
                </a:lnTo>
                <a:lnTo>
                  <a:pt x="111171" y="45107"/>
                </a:lnTo>
                <a:lnTo>
                  <a:pt x="150797" y="22553"/>
                </a:lnTo>
                <a:lnTo>
                  <a:pt x="193018" y="7517"/>
                </a:lnTo>
                <a:lnTo>
                  <a:pt x="236796" y="0"/>
                </a:lnTo>
                <a:lnTo>
                  <a:pt x="281093" y="0"/>
                </a:lnTo>
                <a:lnTo>
                  <a:pt x="324871" y="7517"/>
                </a:lnTo>
                <a:lnTo>
                  <a:pt x="367092" y="22553"/>
                </a:lnTo>
                <a:lnTo>
                  <a:pt x="406718" y="45107"/>
                </a:lnTo>
                <a:lnTo>
                  <a:pt x="442711" y="75178"/>
                </a:lnTo>
                <a:close/>
              </a:path>
            </a:pathLst>
          </a:custGeom>
          <a:ln w="6282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972324" y="5706433"/>
            <a:ext cx="518159" cy="518159"/>
          </a:xfrm>
          <a:custGeom>
            <a:avLst/>
            <a:gdLst/>
            <a:ahLst/>
            <a:cxnLst/>
            <a:rect l="l" t="t" r="r" b="b"/>
            <a:pathLst>
              <a:path w="518159" h="518160">
                <a:moveTo>
                  <a:pt x="281097" y="0"/>
                </a:moveTo>
                <a:lnTo>
                  <a:pt x="236800" y="0"/>
                </a:lnTo>
                <a:lnTo>
                  <a:pt x="193022" y="7518"/>
                </a:lnTo>
                <a:lnTo>
                  <a:pt x="150801" y="22554"/>
                </a:lnTo>
                <a:lnTo>
                  <a:pt x="111174" y="45108"/>
                </a:lnTo>
                <a:lnTo>
                  <a:pt x="75180" y="75180"/>
                </a:lnTo>
                <a:lnTo>
                  <a:pt x="45108" y="111174"/>
                </a:lnTo>
                <a:lnTo>
                  <a:pt x="22554" y="150801"/>
                </a:lnTo>
                <a:lnTo>
                  <a:pt x="7518" y="193022"/>
                </a:lnTo>
                <a:lnTo>
                  <a:pt x="0" y="236800"/>
                </a:lnTo>
                <a:lnTo>
                  <a:pt x="0" y="281097"/>
                </a:lnTo>
                <a:lnTo>
                  <a:pt x="7518" y="324874"/>
                </a:lnTo>
                <a:lnTo>
                  <a:pt x="22554" y="367094"/>
                </a:lnTo>
                <a:lnTo>
                  <a:pt x="45108" y="406718"/>
                </a:lnTo>
                <a:lnTo>
                  <a:pt x="75180" y="442709"/>
                </a:lnTo>
                <a:lnTo>
                  <a:pt x="111174" y="472781"/>
                </a:lnTo>
                <a:lnTo>
                  <a:pt x="150801" y="495335"/>
                </a:lnTo>
                <a:lnTo>
                  <a:pt x="193022" y="510371"/>
                </a:lnTo>
                <a:lnTo>
                  <a:pt x="236800" y="517889"/>
                </a:lnTo>
                <a:lnTo>
                  <a:pt x="281097" y="517889"/>
                </a:lnTo>
                <a:lnTo>
                  <a:pt x="324874" y="510371"/>
                </a:lnTo>
                <a:lnTo>
                  <a:pt x="367094" y="495335"/>
                </a:lnTo>
                <a:lnTo>
                  <a:pt x="406718" y="472781"/>
                </a:lnTo>
                <a:lnTo>
                  <a:pt x="442709" y="442709"/>
                </a:lnTo>
                <a:lnTo>
                  <a:pt x="472784" y="406718"/>
                </a:lnTo>
                <a:lnTo>
                  <a:pt x="495341" y="367094"/>
                </a:lnTo>
                <a:lnTo>
                  <a:pt x="510378" y="324874"/>
                </a:lnTo>
                <a:lnTo>
                  <a:pt x="517897" y="281097"/>
                </a:lnTo>
                <a:lnTo>
                  <a:pt x="517897" y="236800"/>
                </a:lnTo>
                <a:lnTo>
                  <a:pt x="510378" y="193022"/>
                </a:lnTo>
                <a:lnTo>
                  <a:pt x="495341" y="150801"/>
                </a:lnTo>
                <a:lnTo>
                  <a:pt x="472784" y="111174"/>
                </a:lnTo>
                <a:lnTo>
                  <a:pt x="442709" y="75180"/>
                </a:lnTo>
                <a:lnTo>
                  <a:pt x="406718" y="45108"/>
                </a:lnTo>
                <a:lnTo>
                  <a:pt x="367094" y="22554"/>
                </a:lnTo>
                <a:lnTo>
                  <a:pt x="324874" y="7518"/>
                </a:lnTo>
                <a:lnTo>
                  <a:pt x="281097" y="0"/>
                </a:lnTo>
                <a:close/>
              </a:path>
            </a:pathLst>
          </a:custGeom>
          <a:solidFill>
            <a:srgbClr val="0052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9972332" y="5706431"/>
            <a:ext cx="518159" cy="518159"/>
          </a:xfrm>
          <a:custGeom>
            <a:avLst/>
            <a:gdLst/>
            <a:ahLst/>
            <a:cxnLst/>
            <a:rect l="l" t="t" r="r" b="b"/>
            <a:pathLst>
              <a:path w="518159" h="518160">
                <a:moveTo>
                  <a:pt x="442711" y="75178"/>
                </a:moveTo>
                <a:lnTo>
                  <a:pt x="472783" y="111171"/>
                </a:lnTo>
                <a:lnTo>
                  <a:pt x="495336" y="150797"/>
                </a:lnTo>
                <a:lnTo>
                  <a:pt x="510372" y="193018"/>
                </a:lnTo>
                <a:lnTo>
                  <a:pt x="517890" y="236796"/>
                </a:lnTo>
                <a:lnTo>
                  <a:pt x="517890" y="281093"/>
                </a:lnTo>
                <a:lnTo>
                  <a:pt x="510372" y="324871"/>
                </a:lnTo>
                <a:lnTo>
                  <a:pt x="495336" y="367092"/>
                </a:lnTo>
                <a:lnTo>
                  <a:pt x="472783" y="406718"/>
                </a:lnTo>
                <a:lnTo>
                  <a:pt x="442711" y="442711"/>
                </a:lnTo>
                <a:lnTo>
                  <a:pt x="406718" y="472783"/>
                </a:lnTo>
                <a:lnTo>
                  <a:pt x="367092" y="495336"/>
                </a:lnTo>
                <a:lnTo>
                  <a:pt x="324871" y="510372"/>
                </a:lnTo>
                <a:lnTo>
                  <a:pt x="281093" y="517890"/>
                </a:lnTo>
                <a:lnTo>
                  <a:pt x="236796" y="517890"/>
                </a:lnTo>
                <a:lnTo>
                  <a:pt x="193018" y="510372"/>
                </a:lnTo>
                <a:lnTo>
                  <a:pt x="150797" y="495336"/>
                </a:lnTo>
                <a:lnTo>
                  <a:pt x="111171" y="472783"/>
                </a:lnTo>
                <a:lnTo>
                  <a:pt x="75178" y="442711"/>
                </a:lnTo>
                <a:lnTo>
                  <a:pt x="45107" y="406718"/>
                </a:lnTo>
                <a:lnTo>
                  <a:pt x="22553" y="367092"/>
                </a:lnTo>
                <a:lnTo>
                  <a:pt x="7517" y="324871"/>
                </a:lnTo>
                <a:lnTo>
                  <a:pt x="0" y="281093"/>
                </a:lnTo>
                <a:lnTo>
                  <a:pt x="0" y="236796"/>
                </a:lnTo>
                <a:lnTo>
                  <a:pt x="7517" y="193018"/>
                </a:lnTo>
                <a:lnTo>
                  <a:pt x="22553" y="150797"/>
                </a:lnTo>
                <a:lnTo>
                  <a:pt x="45107" y="111171"/>
                </a:lnTo>
                <a:lnTo>
                  <a:pt x="75178" y="75178"/>
                </a:lnTo>
                <a:lnTo>
                  <a:pt x="111171" y="45107"/>
                </a:lnTo>
                <a:lnTo>
                  <a:pt x="150797" y="22553"/>
                </a:lnTo>
                <a:lnTo>
                  <a:pt x="193018" y="7517"/>
                </a:lnTo>
                <a:lnTo>
                  <a:pt x="236796" y="0"/>
                </a:lnTo>
                <a:lnTo>
                  <a:pt x="281093" y="0"/>
                </a:lnTo>
                <a:lnTo>
                  <a:pt x="324871" y="7517"/>
                </a:lnTo>
                <a:lnTo>
                  <a:pt x="367092" y="22553"/>
                </a:lnTo>
                <a:lnTo>
                  <a:pt x="406718" y="45107"/>
                </a:lnTo>
                <a:lnTo>
                  <a:pt x="442711" y="75178"/>
                </a:lnTo>
                <a:close/>
              </a:path>
            </a:pathLst>
          </a:custGeom>
          <a:ln w="6282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1694641" y="8506304"/>
            <a:ext cx="518159" cy="518159"/>
          </a:xfrm>
          <a:custGeom>
            <a:avLst/>
            <a:gdLst/>
            <a:ahLst/>
            <a:cxnLst/>
            <a:rect l="l" t="t" r="r" b="b"/>
            <a:pathLst>
              <a:path w="518159" h="518159">
                <a:moveTo>
                  <a:pt x="281106" y="0"/>
                </a:moveTo>
                <a:lnTo>
                  <a:pt x="236814" y="0"/>
                </a:lnTo>
                <a:lnTo>
                  <a:pt x="193036" y="7517"/>
                </a:lnTo>
                <a:lnTo>
                  <a:pt x="150810" y="22551"/>
                </a:lnTo>
                <a:lnTo>
                  <a:pt x="111171" y="45103"/>
                </a:lnTo>
                <a:lnTo>
                  <a:pt x="75157" y="75173"/>
                </a:lnTo>
                <a:lnTo>
                  <a:pt x="45094" y="111167"/>
                </a:lnTo>
                <a:lnTo>
                  <a:pt x="22547" y="150793"/>
                </a:lnTo>
                <a:lnTo>
                  <a:pt x="7515" y="193015"/>
                </a:lnTo>
                <a:lnTo>
                  <a:pt x="0" y="236793"/>
                </a:lnTo>
                <a:lnTo>
                  <a:pt x="0" y="281091"/>
                </a:lnTo>
                <a:lnTo>
                  <a:pt x="7515" y="324869"/>
                </a:lnTo>
                <a:lnTo>
                  <a:pt x="22547" y="367091"/>
                </a:lnTo>
                <a:lnTo>
                  <a:pt x="45094" y="406717"/>
                </a:lnTo>
                <a:lnTo>
                  <a:pt x="75157" y="442711"/>
                </a:lnTo>
                <a:lnTo>
                  <a:pt x="111171" y="472781"/>
                </a:lnTo>
                <a:lnTo>
                  <a:pt x="150810" y="495332"/>
                </a:lnTo>
                <a:lnTo>
                  <a:pt x="193036" y="510367"/>
                </a:lnTo>
                <a:lnTo>
                  <a:pt x="236814" y="517884"/>
                </a:lnTo>
                <a:lnTo>
                  <a:pt x="281106" y="517884"/>
                </a:lnTo>
                <a:lnTo>
                  <a:pt x="324876" y="510367"/>
                </a:lnTo>
                <a:lnTo>
                  <a:pt x="367087" y="495332"/>
                </a:lnTo>
                <a:lnTo>
                  <a:pt x="406702" y="472781"/>
                </a:lnTo>
                <a:lnTo>
                  <a:pt x="442685" y="442711"/>
                </a:lnTo>
                <a:lnTo>
                  <a:pt x="472779" y="406717"/>
                </a:lnTo>
                <a:lnTo>
                  <a:pt x="495350" y="367091"/>
                </a:lnTo>
                <a:lnTo>
                  <a:pt x="510397" y="324869"/>
                </a:lnTo>
                <a:lnTo>
                  <a:pt x="517921" y="281091"/>
                </a:lnTo>
                <a:lnTo>
                  <a:pt x="517921" y="236793"/>
                </a:lnTo>
                <a:lnTo>
                  <a:pt x="510397" y="193015"/>
                </a:lnTo>
                <a:lnTo>
                  <a:pt x="495350" y="150793"/>
                </a:lnTo>
                <a:lnTo>
                  <a:pt x="472779" y="111167"/>
                </a:lnTo>
                <a:lnTo>
                  <a:pt x="442685" y="75173"/>
                </a:lnTo>
                <a:lnTo>
                  <a:pt x="406702" y="45103"/>
                </a:lnTo>
                <a:lnTo>
                  <a:pt x="367087" y="22551"/>
                </a:lnTo>
                <a:lnTo>
                  <a:pt x="324876" y="7517"/>
                </a:lnTo>
                <a:lnTo>
                  <a:pt x="281106" y="0"/>
                </a:lnTo>
                <a:close/>
              </a:path>
            </a:pathLst>
          </a:custGeom>
          <a:solidFill>
            <a:srgbClr val="0052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1694719" y="8506304"/>
            <a:ext cx="518159" cy="518159"/>
          </a:xfrm>
          <a:custGeom>
            <a:avLst/>
            <a:gdLst/>
            <a:ahLst/>
            <a:cxnLst/>
            <a:rect l="l" t="t" r="r" b="b"/>
            <a:pathLst>
              <a:path w="518159" h="518159">
                <a:moveTo>
                  <a:pt x="442711" y="75178"/>
                </a:moveTo>
                <a:lnTo>
                  <a:pt x="472783" y="111171"/>
                </a:lnTo>
                <a:lnTo>
                  <a:pt x="495336" y="150797"/>
                </a:lnTo>
                <a:lnTo>
                  <a:pt x="510372" y="193018"/>
                </a:lnTo>
                <a:lnTo>
                  <a:pt x="517890" y="236796"/>
                </a:lnTo>
                <a:lnTo>
                  <a:pt x="517890" y="281093"/>
                </a:lnTo>
                <a:lnTo>
                  <a:pt x="510372" y="324871"/>
                </a:lnTo>
                <a:lnTo>
                  <a:pt x="495336" y="367092"/>
                </a:lnTo>
                <a:lnTo>
                  <a:pt x="472783" y="406718"/>
                </a:lnTo>
                <a:lnTo>
                  <a:pt x="442711" y="442711"/>
                </a:lnTo>
                <a:lnTo>
                  <a:pt x="406718" y="472783"/>
                </a:lnTo>
                <a:lnTo>
                  <a:pt x="367092" y="495336"/>
                </a:lnTo>
                <a:lnTo>
                  <a:pt x="324871" y="510372"/>
                </a:lnTo>
                <a:lnTo>
                  <a:pt x="281093" y="517890"/>
                </a:lnTo>
                <a:lnTo>
                  <a:pt x="236796" y="517890"/>
                </a:lnTo>
                <a:lnTo>
                  <a:pt x="193018" y="510372"/>
                </a:lnTo>
                <a:lnTo>
                  <a:pt x="150797" y="495336"/>
                </a:lnTo>
                <a:lnTo>
                  <a:pt x="111171" y="472783"/>
                </a:lnTo>
                <a:lnTo>
                  <a:pt x="75178" y="442711"/>
                </a:lnTo>
                <a:lnTo>
                  <a:pt x="45107" y="406718"/>
                </a:lnTo>
                <a:lnTo>
                  <a:pt x="22553" y="367092"/>
                </a:lnTo>
                <a:lnTo>
                  <a:pt x="7517" y="324871"/>
                </a:lnTo>
                <a:lnTo>
                  <a:pt x="0" y="281093"/>
                </a:lnTo>
                <a:lnTo>
                  <a:pt x="0" y="236796"/>
                </a:lnTo>
                <a:lnTo>
                  <a:pt x="7517" y="193018"/>
                </a:lnTo>
                <a:lnTo>
                  <a:pt x="22553" y="150797"/>
                </a:lnTo>
                <a:lnTo>
                  <a:pt x="45107" y="111171"/>
                </a:lnTo>
                <a:lnTo>
                  <a:pt x="75178" y="75178"/>
                </a:lnTo>
                <a:lnTo>
                  <a:pt x="111171" y="45107"/>
                </a:lnTo>
                <a:lnTo>
                  <a:pt x="150797" y="22553"/>
                </a:lnTo>
                <a:lnTo>
                  <a:pt x="193018" y="7517"/>
                </a:lnTo>
                <a:lnTo>
                  <a:pt x="236796" y="0"/>
                </a:lnTo>
                <a:lnTo>
                  <a:pt x="281093" y="0"/>
                </a:lnTo>
                <a:lnTo>
                  <a:pt x="324871" y="7517"/>
                </a:lnTo>
                <a:lnTo>
                  <a:pt x="367092" y="22553"/>
                </a:lnTo>
                <a:lnTo>
                  <a:pt x="406718" y="45107"/>
                </a:lnTo>
                <a:lnTo>
                  <a:pt x="442711" y="75178"/>
                </a:lnTo>
                <a:close/>
              </a:path>
            </a:pathLst>
          </a:custGeom>
          <a:ln w="6282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2691574" y="7124872"/>
            <a:ext cx="518159" cy="518159"/>
          </a:xfrm>
          <a:custGeom>
            <a:avLst/>
            <a:gdLst/>
            <a:ahLst/>
            <a:cxnLst/>
            <a:rect l="l" t="t" r="r" b="b"/>
            <a:pathLst>
              <a:path w="518159" h="518159">
                <a:moveTo>
                  <a:pt x="281106" y="0"/>
                </a:moveTo>
                <a:lnTo>
                  <a:pt x="236814" y="0"/>
                </a:lnTo>
                <a:lnTo>
                  <a:pt x="193036" y="7518"/>
                </a:lnTo>
                <a:lnTo>
                  <a:pt x="150810" y="22554"/>
                </a:lnTo>
                <a:lnTo>
                  <a:pt x="111171" y="45108"/>
                </a:lnTo>
                <a:lnTo>
                  <a:pt x="75157" y="75180"/>
                </a:lnTo>
                <a:lnTo>
                  <a:pt x="45094" y="111174"/>
                </a:lnTo>
                <a:lnTo>
                  <a:pt x="22547" y="150801"/>
                </a:lnTo>
                <a:lnTo>
                  <a:pt x="7515" y="193022"/>
                </a:lnTo>
                <a:lnTo>
                  <a:pt x="0" y="236800"/>
                </a:lnTo>
                <a:lnTo>
                  <a:pt x="0" y="281097"/>
                </a:lnTo>
                <a:lnTo>
                  <a:pt x="7515" y="324874"/>
                </a:lnTo>
                <a:lnTo>
                  <a:pt x="22547" y="367094"/>
                </a:lnTo>
                <a:lnTo>
                  <a:pt x="45094" y="406718"/>
                </a:lnTo>
                <a:lnTo>
                  <a:pt x="75157" y="442709"/>
                </a:lnTo>
                <a:lnTo>
                  <a:pt x="111171" y="472781"/>
                </a:lnTo>
                <a:lnTo>
                  <a:pt x="150810" y="495335"/>
                </a:lnTo>
                <a:lnTo>
                  <a:pt x="193036" y="510371"/>
                </a:lnTo>
                <a:lnTo>
                  <a:pt x="236814" y="517889"/>
                </a:lnTo>
                <a:lnTo>
                  <a:pt x="281106" y="517889"/>
                </a:lnTo>
                <a:lnTo>
                  <a:pt x="324876" y="510371"/>
                </a:lnTo>
                <a:lnTo>
                  <a:pt x="367087" y="495335"/>
                </a:lnTo>
                <a:lnTo>
                  <a:pt x="406702" y="472781"/>
                </a:lnTo>
                <a:lnTo>
                  <a:pt x="442685" y="442709"/>
                </a:lnTo>
                <a:lnTo>
                  <a:pt x="472779" y="406718"/>
                </a:lnTo>
                <a:lnTo>
                  <a:pt x="495350" y="367094"/>
                </a:lnTo>
                <a:lnTo>
                  <a:pt x="510397" y="324874"/>
                </a:lnTo>
                <a:lnTo>
                  <a:pt x="517921" y="281097"/>
                </a:lnTo>
                <a:lnTo>
                  <a:pt x="517921" y="236800"/>
                </a:lnTo>
                <a:lnTo>
                  <a:pt x="510397" y="193022"/>
                </a:lnTo>
                <a:lnTo>
                  <a:pt x="495350" y="150801"/>
                </a:lnTo>
                <a:lnTo>
                  <a:pt x="472779" y="111174"/>
                </a:lnTo>
                <a:lnTo>
                  <a:pt x="442685" y="75180"/>
                </a:lnTo>
                <a:lnTo>
                  <a:pt x="406702" y="45108"/>
                </a:lnTo>
                <a:lnTo>
                  <a:pt x="367087" y="22554"/>
                </a:lnTo>
                <a:lnTo>
                  <a:pt x="324876" y="7518"/>
                </a:lnTo>
                <a:lnTo>
                  <a:pt x="281106" y="0"/>
                </a:lnTo>
                <a:close/>
              </a:path>
            </a:pathLst>
          </a:custGeom>
          <a:solidFill>
            <a:srgbClr val="0052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2691547" y="7124869"/>
            <a:ext cx="518159" cy="518159"/>
          </a:xfrm>
          <a:custGeom>
            <a:avLst/>
            <a:gdLst/>
            <a:ahLst/>
            <a:cxnLst/>
            <a:rect l="l" t="t" r="r" b="b"/>
            <a:pathLst>
              <a:path w="518159" h="518159">
                <a:moveTo>
                  <a:pt x="442711" y="75178"/>
                </a:moveTo>
                <a:lnTo>
                  <a:pt x="472783" y="111171"/>
                </a:lnTo>
                <a:lnTo>
                  <a:pt x="495336" y="150797"/>
                </a:lnTo>
                <a:lnTo>
                  <a:pt x="510372" y="193018"/>
                </a:lnTo>
                <a:lnTo>
                  <a:pt x="517890" y="236796"/>
                </a:lnTo>
                <a:lnTo>
                  <a:pt x="517890" y="281093"/>
                </a:lnTo>
                <a:lnTo>
                  <a:pt x="510372" y="324871"/>
                </a:lnTo>
                <a:lnTo>
                  <a:pt x="495336" y="367092"/>
                </a:lnTo>
                <a:lnTo>
                  <a:pt x="472783" y="406718"/>
                </a:lnTo>
                <a:lnTo>
                  <a:pt x="442711" y="442711"/>
                </a:lnTo>
                <a:lnTo>
                  <a:pt x="406718" y="472783"/>
                </a:lnTo>
                <a:lnTo>
                  <a:pt x="367092" y="495336"/>
                </a:lnTo>
                <a:lnTo>
                  <a:pt x="324871" y="510372"/>
                </a:lnTo>
                <a:lnTo>
                  <a:pt x="281093" y="517890"/>
                </a:lnTo>
                <a:lnTo>
                  <a:pt x="236796" y="517890"/>
                </a:lnTo>
                <a:lnTo>
                  <a:pt x="193018" y="510372"/>
                </a:lnTo>
                <a:lnTo>
                  <a:pt x="150797" y="495336"/>
                </a:lnTo>
                <a:lnTo>
                  <a:pt x="111171" y="472783"/>
                </a:lnTo>
                <a:lnTo>
                  <a:pt x="75178" y="442711"/>
                </a:lnTo>
                <a:lnTo>
                  <a:pt x="45107" y="406718"/>
                </a:lnTo>
                <a:lnTo>
                  <a:pt x="22553" y="367092"/>
                </a:lnTo>
                <a:lnTo>
                  <a:pt x="7517" y="324871"/>
                </a:lnTo>
                <a:lnTo>
                  <a:pt x="0" y="281093"/>
                </a:lnTo>
                <a:lnTo>
                  <a:pt x="0" y="236796"/>
                </a:lnTo>
                <a:lnTo>
                  <a:pt x="7517" y="193018"/>
                </a:lnTo>
                <a:lnTo>
                  <a:pt x="22553" y="150797"/>
                </a:lnTo>
                <a:lnTo>
                  <a:pt x="45107" y="111171"/>
                </a:lnTo>
                <a:lnTo>
                  <a:pt x="75178" y="75178"/>
                </a:lnTo>
                <a:lnTo>
                  <a:pt x="111171" y="45107"/>
                </a:lnTo>
                <a:lnTo>
                  <a:pt x="150797" y="22553"/>
                </a:lnTo>
                <a:lnTo>
                  <a:pt x="193018" y="7517"/>
                </a:lnTo>
                <a:lnTo>
                  <a:pt x="236796" y="0"/>
                </a:lnTo>
                <a:lnTo>
                  <a:pt x="281093" y="0"/>
                </a:lnTo>
                <a:lnTo>
                  <a:pt x="324871" y="7517"/>
                </a:lnTo>
                <a:lnTo>
                  <a:pt x="367092" y="22553"/>
                </a:lnTo>
                <a:lnTo>
                  <a:pt x="406718" y="45107"/>
                </a:lnTo>
                <a:lnTo>
                  <a:pt x="442711" y="75178"/>
                </a:lnTo>
                <a:close/>
              </a:path>
            </a:pathLst>
          </a:custGeom>
          <a:ln w="6282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3418987" y="7620173"/>
            <a:ext cx="518159" cy="518159"/>
          </a:xfrm>
          <a:custGeom>
            <a:avLst/>
            <a:gdLst/>
            <a:ahLst/>
            <a:cxnLst/>
            <a:rect l="l" t="t" r="r" b="b"/>
            <a:pathLst>
              <a:path w="518159" h="518159">
                <a:moveTo>
                  <a:pt x="281072" y="0"/>
                </a:moveTo>
                <a:lnTo>
                  <a:pt x="236771" y="0"/>
                </a:lnTo>
                <a:lnTo>
                  <a:pt x="192990" y="7517"/>
                </a:lnTo>
                <a:lnTo>
                  <a:pt x="150767" y="22551"/>
                </a:lnTo>
                <a:lnTo>
                  <a:pt x="111143" y="45103"/>
                </a:lnTo>
                <a:lnTo>
                  <a:pt x="75157" y="75173"/>
                </a:lnTo>
                <a:lnTo>
                  <a:pt x="45094" y="111167"/>
                </a:lnTo>
                <a:lnTo>
                  <a:pt x="22547" y="150793"/>
                </a:lnTo>
                <a:lnTo>
                  <a:pt x="7515" y="193015"/>
                </a:lnTo>
                <a:lnTo>
                  <a:pt x="0" y="236793"/>
                </a:lnTo>
                <a:lnTo>
                  <a:pt x="0" y="281091"/>
                </a:lnTo>
                <a:lnTo>
                  <a:pt x="7515" y="324869"/>
                </a:lnTo>
                <a:lnTo>
                  <a:pt x="22547" y="367091"/>
                </a:lnTo>
                <a:lnTo>
                  <a:pt x="45094" y="406717"/>
                </a:lnTo>
                <a:lnTo>
                  <a:pt x="75157" y="442711"/>
                </a:lnTo>
                <a:lnTo>
                  <a:pt x="111143" y="472784"/>
                </a:lnTo>
                <a:lnTo>
                  <a:pt x="150767" y="495338"/>
                </a:lnTo>
                <a:lnTo>
                  <a:pt x="192990" y="510374"/>
                </a:lnTo>
                <a:lnTo>
                  <a:pt x="236771" y="517892"/>
                </a:lnTo>
                <a:lnTo>
                  <a:pt x="281072" y="517892"/>
                </a:lnTo>
                <a:lnTo>
                  <a:pt x="324853" y="510374"/>
                </a:lnTo>
                <a:lnTo>
                  <a:pt x="367075" y="495338"/>
                </a:lnTo>
                <a:lnTo>
                  <a:pt x="406699" y="472784"/>
                </a:lnTo>
                <a:lnTo>
                  <a:pt x="442685" y="442711"/>
                </a:lnTo>
                <a:lnTo>
                  <a:pt x="472748" y="406717"/>
                </a:lnTo>
                <a:lnTo>
                  <a:pt x="495296" y="367091"/>
                </a:lnTo>
                <a:lnTo>
                  <a:pt x="510327" y="324869"/>
                </a:lnTo>
                <a:lnTo>
                  <a:pt x="517843" y="281091"/>
                </a:lnTo>
                <a:lnTo>
                  <a:pt x="517843" y="236793"/>
                </a:lnTo>
                <a:lnTo>
                  <a:pt x="510327" y="193015"/>
                </a:lnTo>
                <a:lnTo>
                  <a:pt x="495296" y="150793"/>
                </a:lnTo>
                <a:lnTo>
                  <a:pt x="472748" y="111167"/>
                </a:lnTo>
                <a:lnTo>
                  <a:pt x="442685" y="75173"/>
                </a:lnTo>
                <a:lnTo>
                  <a:pt x="406699" y="45103"/>
                </a:lnTo>
                <a:lnTo>
                  <a:pt x="367075" y="22551"/>
                </a:lnTo>
                <a:lnTo>
                  <a:pt x="324853" y="7517"/>
                </a:lnTo>
                <a:lnTo>
                  <a:pt x="281072" y="0"/>
                </a:lnTo>
                <a:close/>
              </a:path>
            </a:pathLst>
          </a:custGeom>
          <a:solidFill>
            <a:srgbClr val="0052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3418960" y="7620173"/>
            <a:ext cx="518159" cy="518159"/>
          </a:xfrm>
          <a:custGeom>
            <a:avLst/>
            <a:gdLst/>
            <a:ahLst/>
            <a:cxnLst/>
            <a:rect l="l" t="t" r="r" b="b"/>
            <a:pathLst>
              <a:path w="518159" h="518159">
                <a:moveTo>
                  <a:pt x="442711" y="75178"/>
                </a:moveTo>
                <a:lnTo>
                  <a:pt x="472783" y="111171"/>
                </a:lnTo>
                <a:lnTo>
                  <a:pt x="495336" y="150797"/>
                </a:lnTo>
                <a:lnTo>
                  <a:pt x="510372" y="193018"/>
                </a:lnTo>
                <a:lnTo>
                  <a:pt x="517890" y="236796"/>
                </a:lnTo>
                <a:lnTo>
                  <a:pt x="517890" y="281093"/>
                </a:lnTo>
                <a:lnTo>
                  <a:pt x="510372" y="324871"/>
                </a:lnTo>
                <a:lnTo>
                  <a:pt x="495336" y="367092"/>
                </a:lnTo>
                <a:lnTo>
                  <a:pt x="472783" y="406718"/>
                </a:lnTo>
                <a:lnTo>
                  <a:pt x="442711" y="442711"/>
                </a:lnTo>
                <a:lnTo>
                  <a:pt x="406718" y="472783"/>
                </a:lnTo>
                <a:lnTo>
                  <a:pt x="367092" y="495336"/>
                </a:lnTo>
                <a:lnTo>
                  <a:pt x="324871" y="510372"/>
                </a:lnTo>
                <a:lnTo>
                  <a:pt x="281093" y="517890"/>
                </a:lnTo>
                <a:lnTo>
                  <a:pt x="236796" y="517890"/>
                </a:lnTo>
                <a:lnTo>
                  <a:pt x="193018" y="510372"/>
                </a:lnTo>
                <a:lnTo>
                  <a:pt x="150797" y="495336"/>
                </a:lnTo>
                <a:lnTo>
                  <a:pt x="111171" y="472783"/>
                </a:lnTo>
                <a:lnTo>
                  <a:pt x="75178" y="442711"/>
                </a:lnTo>
                <a:lnTo>
                  <a:pt x="45107" y="406718"/>
                </a:lnTo>
                <a:lnTo>
                  <a:pt x="22553" y="367092"/>
                </a:lnTo>
                <a:lnTo>
                  <a:pt x="7517" y="324871"/>
                </a:lnTo>
                <a:lnTo>
                  <a:pt x="0" y="281093"/>
                </a:lnTo>
                <a:lnTo>
                  <a:pt x="0" y="236796"/>
                </a:lnTo>
                <a:lnTo>
                  <a:pt x="7517" y="193018"/>
                </a:lnTo>
                <a:lnTo>
                  <a:pt x="22553" y="150797"/>
                </a:lnTo>
                <a:lnTo>
                  <a:pt x="45107" y="111171"/>
                </a:lnTo>
                <a:lnTo>
                  <a:pt x="75178" y="75178"/>
                </a:lnTo>
                <a:lnTo>
                  <a:pt x="111171" y="45107"/>
                </a:lnTo>
                <a:lnTo>
                  <a:pt x="150797" y="22553"/>
                </a:lnTo>
                <a:lnTo>
                  <a:pt x="193018" y="7517"/>
                </a:lnTo>
                <a:lnTo>
                  <a:pt x="236796" y="0"/>
                </a:lnTo>
                <a:lnTo>
                  <a:pt x="281093" y="0"/>
                </a:lnTo>
                <a:lnTo>
                  <a:pt x="324871" y="7517"/>
                </a:lnTo>
                <a:lnTo>
                  <a:pt x="367092" y="22553"/>
                </a:lnTo>
                <a:lnTo>
                  <a:pt x="406718" y="45107"/>
                </a:lnTo>
                <a:lnTo>
                  <a:pt x="442711" y="75178"/>
                </a:lnTo>
                <a:close/>
              </a:path>
            </a:pathLst>
          </a:custGeom>
          <a:ln w="6282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2006150" y="5488251"/>
            <a:ext cx="518159" cy="518159"/>
          </a:xfrm>
          <a:custGeom>
            <a:avLst/>
            <a:gdLst/>
            <a:ahLst/>
            <a:cxnLst/>
            <a:rect l="l" t="t" r="r" b="b"/>
            <a:pathLst>
              <a:path w="518159" h="518160">
                <a:moveTo>
                  <a:pt x="281072" y="0"/>
                </a:moveTo>
                <a:lnTo>
                  <a:pt x="236771" y="0"/>
                </a:lnTo>
                <a:lnTo>
                  <a:pt x="192990" y="7518"/>
                </a:lnTo>
                <a:lnTo>
                  <a:pt x="150767" y="22554"/>
                </a:lnTo>
                <a:lnTo>
                  <a:pt x="111143" y="45108"/>
                </a:lnTo>
                <a:lnTo>
                  <a:pt x="75157" y="75180"/>
                </a:lnTo>
                <a:lnTo>
                  <a:pt x="45094" y="111171"/>
                </a:lnTo>
                <a:lnTo>
                  <a:pt x="22547" y="150795"/>
                </a:lnTo>
                <a:lnTo>
                  <a:pt x="7515" y="193015"/>
                </a:lnTo>
                <a:lnTo>
                  <a:pt x="0" y="236792"/>
                </a:lnTo>
                <a:lnTo>
                  <a:pt x="0" y="281089"/>
                </a:lnTo>
                <a:lnTo>
                  <a:pt x="7515" y="324867"/>
                </a:lnTo>
                <a:lnTo>
                  <a:pt x="22547" y="367088"/>
                </a:lnTo>
                <a:lnTo>
                  <a:pt x="45094" y="406715"/>
                </a:lnTo>
                <a:lnTo>
                  <a:pt x="75157" y="442709"/>
                </a:lnTo>
                <a:lnTo>
                  <a:pt x="111143" y="472781"/>
                </a:lnTo>
                <a:lnTo>
                  <a:pt x="150767" y="495335"/>
                </a:lnTo>
                <a:lnTo>
                  <a:pt x="192990" y="510371"/>
                </a:lnTo>
                <a:lnTo>
                  <a:pt x="236771" y="517889"/>
                </a:lnTo>
                <a:lnTo>
                  <a:pt x="281072" y="517889"/>
                </a:lnTo>
                <a:lnTo>
                  <a:pt x="324853" y="510371"/>
                </a:lnTo>
                <a:lnTo>
                  <a:pt x="367075" y="495335"/>
                </a:lnTo>
                <a:lnTo>
                  <a:pt x="406699" y="472781"/>
                </a:lnTo>
                <a:lnTo>
                  <a:pt x="442685" y="442709"/>
                </a:lnTo>
                <a:lnTo>
                  <a:pt x="472748" y="406715"/>
                </a:lnTo>
                <a:lnTo>
                  <a:pt x="495296" y="367088"/>
                </a:lnTo>
                <a:lnTo>
                  <a:pt x="510327" y="324867"/>
                </a:lnTo>
                <a:lnTo>
                  <a:pt x="517843" y="281089"/>
                </a:lnTo>
                <a:lnTo>
                  <a:pt x="517843" y="236792"/>
                </a:lnTo>
                <a:lnTo>
                  <a:pt x="510327" y="193015"/>
                </a:lnTo>
                <a:lnTo>
                  <a:pt x="495296" y="150795"/>
                </a:lnTo>
                <a:lnTo>
                  <a:pt x="472748" y="111171"/>
                </a:lnTo>
                <a:lnTo>
                  <a:pt x="442685" y="75180"/>
                </a:lnTo>
                <a:lnTo>
                  <a:pt x="406699" y="45108"/>
                </a:lnTo>
                <a:lnTo>
                  <a:pt x="367075" y="22554"/>
                </a:lnTo>
                <a:lnTo>
                  <a:pt x="324853" y="7518"/>
                </a:lnTo>
                <a:lnTo>
                  <a:pt x="281072" y="0"/>
                </a:lnTo>
                <a:close/>
              </a:path>
            </a:pathLst>
          </a:custGeom>
          <a:solidFill>
            <a:srgbClr val="0052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2006123" y="5488249"/>
            <a:ext cx="518159" cy="518159"/>
          </a:xfrm>
          <a:custGeom>
            <a:avLst/>
            <a:gdLst/>
            <a:ahLst/>
            <a:cxnLst/>
            <a:rect l="l" t="t" r="r" b="b"/>
            <a:pathLst>
              <a:path w="518159" h="518160">
                <a:moveTo>
                  <a:pt x="442711" y="75178"/>
                </a:moveTo>
                <a:lnTo>
                  <a:pt x="472783" y="111171"/>
                </a:lnTo>
                <a:lnTo>
                  <a:pt x="495336" y="150797"/>
                </a:lnTo>
                <a:lnTo>
                  <a:pt x="510372" y="193018"/>
                </a:lnTo>
                <a:lnTo>
                  <a:pt x="517890" y="236796"/>
                </a:lnTo>
                <a:lnTo>
                  <a:pt x="517890" y="281093"/>
                </a:lnTo>
                <a:lnTo>
                  <a:pt x="510372" y="324871"/>
                </a:lnTo>
                <a:lnTo>
                  <a:pt x="495336" y="367092"/>
                </a:lnTo>
                <a:lnTo>
                  <a:pt x="472783" y="406718"/>
                </a:lnTo>
                <a:lnTo>
                  <a:pt x="442711" y="442711"/>
                </a:lnTo>
                <a:lnTo>
                  <a:pt x="406718" y="472783"/>
                </a:lnTo>
                <a:lnTo>
                  <a:pt x="367092" y="495336"/>
                </a:lnTo>
                <a:lnTo>
                  <a:pt x="324871" y="510372"/>
                </a:lnTo>
                <a:lnTo>
                  <a:pt x="281093" y="517890"/>
                </a:lnTo>
                <a:lnTo>
                  <a:pt x="236796" y="517890"/>
                </a:lnTo>
                <a:lnTo>
                  <a:pt x="193018" y="510372"/>
                </a:lnTo>
                <a:lnTo>
                  <a:pt x="150797" y="495336"/>
                </a:lnTo>
                <a:lnTo>
                  <a:pt x="111171" y="472783"/>
                </a:lnTo>
                <a:lnTo>
                  <a:pt x="75178" y="442711"/>
                </a:lnTo>
                <a:lnTo>
                  <a:pt x="45107" y="406718"/>
                </a:lnTo>
                <a:lnTo>
                  <a:pt x="22553" y="367092"/>
                </a:lnTo>
                <a:lnTo>
                  <a:pt x="7517" y="324871"/>
                </a:lnTo>
                <a:lnTo>
                  <a:pt x="0" y="281093"/>
                </a:lnTo>
                <a:lnTo>
                  <a:pt x="0" y="236796"/>
                </a:lnTo>
                <a:lnTo>
                  <a:pt x="7517" y="193018"/>
                </a:lnTo>
                <a:lnTo>
                  <a:pt x="22553" y="150797"/>
                </a:lnTo>
                <a:lnTo>
                  <a:pt x="45107" y="111171"/>
                </a:lnTo>
                <a:lnTo>
                  <a:pt x="75178" y="75178"/>
                </a:lnTo>
                <a:lnTo>
                  <a:pt x="111171" y="45107"/>
                </a:lnTo>
                <a:lnTo>
                  <a:pt x="150797" y="22553"/>
                </a:lnTo>
                <a:lnTo>
                  <a:pt x="193018" y="7517"/>
                </a:lnTo>
                <a:lnTo>
                  <a:pt x="236796" y="0"/>
                </a:lnTo>
                <a:lnTo>
                  <a:pt x="281093" y="0"/>
                </a:lnTo>
                <a:lnTo>
                  <a:pt x="324871" y="7517"/>
                </a:lnTo>
                <a:lnTo>
                  <a:pt x="367092" y="22553"/>
                </a:lnTo>
                <a:lnTo>
                  <a:pt x="406718" y="45107"/>
                </a:lnTo>
                <a:lnTo>
                  <a:pt x="442711" y="75178"/>
                </a:lnTo>
                <a:close/>
              </a:path>
            </a:pathLst>
          </a:custGeom>
          <a:ln w="6282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577508" y="9166210"/>
            <a:ext cx="518159" cy="518159"/>
          </a:xfrm>
          <a:custGeom>
            <a:avLst/>
            <a:gdLst/>
            <a:ahLst/>
            <a:cxnLst/>
            <a:rect l="l" t="t" r="r" b="b"/>
            <a:pathLst>
              <a:path w="518159" h="518159">
                <a:moveTo>
                  <a:pt x="281092" y="0"/>
                </a:moveTo>
                <a:lnTo>
                  <a:pt x="236797" y="0"/>
                </a:lnTo>
                <a:lnTo>
                  <a:pt x="193020" y="7517"/>
                </a:lnTo>
                <a:lnTo>
                  <a:pt x="150800" y="22551"/>
                </a:lnTo>
                <a:lnTo>
                  <a:pt x="111174" y="45103"/>
                </a:lnTo>
                <a:lnTo>
                  <a:pt x="75180" y="75173"/>
                </a:lnTo>
                <a:lnTo>
                  <a:pt x="45108" y="111167"/>
                </a:lnTo>
                <a:lnTo>
                  <a:pt x="22554" y="150793"/>
                </a:lnTo>
                <a:lnTo>
                  <a:pt x="7518" y="193015"/>
                </a:lnTo>
                <a:lnTo>
                  <a:pt x="0" y="236793"/>
                </a:lnTo>
                <a:lnTo>
                  <a:pt x="0" y="281091"/>
                </a:lnTo>
                <a:lnTo>
                  <a:pt x="7518" y="324869"/>
                </a:lnTo>
                <a:lnTo>
                  <a:pt x="22554" y="367091"/>
                </a:lnTo>
                <a:lnTo>
                  <a:pt x="45108" y="406717"/>
                </a:lnTo>
                <a:lnTo>
                  <a:pt x="75180" y="442711"/>
                </a:lnTo>
                <a:lnTo>
                  <a:pt x="111174" y="472784"/>
                </a:lnTo>
                <a:lnTo>
                  <a:pt x="150800" y="495338"/>
                </a:lnTo>
                <a:lnTo>
                  <a:pt x="193020" y="510374"/>
                </a:lnTo>
                <a:lnTo>
                  <a:pt x="236797" y="517892"/>
                </a:lnTo>
                <a:lnTo>
                  <a:pt x="281092" y="517892"/>
                </a:lnTo>
                <a:lnTo>
                  <a:pt x="324869" y="510374"/>
                </a:lnTo>
                <a:lnTo>
                  <a:pt x="367089" y="495338"/>
                </a:lnTo>
                <a:lnTo>
                  <a:pt x="406715" y="472784"/>
                </a:lnTo>
                <a:lnTo>
                  <a:pt x="442709" y="442711"/>
                </a:lnTo>
                <a:lnTo>
                  <a:pt x="472781" y="406717"/>
                </a:lnTo>
                <a:lnTo>
                  <a:pt x="495335" y="367091"/>
                </a:lnTo>
                <a:lnTo>
                  <a:pt x="510371" y="324869"/>
                </a:lnTo>
                <a:lnTo>
                  <a:pt x="517889" y="281091"/>
                </a:lnTo>
                <a:lnTo>
                  <a:pt x="517889" y="236793"/>
                </a:lnTo>
                <a:lnTo>
                  <a:pt x="510371" y="193015"/>
                </a:lnTo>
                <a:lnTo>
                  <a:pt x="495335" y="150793"/>
                </a:lnTo>
                <a:lnTo>
                  <a:pt x="472781" y="111167"/>
                </a:lnTo>
                <a:lnTo>
                  <a:pt x="442709" y="75173"/>
                </a:lnTo>
                <a:lnTo>
                  <a:pt x="406715" y="45103"/>
                </a:lnTo>
                <a:lnTo>
                  <a:pt x="367089" y="22551"/>
                </a:lnTo>
                <a:lnTo>
                  <a:pt x="324869" y="7517"/>
                </a:lnTo>
                <a:lnTo>
                  <a:pt x="281092" y="0"/>
                </a:lnTo>
                <a:close/>
              </a:path>
            </a:pathLst>
          </a:custGeom>
          <a:solidFill>
            <a:srgbClr val="0052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577505" y="9166210"/>
            <a:ext cx="518159" cy="518159"/>
          </a:xfrm>
          <a:custGeom>
            <a:avLst/>
            <a:gdLst/>
            <a:ahLst/>
            <a:cxnLst/>
            <a:rect l="l" t="t" r="r" b="b"/>
            <a:pathLst>
              <a:path w="518159" h="518159">
                <a:moveTo>
                  <a:pt x="442711" y="75178"/>
                </a:moveTo>
                <a:lnTo>
                  <a:pt x="472783" y="111171"/>
                </a:lnTo>
                <a:lnTo>
                  <a:pt x="495336" y="150797"/>
                </a:lnTo>
                <a:lnTo>
                  <a:pt x="510372" y="193018"/>
                </a:lnTo>
                <a:lnTo>
                  <a:pt x="517890" y="236796"/>
                </a:lnTo>
                <a:lnTo>
                  <a:pt x="517890" y="281093"/>
                </a:lnTo>
                <a:lnTo>
                  <a:pt x="510372" y="324871"/>
                </a:lnTo>
                <a:lnTo>
                  <a:pt x="495336" y="367092"/>
                </a:lnTo>
                <a:lnTo>
                  <a:pt x="472783" y="406718"/>
                </a:lnTo>
                <a:lnTo>
                  <a:pt x="442711" y="442711"/>
                </a:lnTo>
                <a:lnTo>
                  <a:pt x="406718" y="472783"/>
                </a:lnTo>
                <a:lnTo>
                  <a:pt x="367092" y="495336"/>
                </a:lnTo>
                <a:lnTo>
                  <a:pt x="324871" y="510372"/>
                </a:lnTo>
                <a:lnTo>
                  <a:pt x="281093" y="517890"/>
                </a:lnTo>
                <a:lnTo>
                  <a:pt x="236796" y="517890"/>
                </a:lnTo>
                <a:lnTo>
                  <a:pt x="193018" y="510372"/>
                </a:lnTo>
                <a:lnTo>
                  <a:pt x="150797" y="495336"/>
                </a:lnTo>
                <a:lnTo>
                  <a:pt x="111171" y="472783"/>
                </a:lnTo>
                <a:lnTo>
                  <a:pt x="75178" y="442711"/>
                </a:lnTo>
                <a:lnTo>
                  <a:pt x="45107" y="406718"/>
                </a:lnTo>
                <a:lnTo>
                  <a:pt x="22553" y="367092"/>
                </a:lnTo>
                <a:lnTo>
                  <a:pt x="7517" y="324871"/>
                </a:lnTo>
                <a:lnTo>
                  <a:pt x="0" y="281093"/>
                </a:lnTo>
                <a:lnTo>
                  <a:pt x="0" y="236796"/>
                </a:lnTo>
                <a:lnTo>
                  <a:pt x="7517" y="193018"/>
                </a:lnTo>
                <a:lnTo>
                  <a:pt x="22553" y="150797"/>
                </a:lnTo>
                <a:lnTo>
                  <a:pt x="45107" y="111171"/>
                </a:lnTo>
                <a:lnTo>
                  <a:pt x="75178" y="75178"/>
                </a:lnTo>
                <a:lnTo>
                  <a:pt x="111171" y="45107"/>
                </a:lnTo>
                <a:lnTo>
                  <a:pt x="150797" y="22553"/>
                </a:lnTo>
                <a:lnTo>
                  <a:pt x="193018" y="7517"/>
                </a:lnTo>
                <a:lnTo>
                  <a:pt x="236796" y="0"/>
                </a:lnTo>
                <a:lnTo>
                  <a:pt x="281093" y="0"/>
                </a:lnTo>
                <a:lnTo>
                  <a:pt x="324871" y="7517"/>
                </a:lnTo>
                <a:lnTo>
                  <a:pt x="367092" y="22553"/>
                </a:lnTo>
                <a:lnTo>
                  <a:pt x="406718" y="45107"/>
                </a:lnTo>
                <a:lnTo>
                  <a:pt x="442711" y="75178"/>
                </a:lnTo>
                <a:close/>
              </a:path>
            </a:pathLst>
          </a:custGeom>
          <a:ln w="6282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3673638" y="4990204"/>
            <a:ext cx="518159" cy="518159"/>
          </a:xfrm>
          <a:custGeom>
            <a:avLst/>
            <a:gdLst/>
            <a:ahLst/>
            <a:cxnLst/>
            <a:rect l="l" t="t" r="r" b="b"/>
            <a:pathLst>
              <a:path w="518159" h="518160">
                <a:moveTo>
                  <a:pt x="281124" y="0"/>
                </a:moveTo>
                <a:lnTo>
                  <a:pt x="236823" y="0"/>
                </a:lnTo>
                <a:lnTo>
                  <a:pt x="193040" y="7518"/>
                </a:lnTo>
                <a:lnTo>
                  <a:pt x="150811" y="22554"/>
                </a:lnTo>
                <a:lnTo>
                  <a:pt x="111171" y="45108"/>
                </a:lnTo>
                <a:lnTo>
                  <a:pt x="75157" y="75180"/>
                </a:lnTo>
                <a:lnTo>
                  <a:pt x="45094" y="111174"/>
                </a:lnTo>
                <a:lnTo>
                  <a:pt x="22547" y="150801"/>
                </a:lnTo>
                <a:lnTo>
                  <a:pt x="7515" y="193022"/>
                </a:lnTo>
                <a:lnTo>
                  <a:pt x="0" y="236800"/>
                </a:lnTo>
                <a:lnTo>
                  <a:pt x="0" y="281097"/>
                </a:lnTo>
                <a:lnTo>
                  <a:pt x="7515" y="324874"/>
                </a:lnTo>
                <a:lnTo>
                  <a:pt x="22547" y="367094"/>
                </a:lnTo>
                <a:lnTo>
                  <a:pt x="45094" y="406718"/>
                </a:lnTo>
                <a:lnTo>
                  <a:pt x="75157" y="442709"/>
                </a:lnTo>
                <a:lnTo>
                  <a:pt x="111171" y="472781"/>
                </a:lnTo>
                <a:lnTo>
                  <a:pt x="150811" y="495335"/>
                </a:lnTo>
                <a:lnTo>
                  <a:pt x="193040" y="510371"/>
                </a:lnTo>
                <a:lnTo>
                  <a:pt x="236823" y="517889"/>
                </a:lnTo>
                <a:lnTo>
                  <a:pt x="281124" y="517889"/>
                </a:lnTo>
                <a:lnTo>
                  <a:pt x="324907" y="510371"/>
                </a:lnTo>
                <a:lnTo>
                  <a:pt x="367136" y="495335"/>
                </a:lnTo>
                <a:lnTo>
                  <a:pt x="406776" y="472781"/>
                </a:lnTo>
                <a:lnTo>
                  <a:pt x="442790" y="442709"/>
                </a:lnTo>
                <a:lnTo>
                  <a:pt x="472853" y="406718"/>
                </a:lnTo>
                <a:lnTo>
                  <a:pt x="495400" y="367094"/>
                </a:lnTo>
                <a:lnTo>
                  <a:pt x="510432" y="324874"/>
                </a:lnTo>
                <a:lnTo>
                  <a:pt x="517948" y="281097"/>
                </a:lnTo>
                <a:lnTo>
                  <a:pt x="517948" y="236800"/>
                </a:lnTo>
                <a:lnTo>
                  <a:pt x="510432" y="193022"/>
                </a:lnTo>
                <a:lnTo>
                  <a:pt x="495400" y="150801"/>
                </a:lnTo>
                <a:lnTo>
                  <a:pt x="472853" y="111174"/>
                </a:lnTo>
                <a:lnTo>
                  <a:pt x="442790" y="75180"/>
                </a:lnTo>
                <a:lnTo>
                  <a:pt x="406776" y="45108"/>
                </a:lnTo>
                <a:lnTo>
                  <a:pt x="367136" y="22554"/>
                </a:lnTo>
                <a:lnTo>
                  <a:pt x="324907" y="7518"/>
                </a:lnTo>
                <a:lnTo>
                  <a:pt x="281124" y="0"/>
                </a:lnTo>
                <a:close/>
              </a:path>
            </a:pathLst>
          </a:custGeom>
          <a:solidFill>
            <a:srgbClr val="0052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3673717" y="4990201"/>
            <a:ext cx="518159" cy="518159"/>
          </a:xfrm>
          <a:custGeom>
            <a:avLst/>
            <a:gdLst/>
            <a:ahLst/>
            <a:cxnLst/>
            <a:rect l="l" t="t" r="r" b="b"/>
            <a:pathLst>
              <a:path w="518159" h="518160">
                <a:moveTo>
                  <a:pt x="442711" y="75178"/>
                </a:moveTo>
                <a:lnTo>
                  <a:pt x="472783" y="111171"/>
                </a:lnTo>
                <a:lnTo>
                  <a:pt x="495336" y="150797"/>
                </a:lnTo>
                <a:lnTo>
                  <a:pt x="510372" y="193018"/>
                </a:lnTo>
                <a:lnTo>
                  <a:pt x="517890" y="236796"/>
                </a:lnTo>
                <a:lnTo>
                  <a:pt x="517890" y="281093"/>
                </a:lnTo>
                <a:lnTo>
                  <a:pt x="510372" y="324871"/>
                </a:lnTo>
                <a:lnTo>
                  <a:pt x="495336" y="367092"/>
                </a:lnTo>
                <a:lnTo>
                  <a:pt x="472783" y="406718"/>
                </a:lnTo>
                <a:lnTo>
                  <a:pt x="442711" y="442711"/>
                </a:lnTo>
                <a:lnTo>
                  <a:pt x="406718" y="472783"/>
                </a:lnTo>
                <a:lnTo>
                  <a:pt x="367092" y="495336"/>
                </a:lnTo>
                <a:lnTo>
                  <a:pt x="324871" y="510372"/>
                </a:lnTo>
                <a:lnTo>
                  <a:pt x="281093" y="517890"/>
                </a:lnTo>
                <a:lnTo>
                  <a:pt x="236796" y="517890"/>
                </a:lnTo>
                <a:lnTo>
                  <a:pt x="193018" y="510372"/>
                </a:lnTo>
                <a:lnTo>
                  <a:pt x="150797" y="495336"/>
                </a:lnTo>
                <a:lnTo>
                  <a:pt x="111171" y="472783"/>
                </a:lnTo>
                <a:lnTo>
                  <a:pt x="75178" y="442711"/>
                </a:lnTo>
                <a:lnTo>
                  <a:pt x="45107" y="406718"/>
                </a:lnTo>
                <a:lnTo>
                  <a:pt x="22553" y="367092"/>
                </a:lnTo>
                <a:lnTo>
                  <a:pt x="7517" y="324871"/>
                </a:lnTo>
                <a:lnTo>
                  <a:pt x="0" y="281093"/>
                </a:lnTo>
                <a:lnTo>
                  <a:pt x="0" y="236796"/>
                </a:lnTo>
                <a:lnTo>
                  <a:pt x="7517" y="193018"/>
                </a:lnTo>
                <a:lnTo>
                  <a:pt x="22553" y="150797"/>
                </a:lnTo>
                <a:lnTo>
                  <a:pt x="45107" y="111171"/>
                </a:lnTo>
                <a:lnTo>
                  <a:pt x="75178" y="75178"/>
                </a:lnTo>
                <a:lnTo>
                  <a:pt x="111171" y="45107"/>
                </a:lnTo>
                <a:lnTo>
                  <a:pt x="150797" y="22553"/>
                </a:lnTo>
                <a:lnTo>
                  <a:pt x="193018" y="7517"/>
                </a:lnTo>
                <a:lnTo>
                  <a:pt x="236796" y="0"/>
                </a:lnTo>
                <a:lnTo>
                  <a:pt x="281093" y="0"/>
                </a:lnTo>
                <a:lnTo>
                  <a:pt x="324871" y="7517"/>
                </a:lnTo>
                <a:lnTo>
                  <a:pt x="367092" y="22553"/>
                </a:lnTo>
                <a:lnTo>
                  <a:pt x="406718" y="45107"/>
                </a:lnTo>
                <a:lnTo>
                  <a:pt x="442711" y="75178"/>
                </a:lnTo>
                <a:close/>
              </a:path>
            </a:pathLst>
          </a:custGeom>
          <a:ln w="6282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5902261" y="8090874"/>
            <a:ext cx="518159" cy="518159"/>
          </a:xfrm>
          <a:custGeom>
            <a:avLst/>
            <a:gdLst/>
            <a:ahLst/>
            <a:cxnLst/>
            <a:rect l="l" t="t" r="r" b="b"/>
            <a:pathLst>
              <a:path w="518159" h="518159">
                <a:moveTo>
                  <a:pt x="281072" y="0"/>
                </a:moveTo>
                <a:lnTo>
                  <a:pt x="236771" y="0"/>
                </a:lnTo>
                <a:lnTo>
                  <a:pt x="192990" y="7518"/>
                </a:lnTo>
                <a:lnTo>
                  <a:pt x="150767" y="22554"/>
                </a:lnTo>
                <a:lnTo>
                  <a:pt x="111143" y="45108"/>
                </a:lnTo>
                <a:lnTo>
                  <a:pt x="75157" y="75180"/>
                </a:lnTo>
                <a:lnTo>
                  <a:pt x="45094" y="111174"/>
                </a:lnTo>
                <a:lnTo>
                  <a:pt x="22547" y="150801"/>
                </a:lnTo>
                <a:lnTo>
                  <a:pt x="7515" y="193022"/>
                </a:lnTo>
                <a:lnTo>
                  <a:pt x="0" y="236800"/>
                </a:lnTo>
                <a:lnTo>
                  <a:pt x="0" y="281097"/>
                </a:lnTo>
                <a:lnTo>
                  <a:pt x="7515" y="324874"/>
                </a:lnTo>
                <a:lnTo>
                  <a:pt x="22547" y="367094"/>
                </a:lnTo>
                <a:lnTo>
                  <a:pt x="45094" y="406718"/>
                </a:lnTo>
                <a:lnTo>
                  <a:pt x="75157" y="442709"/>
                </a:lnTo>
                <a:lnTo>
                  <a:pt x="111143" y="472781"/>
                </a:lnTo>
                <a:lnTo>
                  <a:pt x="150767" y="495335"/>
                </a:lnTo>
                <a:lnTo>
                  <a:pt x="192990" y="510371"/>
                </a:lnTo>
                <a:lnTo>
                  <a:pt x="236771" y="517889"/>
                </a:lnTo>
                <a:lnTo>
                  <a:pt x="281072" y="517889"/>
                </a:lnTo>
                <a:lnTo>
                  <a:pt x="324853" y="510371"/>
                </a:lnTo>
                <a:lnTo>
                  <a:pt x="367075" y="495335"/>
                </a:lnTo>
                <a:lnTo>
                  <a:pt x="406699" y="472781"/>
                </a:lnTo>
                <a:lnTo>
                  <a:pt x="442685" y="442709"/>
                </a:lnTo>
                <a:lnTo>
                  <a:pt x="472748" y="406718"/>
                </a:lnTo>
                <a:lnTo>
                  <a:pt x="495296" y="367094"/>
                </a:lnTo>
                <a:lnTo>
                  <a:pt x="510327" y="324874"/>
                </a:lnTo>
                <a:lnTo>
                  <a:pt x="517843" y="281097"/>
                </a:lnTo>
                <a:lnTo>
                  <a:pt x="517843" y="236800"/>
                </a:lnTo>
                <a:lnTo>
                  <a:pt x="510327" y="193022"/>
                </a:lnTo>
                <a:lnTo>
                  <a:pt x="495296" y="150801"/>
                </a:lnTo>
                <a:lnTo>
                  <a:pt x="472748" y="111174"/>
                </a:lnTo>
                <a:lnTo>
                  <a:pt x="442685" y="75180"/>
                </a:lnTo>
                <a:lnTo>
                  <a:pt x="406699" y="45108"/>
                </a:lnTo>
                <a:lnTo>
                  <a:pt x="367075" y="22554"/>
                </a:lnTo>
                <a:lnTo>
                  <a:pt x="324853" y="7518"/>
                </a:lnTo>
                <a:lnTo>
                  <a:pt x="281072" y="0"/>
                </a:lnTo>
                <a:close/>
              </a:path>
            </a:pathLst>
          </a:custGeom>
          <a:solidFill>
            <a:srgbClr val="0052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5902235" y="8090871"/>
            <a:ext cx="518159" cy="518159"/>
          </a:xfrm>
          <a:custGeom>
            <a:avLst/>
            <a:gdLst/>
            <a:ahLst/>
            <a:cxnLst/>
            <a:rect l="l" t="t" r="r" b="b"/>
            <a:pathLst>
              <a:path w="518159" h="518159">
                <a:moveTo>
                  <a:pt x="442711" y="75178"/>
                </a:moveTo>
                <a:lnTo>
                  <a:pt x="472783" y="111171"/>
                </a:lnTo>
                <a:lnTo>
                  <a:pt x="495336" y="150797"/>
                </a:lnTo>
                <a:lnTo>
                  <a:pt x="510372" y="193018"/>
                </a:lnTo>
                <a:lnTo>
                  <a:pt x="517890" y="236796"/>
                </a:lnTo>
                <a:lnTo>
                  <a:pt x="517890" y="281093"/>
                </a:lnTo>
                <a:lnTo>
                  <a:pt x="510372" y="324871"/>
                </a:lnTo>
                <a:lnTo>
                  <a:pt x="495336" y="367092"/>
                </a:lnTo>
                <a:lnTo>
                  <a:pt x="472783" y="406718"/>
                </a:lnTo>
                <a:lnTo>
                  <a:pt x="442711" y="442711"/>
                </a:lnTo>
                <a:lnTo>
                  <a:pt x="406718" y="472783"/>
                </a:lnTo>
                <a:lnTo>
                  <a:pt x="367092" y="495336"/>
                </a:lnTo>
                <a:lnTo>
                  <a:pt x="324871" y="510372"/>
                </a:lnTo>
                <a:lnTo>
                  <a:pt x="281093" y="517890"/>
                </a:lnTo>
                <a:lnTo>
                  <a:pt x="236796" y="517890"/>
                </a:lnTo>
                <a:lnTo>
                  <a:pt x="193018" y="510372"/>
                </a:lnTo>
                <a:lnTo>
                  <a:pt x="150797" y="495336"/>
                </a:lnTo>
                <a:lnTo>
                  <a:pt x="111171" y="472783"/>
                </a:lnTo>
                <a:lnTo>
                  <a:pt x="75178" y="442711"/>
                </a:lnTo>
                <a:lnTo>
                  <a:pt x="45107" y="406718"/>
                </a:lnTo>
                <a:lnTo>
                  <a:pt x="22553" y="367092"/>
                </a:lnTo>
                <a:lnTo>
                  <a:pt x="7517" y="324871"/>
                </a:lnTo>
                <a:lnTo>
                  <a:pt x="0" y="281093"/>
                </a:lnTo>
                <a:lnTo>
                  <a:pt x="0" y="236796"/>
                </a:lnTo>
                <a:lnTo>
                  <a:pt x="7517" y="193018"/>
                </a:lnTo>
                <a:lnTo>
                  <a:pt x="22553" y="150797"/>
                </a:lnTo>
                <a:lnTo>
                  <a:pt x="45107" y="111171"/>
                </a:lnTo>
                <a:lnTo>
                  <a:pt x="75178" y="75178"/>
                </a:lnTo>
                <a:lnTo>
                  <a:pt x="111171" y="45107"/>
                </a:lnTo>
                <a:lnTo>
                  <a:pt x="150797" y="22553"/>
                </a:lnTo>
                <a:lnTo>
                  <a:pt x="193018" y="7517"/>
                </a:lnTo>
                <a:lnTo>
                  <a:pt x="236796" y="0"/>
                </a:lnTo>
                <a:lnTo>
                  <a:pt x="281093" y="0"/>
                </a:lnTo>
                <a:lnTo>
                  <a:pt x="324871" y="7517"/>
                </a:lnTo>
                <a:lnTo>
                  <a:pt x="367092" y="22553"/>
                </a:lnTo>
                <a:lnTo>
                  <a:pt x="406718" y="45107"/>
                </a:lnTo>
                <a:lnTo>
                  <a:pt x="442711" y="75178"/>
                </a:lnTo>
                <a:close/>
              </a:path>
            </a:pathLst>
          </a:custGeom>
          <a:ln w="6282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104733" y="8589581"/>
            <a:ext cx="518159" cy="518159"/>
          </a:xfrm>
          <a:custGeom>
            <a:avLst/>
            <a:gdLst/>
            <a:ahLst/>
            <a:cxnLst/>
            <a:rect l="l" t="t" r="r" b="b"/>
            <a:pathLst>
              <a:path w="518160" h="518159">
                <a:moveTo>
                  <a:pt x="281097" y="0"/>
                </a:moveTo>
                <a:lnTo>
                  <a:pt x="236800" y="0"/>
                </a:lnTo>
                <a:lnTo>
                  <a:pt x="193022" y="7518"/>
                </a:lnTo>
                <a:lnTo>
                  <a:pt x="150801" y="22554"/>
                </a:lnTo>
                <a:lnTo>
                  <a:pt x="111174" y="45108"/>
                </a:lnTo>
                <a:lnTo>
                  <a:pt x="75180" y="75180"/>
                </a:lnTo>
                <a:lnTo>
                  <a:pt x="45108" y="111171"/>
                </a:lnTo>
                <a:lnTo>
                  <a:pt x="22554" y="150795"/>
                </a:lnTo>
                <a:lnTo>
                  <a:pt x="7518" y="193015"/>
                </a:lnTo>
                <a:lnTo>
                  <a:pt x="0" y="236792"/>
                </a:lnTo>
                <a:lnTo>
                  <a:pt x="0" y="281089"/>
                </a:lnTo>
                <a:lnTo>
                  <a:pt x="7518" y="324867"/>
                </a:lnTo>
                <a:lnTo>
                  <a:pt x="22554" y="367088"/>
                </a:lnTo>
                <a:lnTo>
                  <a:pt x="45108" y="406715"/>
                </a:lnTo>
                <a:lnTo>
                  <a:pt x="75180" y="442709"/>
                </a:lnTo>
                <a:lnTo>
                  <a:pt x="111174" y="472781"/>
                </a:lnTo>
                <a:lnTo>
                  <a:pt x="150801" y="495335"/>
                </a:lnTo>
                <a:lnTo>
                  <a:pt x="193022" y="510371"/>
                </a:lnTo>
                <a:lnTo>
                  <a:pt x="236800" y="517889"/>
                </a:lnTo>
                <a:lnTo>
                  <a:pt x="281097" y="517889"/>
                </a:lnTo>
                <a:lnTo>
                  <a:pt x="324874" y="510371"/>
                </a:lnTo>
                <a:lnTo>
                  <a:pt x="367094" y="495335"/>
                </a:lnTo>
                <a:lnTo>
                  <a:pt x="406718" y="472781"/>
                </a:lnTo>
                <a:lnTo>
                  <a:pt x="442709" y="442709"/>
                </a:lnTo>
                <a:lnTo>
                  <a:pt x="472781" y="406715"/>
                </a:lnTo>
                <a:lnTo>
                  <a:pt x="495335" y="367088"/>
                </a:lnTo>
                <a:lnTo>
                  <a:pt x="510371" y="324867"/>
                </a:lnTo>
                <a:lnTo>
                  <a:pt x="517889" y="281089"/>
                </a:lnTo>
                <a:lnTo>
                  <a:pt x="517889" y="236792"/>
                </a:lnTo>
                <a:lnTo>
                  <a:pt x="510371" y="193015"/>
                </a:lnTo>
                <a:lnTo>
                  <a:pt x="495335" y="150795"/>
                </a:lnTo>
                <a:lnTo>
                  <a:pt x="472781" y="111171"/>
                </a:lnTo>
                <a:lnTo>
                  <a:pt x="442709" y="75180"/>
                </a:lnTo>
                <a:lnTo>
                  <a:pt x="406718" y="45108"/>
                </a:lnTo>
                <a:lnTo>
                  <a:pt x="367094" y="22554"/>
                </a:lnTo>
                <a:lnTo>
                  <a:pt x="324874" y="7518"/>
                </a:lnTo>
                <a:lnTo>
                  <a:pt x="281097" y="0"/>
                </a:lnTo>
                <a:close/>
              </a:path>
            </a:pathLst>
          </a:custGeom>
          <a:solidFill>
            <a:srgbClr val="0052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104730" y="8589578"/>
            <a:ext cx="518159" cy="518159"/>
          </a:xfrm>
          <a:custGeom>
            <a:avLst/>
            <a:gdLst/>
            <a:ahLst/>
            <a:cxnLst/>
            <a:rect l="l" t="t" r="r" b="b"/>
            <a:pathLst>
              <a:path w="518160" h="518159">
                <a:moveTo>
                  <a:pt x="442711" y="75178"/>
                </a:moveTo>
                <a:lnTo>
                  <a:pt x="472783" y="111171"/>
                </a:lnTo>
                <a:lnTo>
                  <a:pt x="495336" y="150797"/>
                </a:lnTo>
                <a:lnTo>
                  <a:pt x="510372" y="193018"/>
                </a:lnTo>
                <a:lnTo>
                  <a:pt x="517890" y="236796"/>
                </a:lnTo>
                <a:lnTo>
                  <a:pt x="517890" y="281093"/>
                </a:lnTo>
                <a:lnTo>
                  <a:pt x="510372" y="324871"/>
                </a:lnTo>
                <a:lnTo>
                  <a:pt x="495336" y="367092"/>
                </a:lnTo>
                <a:lnTo>
                  <a:pt x="472783" y="406718"/>
                </a:lnTo>
                <a:lnTo>
                  <a:pt x="442711" y="442711"/>
                </a:lnTo>
                <a:lnTo>
                  <a:pt x="406718" y="472783"/>
                </a:lnTo>
                <a:lnTo>
                  <a:pt x="367092" y="495336"/>
                </a:lnTo>
                <a:lnTo>
                  <a:pt x="324871" y="510372"/>
                </a:lnTo>
                <a:lnTo>
                  <a:pt x="281093" y="517890"/>
                </a:lnTo>
                <a:lnTo>
                  <a:pt x="236796" y="517890"/>
                </a:lnTo>
                <a:lnTo>
                  <a:pt x="193018" y="510372"/>
                </a:lnTo>
                <a:lnTo>
                  <a:pt x="150797" y="495336"/>
                </a:lnTo>
                <a:lnTo>
                  <a:pt x="111171" y="472783"/>
                </a:lnTo>
                <a:lnTo>
                  <a:pt x="75178" y="442711"/>
                </a:lnTo>
                <a:lnTo>
                  <a:pt x="45107" y="406718"/>
                </a:lnTo>
                <a:lnTo>
                  <a:pt x="22553" y="367092"/>
                </a:lnTo>
                <a:lnTo>
                  <a:pt x="7517" y="324871"/>
                </a:lnTo>
                <a:lnTo>
                  <a:pt x="0" y="281093"/>
                </a:lnTo>
                <a:lnTo>
                  <a:pt x="0" y="236796"/>
                </a:lnTo>
                <a:lnTo>
                  <a:pt x="7517" y="193018"/>
                </a:lnTo>
                <a:lnTo>
                  <a:pt x="22553" y="150797"/>
                </a:lnTo>
                <a:lnTo>
                  <a:pt x="45107" y="111171"/>
                </a:lnTo>
                <a:lnTo>
                  <a:pt x="75178" y="75178"/>
                </a:lnTo>
                <a:lnTo>
                  <a:pt x="111171" y="45107"/>
                </a:lnTo>
                <a:lnTo>
                  <a:pt x="150797" y="22553"/>
                </a:lnTo>
                <a:lnTo>
                  <a:pt x="193018" y="7517"/>
                </a:lnTo>
                <a:lnTo>
                  <a:pt x="236796" y="0"/>
                </a:lnTo>
                <a:lnTo>
                  <a:pt x="281093" y="0"/>
                </a:lnTo>
                <a:lnTo>
                  <a:pt x="324871" y="7517"/>
                </a:lnTo>
                <a:lnTo>
                  <a:pt x="367092" y="22553"/>
                </a:lnTo>
                <a:lnTo>
                  <a:pt x="406718" y="45107"/>
                </a:lnTo>
                <a:lnTo>
                  <a:pt x="442711" y="75178"/>
                </a:lnTo>
                <a:close/>
              </a:path>
            </a:pathLst>
          </a:custGeom>
          <a:ln w="6282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650193" y="8340228"/>
            <a:ext cx="518159" cy="518159"/>
          </a:xfrm>
          <a:custGeom>
            <a:avLst/>
            <a:gdLst/>
            <a:ahLst/>
            <a:cxnLst/>
            <a:rect l="l" t="t" r="r" b="b"/>
            <a:pathLst>
              <a:path w="518160" h="518159">
                <a:moveTo>
                  <a:pt x="281097" y="0"/>
                </a:moveTo>
                <a:lnTo>
                  <a:pt x="236800" y="0"/>
                </a:lnTo>
                <a:lnTo>
                  <a:pt x="193022" y="7518"/>
                </a:lnTo>
                <a:lnTo>
                  <a:pt x="150801" y="22554"/>
                </a:lnTo>
                <a:lnTo>
                  <a:pt x="111174" y="45108"/>
                </a:lnTo>
                <a:lnTo>
                  <a:pt x="75180" y="75180"/>
                </a:lnTo>
                <a:lnTo>
                  <a:pt x="45108" y="111174"/>
                </a:lnTo>
                <a:lnTo>
                  <a:pt x="22554" y="150801"/>
                </a:lnTo>
                <a:lnTo>
                  <a:pt x="7518" y="193022"/>
                </a:lnTo>
                <a:lnTo>
                  <a:pt x="0" y="236800"/>
                </a:lnTo>
                <a:lnTo>
                  <a:pt x="0" y="281097"/>
                </a:lnTo>
                <a:lnTo>
                  <a:pt x="7518" y="324874"/>
                </a:lnTo>
                <a:lnTo>
                  <a:pt x="22554" y="367094"/>
                </a:lnTo>
                <a:lnTo>
                  <a:pt x="45108" y="406718"/>
                </a:lnTo>
                <a:lnTo>
                  <a:pt x="75180" y="442709"/>
                </a:lnTo>
                <a:lnTo>
                  <a:pt x="111174" y="472781"/>
                </a:lnTo>
                <a:lnTo>
                  <a:pt x="150801" y="495335"/>
                </a:lnTo>
                <a:lnTo>
                  <a:pt x="193022" y="510371"/>
                </a:lnTo>
                <a:lnTo>
                  <a:pt x="236800" y="517889"/>
                </a:lnTo>
                <a:lnTo>
                  <a:pt x="281097" y="517889"/>
                </a:lnTo>
                <a:lnTo>
                  <a:pt x="324874" y="510371"/>
                </a:lnTo>
                <a:lnTo>
                  <a:pt x="367094" y="495335"/>
                </a:lnTo>
                <a:lnTo>
                  <a:pt x="406718" y="472781"/>
                </a:lnTo>
                <a:lnTo>
                  <a:pt x="442709" y="442709"/>
                </a:lnTo>
                <a:lnTo>
                  <a:pt x="472781" y="406718"/>
                </a:lnTo>
                <a:lnTo>
                  <a:pt x="495335" y="367094"/>
                </a:lnTo>
                <a:lnTo>
                  <a:pt x="510371" y="324874"/>
                </a:lnTo>
                <a:lnTo>
                  <a:pt x="517889" y="281097"/>
                </a:lnTo>
                <a:lnTo>
                  <a:pt x="517889" y="236800"/>
                </a:lnTo>
                <a:lnTo>
                  <a:pt x="510371" y="193022"/>
                </a:lnTo>
                <a:lnTo>
                  <a:pt x="495335" y="150801"/>
                </a:lnTo>
                <a:lnTo>
                  <a:pt x="472781" y="111174"/>
                </a:lnTo>
                <a:lnTo>
                  <a:pt x="442709" y="75180"/>
                </a:lnTo>
                <a:lnTo>
                  <a:pt x="406718" y="45108"/>
                </a:lnTo>
                <a:lnTo>
                  <a:pt x="367094" y="22554"/>
                </a:lnTo>
                <a:lnTo>
                  <a:pt x="324874" y="7518"/>
                </a:lnTo>
                <a:lnTo>
                  <a:pt x="281097" y="0"/>
                </a:lnTo>
                <a:close/>
              </a:path>
            </a:pathLst>
          </a:custGeom>
          <a:solidFill>
            <a:srgbClr val="0052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650190" y="8340225"/>
            <a:ext cx="518159" cy="518159"/>
          </a:xfrm>
          <a:custGeom>
            <a:avLst/>
            <a:gdLst/>
            <a:ahLst/>
            <a:cxnLst/>
            <a:rect l="l" t="t" r="r" b="b"/>
            <a:pathLst>
              <a:path w="518160" h="518159">
                <a:moveTo>
                  <a:pt x="442711" y="75178"/>
                </a:moveTo>
                <a:lnTo>
                  <a:pt x="472783" y="111171"/>
                </a:lnTo>
                <a:lnTo>
                  <a:pt x="495336" y="150797"/>
                </a:lnTo>
                <a:lnTo>
                  <a:pt x="510372" y="193018"/>
                </a:lnTo>
                <a:lnTo>
                  <a:pt x="517890" y="236796"/>
                </a:lnTo>
                <a:lnTo>
                  <a:pt x="517890" y="281093"/>
                </a:lnTo>
                <a:lnTo>
                  <a:pt x="510372" y="324871"/>
                </a:lnTo>
                <a:lnTo>
                  <a:pt x="495336" y="367092"/>
                </a:lnTo>
                <a:lnTo>
                  <a:pt x="472783" y="406718"/>
                </a:lnTo>
                <a:lnTo>
                  <a:pt x="442711" y="442711"/>
                </a:lnTo>
                <a:lnTo>
                  <a:pt x="406718" y="472783"/>
                </a:lnTo>
                <a:lnTo>
                  <a:pt x="367092" y="495336"/>
                </a:lnTo>
                <a:lnTo>
                  <a:pt x="324871" y="510372"/>
                </a:lnTo>
                <a:lnTo>
                  <a:pt x="281093" y="517890"/>
                </a:lnTo>
                <a:lnTo>
                  <a:pt x="236796" y="517890"/>
                </a:lnTo>
                <a:lnTo>
                  <a:pt x="193018" y="510372"/>
                </a:lnTo>
                <a:lnTo>
                  <a:pt x="150797" y="495336"/>
                </a:lnTo>
                <a:lnTo>
                  <a:pt x="111171" y="472783"/>
                </a:lnTo>
                <a:lnTo>
                  <a:pt x="75178" y="442711"/>
                </a:lnTo>
                <a:lnTo>
                  <a:pt x="45107" y="406718"/>
                </a:lnTo>
                <a:lnTo>
                  <a:pt x="22553" y="367092"/>
                </a:lnTo>
                <a:lnTo>
                  <a:pt x="7517" y="324871"/>
                </a:lnTo>
                <a:lnTo>
                  <a:pt x="0" y="281093"/>
                </a:lnTo>
                <a:lnTo>
                  <a:pt x="0" y="236796"/>
                </a:lnTo>
                <a:lnTo>
                  <a:pt x="7517" y="193018"/>
                </a:lnTo>
                <a:lnTo>
                  <a:pt x="22553" y="150797"/>
                </a:lnTo>
                <a:lnTo>
                  <a:pt x="45107" y="111171"/>
                </a:lnTo>
                <a:lnTo>
                  <a:pt x="75178" y="75178"/>
                </a:lnTo>
                <a:lnTo>
                  <a:pt x="111171" y="45107"/>
                </a:lnTo>
                <a:lnTo>
                  <a:pt x="150797" y="22553"/>
                </a:lnTo>
                <a:lnTo>
                  <a:pt x="193018" y="7517"/>
                </a:lnTo>
                <a:lnTo>
                  <a:pt x="236796" y="0"/>
                </a:lnTo>
                <a:lnTo>
                  <a:pt x="281093" y="0"/>
                </a:lnTo>
                <a:lnTo>
                  <a:pt x="324871" y="7517"/>
                </a:lnTo>
                <a:lnTo>
                  <a:pt x="367092" y="22553"/>
                </a:lnTo>
                <a:lnTo>
                  <a:pt x="406718" y="45107"/>
                </a:lnTo>
                <a:lnTo>
                  <a:pt x="442711" y="75178"/>
                </a:lnTo>
                <a:close/>
              </a:path>
            </a:pathLst>
          </a:custGeom>
          <a:ln w="6282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8885310" y="6111633"/>
            <a:ext cx="518159" cy="518159"/>
          </a:xfrm>
          <a:custGeom>
            <a:avLst/>
            <a:gdLst/>
            <a:ahLst/>
            <a:cxnLst/>
            <a:rect l="l" t="t" r="r" b="b"/>
            <a:pathLst>
              <a:path w="518159" h="518159">
                <a:moveTo>
                  <a:pt x="281098" y="0"/>
                </a:moveTo>
                <a:lnTo>
                  <a:pt x="236801" y="0"/>
                </a:lnTo>
                <a:lnTo>
                  <a:pt x="193023" y="7517"/>
                </a:lnTo>
                <a:lnTo>
                  <a:pt x="150801" y="22551"/>
                </a:lnTo>
                <a:lnTo>
                  <a:pt x="111174" y="45103"/>
                </a:lnTo>
                <a:lnTo>
                  <a:pt x="75180" y="75173"/>
                </a:lnTo>
                <a:lnTo>
                  <a:pt x="45108" y="111167"/>
                </a:lnTo>
                <a:lnTo>
                  <a:pt x="22554" y="150793"/>
                </a:lnTo>
                <a:lnTo>
                  <a:pt x="7518" y="193015"/>
                </a:lnTo>
                <a:lnTo>
                  <a:pt x="0" y="236793"/>
                </a:lnTo>
                <a:lnTo>
                  <a:pt x="0" y="281091"/>
                </a:lnTo>
                <a:lnTo>
                  <a:pt x="7518" y="324869"/>
                </a:lnTo>
                <a:lnTo>
                  <a:pt x="22554" y="367091"/>
                </a:lnTo>
                <a:lnTo>
                  <a:pt x="45108" y="406717"/>
                </a:lnTo>
                <a:lnTo>
                  <a:pt x="75180" y="442711"/>
                </a:lnTo>
                <a:lnTo>
                  <a:pt x="111174" y="472784"/>
                </a:lnTo>
                <a:lnTo>
                  <a:pt x="150801" y="495338"/>
                </a:lnTo>
                <a:lnTo>
                  <a:pt x="193023" y="510374"/>
                </a:lnTo>
                <a:lnTo>
                  <a:pt x="236801" y="517892"/>
                </a:lnTo>
                <a:lnTo>
                  <a:pt x="281098" y="517892"/>
                </a:lnTo>
                <a:lnTo>
                  <a:pt x="324877" y="510374"/>
                </a:lnTo>
                <a:lnTo>
                  <a:pt x="367098" y="495338"/>
                </a:lnTo>
                <a:lnTo>
                  <a:pt x="406725" y="472784"/>
                </a:lnTo>
                <a:lnTo>
                  <a:pt x="442719" y="442711"/>
                </a:lnTo>
                <a:lnTo>
                  <a:pt x="472788" y="406717"/>
                </a:lnTo>
                <a:lnTo>
                  <a:pt x="495340" y="367091"/>
                </a:lnTo>
                <a:lnTo>
                  <a:pt x="510375" y="324869"/>
                </a:lnTo>
                <a:lnTo>
                  <a:pt x="517892" y="281091"/>
                </a:lnTo>
                <a:lnTo>
                  <a:pt x="517892" y="236793"/>
                </a:lnTo>
                <a:lnTo>
                  <a:pt x="510375" y="193015"/>
                </a:lnTo>
                <a:lnTo>
                  <a:pt x="495340" y="150793"/>
                </a:lnTo>
                <a:lnTo>
                  <a:pt x="472788" y="111167"/>
                </a:lnTo>
                <a:lnTo>
                  <a:pt x="442719" y="75173"/>
                </a:lnTo>
                <a:lnTo>
                  <a:pt x="406725" y="45103"/>
                </a:lnTo>
                <a:lnTo>
                  <a:pt x="367098" y="22551"/>
                </a:lnTo>
                <a:lnTo>
                  <a:pt x="324877" y="7517"/>
                </a:lnTo>
                <a:lnTo>
                  <a:pt x="281098" y="0"/>
                </a:lnTo>
                <a:close/>
              </a:path>
            </a:pathLst>
          </a:custGeom>
          <a:solidFill>
            <a:srgbClr val="0052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8885318" y="6111633"/>
            <a:ext cx="518159" cy="518159"/>
          </a:xfrm>
          <a:custGeom>
            <a:avLst/>
            <a:gdLst/>
            <a:ahLst/>
            <a:cxnLst/>
            <a:rect l="l" t="t" r="r" b="b"/>
            <a:pathLst>
              <a:path w="518159" h="518159">
                <a:moveTo>
                  <a:pt x="442711" y="75178"/>
                </a:moveTo>
                <a:lnTo>
                  <a:pt x="472783" y="111171"/>
                </a:lnTo>
                <a:lnTo>
                  <a:pt x="495336" y="150797"/>
                </a:lnTo>
                <a:lnTo>
                  <a:pt x="510372" y="193018"/>
                </a:lnTo>
                <a:lnTo>
                  <a:pt x="517890" y="236796"/>
                </a:lnTo>
                <a:lnTo>
                  <a:pt x="517890" y="281093"/>
                </a:lnTo>
                <a:lnTo>
                  <a:pt x="510372" y="324871"/>
                </a:lnTo>
                <a:lnTo>
                  <a:pt x="495336" y="367092"/>
                </a:lnTo>
                <a:lnTo>
                  <a:pt x="472783" y="406718"/>
                </a:lnTo>
                <a:lnTo>
                  <a:pt x="442711" y="442711"/>
                </a:lnTo>
                <a:lnTo>
                  <a:pt x="406718" y="472783"/>
                </a:lnTo>
                <a:lnTo>
                  <a:pt x="367092" y="495336"/>
                </a:lnTo>
                <a:lnTo>
                  <a:pt x="324871" y="510372"/>
                </a:lnTo>
                <a:lnTo>
                  <a:pt x="281093" y="517890"/>
                </a:lnTo>
                <a:lnTo>
                  <a:pt x="236796" y="517890"/>
                </a:lnTo>
                <a:lnTo>
                  <a:pt x="193018" y="510372"/>
                </a:lnTo>
                <a:lnTo>
                  <a:pt x="150797" y="495336"/>
                </a:lnTo>
                <a:lnTo>
                  <a:pt x="111171" y="472783"/>
                </a:lnTo>
                <a:lnTo>
                  <a:pt x="75178" y="442711"/>
                </a:lnTo>
                <a:lnTo>
                  <a:pt x="45107" y="406718"/>
                </a:lnTo>
                <a:lnTo>
                  <a:pt x="22553" y="367092"/>
                </a:lnTo>
                <a:lnTo>
                  <a:pt x="7517" y="324871"/>
                </a:lnTo>
                <a:lnTo>
                  <a:pt x="0" y="281093"/>
                </a:lnTo>
                <a:lnTo>
                  <a:pt x="0" y="236796"/>
                </a:lnTo>
                <a:lnTo>
                  <a:pt x="7517" y="193018"/>
                </a:lnTo>
                <a:lnTo>
                  <a:pt x="22553" y="150797"/>
                </a:lnTo>
                <a:lnTo>
                  <a:pt x="45107" y="111171"/>
                </a:lnTo>
                <a:lnTo>
                  <a:pt x="75178" y="75178"/>
                </a:lnTo>
                <a:lnTo>
                  <a:pt x="111171" y="45107"/>
                </a:lnTo>
                <a:lnTo>
                  <a:pt x="150797" y="22553"/>
                </a:lnTo>
                <a:lnTo>
                  <a:pt x="193018" y="7517"/>
                </a:lnTo>
                <a:lnTo>
                  <a:pt x="236796" y="0"/>
                </a:lnTo>
                <a:lnTo>
                  <a:pt x="281093" y="0"/>
                </a:lnTo>
                <a:lnTo>
                  <a:pt x="324871" y="7517"/>
                </a:lnTo>
                <a:lnTo>
                  <a:pt x="367092" y="22553"/>
                </a:lnTo>
                <a:lnTo>
                  <a:pt x="406718" y="45107"/>
                </a:lnTo>
                <a:lnTo>
                  <a:pt x="442711" y="75178"/>
                </a:lnTo>
                <a:close/>
              </a:path>
            </a:pathLst>
          </a:custGeom>
          <a:ln w="6282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104733" y="5083643"/>
            <a:ext cx="518159" cy="518159"/>
          </a:xfrm>
          <a:custGeom>
            <a:avLst/>
            <a:gdLst/>
            <a:ahLst/>
            <a:cxnLst/>
            <a:rect l="l" t="t" r="r" b="b"/>
            <a:pathLst>
              <a:path w="518160" h="518160">
                <a:moveTo>
                  <a:pt x="281097" y="0"/>
                </a:moveTo>
                <a:lnTo>
                  <a:pt x="236800" y="0"/>
                </a:lnTo>
                <a:lnTo>
                  <a:pt x="193022" y="7517"/>
                </a:lnTo>
                <a:lnTo>
                  <a:pt x="150801" y="22551"/>
                </a:lnTo>
                <a:lnTo>
                  <a:pt x="111174" y="45103"/>
                </a:lnTo>
                <a:lnTo>
                  <a:pt x="75180" y="75173"/>
                </a:lnTo>
                <a:lnTo>
                  <a:pt x="45108" y="111167"/>
                </a:lnTo>
                <a:lnTo>
                  <a:pt x="22554" y="150793"/>
                </a:lnTo>
                <a:lnTo>
                  <a:pt x="7518" y="193015"/>
                </a:lnTo>
                <a:lnTo>
                  <a:pt x="0" y="236793"/>
                </a:lnTo>
                <a:lnTo>
                  <a:pt x="0" y="281091"/>
                </a:lnTo>
                <a:lnTo>
                  <a:pt x="7518" y="324869"/>
                </a:lnTo>
                <a:lnTo>
                  <a:pt x="22554" y="367091"/>
                </a:lnTo>
                <a:lnTo>
                  <a:pt x="45108" y="406717"/>
                </a:lnTo>
                <a:lnTo>
                  <a:pt x="75180" y="442711"/>
                </a:lnTo>
                <a:lnTo>
                  <a:pt x="111174" y="472781"/>
                </a:lnTo>
                <a:lnTo>
                  <a:pt x="150801" y="495332"/>
                </a:lnTo>
                <a:lnTo>
                  <a:pt x="193022" y="510367"/>
                </a:lnTo>
                <a:lnTo>
                  <a:pt x="236800" y="517884"/>
                </a:lnTo>
                <a:lnTo>
                  <a:pt x="281097" y="517884"/>
                </a:lnTo>
                <a:lnTo>
                  <a:pt x="324874" y="510367"/>
                </a:lnTo>
                <a:lnTo>
                  <a:pt x="367094" y="495332"/>
                </a:lnTo>
                <a:lnTo>
                  <a:pt x="406718" y="472781"/>
                </a:lnTo>
                <a:lnTo>
                  <a:pt x="442709" y="442711"/>
                </a:lnTo>
                <a:lnTo>
                  <a:pt x="472781" y="406717"/>
                </a:lnTo>
                <a:lnTo>
                  <a:pt x="495335" y="367091"/>
                </a:lnTo>
                <a:lnTo>
                  <a:pt x="510371" y="324869"/>
                </a:lnTo>
                <a:lnTo>
                  <a:pt x="517889" y="281091"/>
                </a:lnTo>
                <a:lnTo>
                  <a:pt x="517889" y="236793"/>
                </a:lnTo>
                <a:lnTo>
                  <a:pt x="510371" y="193015"/>
                </a:lnTo>
                <a:lnTo>
                  <a:pt x="495335" y="150793"/>
                </a:lnTo>
                <a:lnTo>
                  <a:pt x="472781" y="111167"/>
                </a:lnTo>
                <a:lnTo>
                  <a:pt x="442709" y="75173"/>
                </a:lnTo>
                <a:lnTo>
                  <a:pt x="406718" y="45103"/>
                </a:lnTo>
                <a:lnTo>
                  <a:pt x="367094" y="22551"/>
                </a:lnTo>
                <a:lnTo>
                  <a:pt x="324874" y="7517"/>
                </a:lnTo>
                <a:lnTo>
                  <a:pt x="281097" y="0"/>
                </a:lnTo>
                <a:close/>
              </a:path>
            </a:pathLst>
          </a:custGeom>
          <a:solidFill>
            <a:srgbClr val="0052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4104730" y="5083643"/>
            <a:ext cx="518159" cy="518159"/>
          </a:xfrm>
          <a:custGeom>
            <a:avLst/>
            <a:gdLst/>
            <a:ahLst/>
            <a:cxnLst/>
            <a:rect l="l" t="t" r="r" b="b"/>
            <a:pathLst>
              <a:path w="518160" h="518160">
                <a:moveTo>
                  <a:pt x="442711" y="75178"/>
                </a:moveTo>
                <a:lnTo>
                  <a:pt x="472783" y="111171"/>
                </a:lnTo>
                <a:lnTo>
                  <a:pt x="495336" y="150797"/>
                </a:lnTo>
                <a:lnTo>
                  <a:pt x="510372" y="193018"/>
                </a:lnTo>
                <a:lnTo>
                  <a:pt x="517890" y="236796"/>
                </a:lnTo>
                <a:lnTo>
                  <a:pt x="517890" y="281093"/>
                </a:lnTo>
                <a:lnTo>
                  <a:pt x="510372" y="324871"/>
                </a:lnTo>
                <a:lnTo>
                  <a:pt x="495336" y="367092"/>
                </a:lnTo>
                <a:lnTo>
                  <a:pt x="472783" y="406718"/>
                </a:lnTo>
                <a:lnTo>
                  <a:pt x="442711" y="442711"/>
                </a:lnTo>
                <a:lnTo>
                  <a:pt x="406718" y="472783"/>
                </a:lnTo>
                <a:lnTo>
                  <a:pt x="367092" y="495336"/>
                </a:lnTo>
                <a:lnTo>
                  <a:pt x="324871" y="510372"/>
                </a:lnTo>
                <a:lnTo>
                  <a:pt x="281093" y="517890"/>
                </a:lnTo>
                <a:lnTo>
                  <a:pt x="236796" y="517890"/>
                </a:lnTo>
                <a:lnTo>
                  <a:pt x="193018" y="510372"/>
                </a:lnTo>
                <a:lnTo>
                  <a:pt x="150797" y="495336"/>
                </a:lnTo>
                <a:lnTo>
                  <a:pt x="111171" y="472783"/>
                </a:lnTo>
                <a:lnTo>
                  <a:pt x="75178" y="442711"/>
                </a:lnTo>
                <a:lnTo>
                  <a:pt x="45107" y="406718"/>
                </a:lnTo>
                <a:lnTo>
                  <a:pt x="22553" y="367092"/>
                </a:lnTo>
                <a:lnTo>
                  <a:pt x="7517" y="324871"/>
                </a:lnTo>
                <a:lnTo>
                  <a:pt x="0" y="281093"/>
                </a:lnTo>
                <a:lnTo>
                  <a:pt x="0" y="236796"/>
                </a:lnTo>
                <a:lnTo>
                  <a:pt x="7517" y="193018"/>
                </a:lnTo>
                <a:lnTo>
                  <a:pt x="22553" y="150797"/>
                </a:lnTo>
                <a:lnTo>
                  <a:pt x="45107" y="111171"/>
                </a:lnTo>
                <a:lnTo>
                  <a:pt x="75178" y="75178"/>
                </a:lnTo>
                <a:lnTo>
                  <a:pt x="111171" y="45107"/>
                </a:lnTo>
                <a:lnTo>
                  <a:pt x="150797" y="22553"/>
                </a:lnTo>
                <a:lnTo>
                  <a:pt x="193018" y="7517"/>
                </a:lnTo>
                <a:lnTo>
                  <a:pt x="236796" y="0"/>
                </a:lnTo>
                <a:lnTo>
                  <a:pt x="281093" y="0"/>
                </a:lnTo>
                <a:lnTo>
                  <a:pt x="324871" y="7517"/>
                </a:lnTo>
                <a:lnTo>
                  <a:pt x="367092" y="22553"/>
                </a:lnTo>
                <a:lnTo>
                  <a:pt x="406718" y="45107"/>
                </a:lnTo>
                <a:lnTo>
                  <a:pt x="442711" y="75178"/>
                </a:lnTo>
                <a:close/>
              </a:path>
            </a:pathLst>
          </a:custGeom>
          <a:ln w="6282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349827" y="372158"/>
            <a:ext cx="518159" cy="518159"/>
          </a:xfrm>
          <a:custGeom>
            <a:avLst/>
            <a:gdLst/>
            <a:ahLst/>
            <a:cxnLst/>
            <a:rect l="l" t="t" r="r" b="b"/>
            <a:pathLst>
              <a:path w="518159" h="518159">
                <a:moveTo>
                  <a:pt x="281094" y="0"/>
                </a:moveTo>
                <a:lnTo>
                  <a:pt x="236797" y="0"/>
                </a:lnTo>
                <a:lnTo>
                  <a:pt x="193019" y="7515"/>
                </a:lnTo>
                <a:lnTo>
                  <a:pt x="150798" y="22547"/>
                </a:lnTo>
                <a:lnTo>
                  <a:pt x="111172" y="45094"/>
                </a:lnTo>
                <a:lnTo>
                  <a:pt x="75179" y="75157"/>
                </a:lnTo>
                <a:lnTo>
                  <a:pt x="45107" y="111143"/>
                </a:lnTo>
                <a:lnTo>
                  <a:pt x="22553" y="150767"/>
                </a:lnTo>
                <a:lnTo>
                  <a:pt x="7517" y="192990"/>
                </a:lnTo>
                <a:lnTo>
                  <a:pt x="0" y="236771"/>
                </a:lnTo>
                <a:lnTo>
                  <a:pt x="0" y="281072"/>
                </a:lnTo>
                <a:lnTo>
                  <a:pt x="7517" y="324853"/>
                </a:lnTo>
                <a:lnTo>
                  <a:pt x="22553" y="367075"/>
                </a:lnTo>
                <a:lnTo>
                  <a:pt x="45107" y="406699"/>
                </a:lnTo>
                <a:lnTo>
                  <a:pt x="75179" y="442685"/>
                </a:lnTo>
                <a:lnTo>
                  <a:pt x="111172" y="472755"/>
                </a:lnTo>
                <a:lnTo>
                  <a:pt x="150798" y="495307"/>
                </a:lnTo>
                <a:lnTo>
                  <a:pt x="193019" y="510341"/>
                </a:lnTo>
                <a:lnTo>
                  <a:pt x="236797" y="517858"/>
                </a:lnTo>
                <a:lnTo>
                  <a:pt x="281094" y="517858"/>
                </a:lnTo>
                <a:lnTo>
                  <a:pt x="324871" y="510341"/>
                </a:lnTo>
                <a:lnTo>
                  <a:pt x="367092" y="495307"/>
                </a:lnTo>
                <a:lnTo>
                  <a:pt x="406718" y="472755"/>
                </a:lnTo>
                <a:lnTo>
                  <a:pt x="442711" y="442685"/>
                </a:lnTo>
                <a:lnTo>
                  <a:pt x="472783" y="406699"/>
                </a:lnTo>
                <a:lnTo>
                  <a:pt x="495336" y="367075"/>
                </a:lnTo>
                <a:lnTo>
                  <a:pt x="510372" y="324853"/>
                </a:lnTo>
                <a:lnTo>
                  <a:pt x="517890" y="281072"/>
                </a:lnTo>
                <a:lnTo>
                  <a:pt x="517890" y="236771"/>
                </a:lnTo>
                <a:lnTo>
                  <a:pt x="510372" y="192990"/>
                </a:lnTo>
                <a:lnTo>
                  <a:pt x="495336" y="150767"/>
                </a:lnTo>
                <a:lnTo>
                  <a:pt x="472783" y="111143"/>
                </a:lnTo>
                <a:lnTo>
                  <a:pt x="442711" y="75157"/>
                </a:lnTo>
                <a:lnTo>
                  <a:pt x="406718" y="45094"/>
                </a:lnTo>
                <a:lnTo>
                  <a:pt x="367092" y="22547"/>
                </a:lnTo>
                <a:lnTo>
                  <a:pt x="324871" y="7515"/>
                </a:lnTo>
                <a:lnTo>
                  <a:pt x="281094" y="0"/>
                </a:lnTo>
                <a:close/>
              </a:path>
            </a:pathLst>
          </a:custGeom>
          <a:solidFill>
            <a:srgbClr val="0052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349827" y="372132"/>
            <a:ext cx="518159" cy="518159"/>
          </a:xfrm>
          <a:custGeom>
            <a:avLst/>
            <a:gdLst/>
            <a:ahLst/>
            <a:cxnLst/>
            <a:rect l="l" t="t" r="r" b="b"/>
            <a:pathLst>
              <a:path w="518159" h="518159">
                <a:moveTo>
                  <a:pt x="442711" y="75178"/>
                </a:moveTo>
                <a:lnTo>
                  <a:pt x="472783" y="111171"/>
                </a:lnTo>
                <a:lnTo>
                  <a:pt x="495336" y="150797"/>
                </a:lnTo>
                <a:lnTo>
                  <a:pt x="510372" y="193018"/>
                </a:lnTo>
                <a:lnTo>
                  <a:pt x="517890" y="236796"/>
                </a:lnTo>
                <a:lnTo>
                  <a:pt x="517890" y="281093"/>
                </a:lnTo>
                <a:lnTo>
                  <a:pt x="510372" y="324871"/>
                </a:lnTo>
                <a:lnTo>
                  <a:pt x="495336" y="367092"/>
                </a:lnTo>
                <a:lnTo>
                  <a:pt x="472783" y="406718"/>
                </a:lnTo>
                <a:lnTo>
                  <a:pt x="442711" y="442711"/>
                </a:lnTo>
                <a:lnTo>
                  <a:pt x="406718" y="472783"/>
                </a:lnTo>
                <a:lnTo>
                  <a:pt x="367092" y="495336"/>
                </a:lnTo>
                <a:lnTo>
                  <a:pt x="324871" y="510372"/>
                </a:lnTo>
                <a:lnTo>
                  <a:pt x="281093" y="517890"/>
                </a:lnTo>
                <a:lnTo>
                  <a:pt x="236796" y="517890"/>
                </a:lnTo>
                <a:lnTo>
                  <a:pt x="193018" y="510372"/>
                </a:lnTo>
                <a:lnTo>
                  <a:pt x="150797" y="495336"/>
                </a:lnTo>
                <a:lnTo>
                  <a:pt x="111171" y="472783"/>
                </a:lnTo>
                <a:lnTo>
                  <a:pt x="75178" y="442711"/>
                </a:lnTo>
                <a:lnTo>
                  <a:pt x="45107" y="406718"/>
                </a:lnTo>
                <a:lnTo>
                  <a:pt x="22553" y="367092"/>
                </a:lnTo>
                <a:lnTo>
                  <a:pt x="7517" y="324871"/>
                </a:lnTo>
                <a:lnTo>
                  <a:pt x="0" y="281093"/>
                </a:lnTo>
                <a:lnTo>
                  <a:pt x="0" y="236796"/>
                </a:lnTo>
                <a:lnTo>
                  <a:pt x="7517" y="193018"/>
                </a:lnTo>
                <a:lnTo>
                  <a:pt x="22553" y="150797"/>
                </a:lnTo>
                <a:lnTo>
                  <a:pt x="45107" y="111171"/>
                </a:lnTo>
                <a:lnTo>
                  <a:pt x="75178" y="75178"/>
                </a:lnTo>
                <a:lnTo>
                  <a:pt x="111171" y="45107"/>
                </a:lnTo>
                <a:lnTo>
                  <a:pt x="150797" y="22553"/>
                </a:lnTo>
                <a:lnTo>
                  <a:pt x="193018" y="7517"/>
                </a:lnTo>
                <a:lnTo>
                  <a:pt x="236796" y="0"/>
                </a:lnTo>
                <a:lnTo>
                  <a:pt x="281093" y="0"/>
                </a:lnTo>
                <a:lnTo>
                  <a:pt x="324871" y="7517"/>
                </a:lnTo>
                <a:lnTo>
                  <a:pt x="367092" y="22553"/>
                </a:lnTo>
                <a:lnTo>
                  <a:pt x="406718" y="45107"/>
                </a:lnTo>
                <a:lnTo>
                  <a:pt x="442711" y="75178"/>
                </a:lnTo>
                <a:close/>
              </a:path>
            </a:pathLst>
          </a:custGeom>
          <a:ln w="6282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>
            <a:spLocks noGrp="1"/>
          </p:cNvSpPr>
          <p:nvPr>
            <p:ph type="title"/>
          </p:nvPr>
        </p:nvSpPr>
        <p:spPr>
          <a:xfrm>
            <a:off x="971563" y="437548"/>
            <a:ext cx="2424430" cy="101600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b="0" spc="-120" dirty="0">
                <a:solidFill>
                  <a:srgbClr val="091E42"/>
                </a:solidFill>
                <a:latin typeface="Verdana"/>
                <a:cs typeface="Verdana"/>
              </a:rPr>
              <a:t>Knowledge</a:t>
            </a:r>
            <a:r>
              <a:rPr sz="2300" b="0" spc="-330" dirty="0">
                <a:solidFill>
                  <a:srgbClr val="091E42"/>
                </a:solidFill>
                <a:latin typeface="Verdana"/>
                <a:cs typeface="Verdana"/>
              </a:rPr>
              <a:t> </a:t>
            </a:r>
            <a:r>
              <a:rPr sz="2300" b="0" spc="-70" dirty="0">
                <a:solidFill>
                  <a:srgbClr val="091E42"/>
                </a:solidFill>
                <a:latin typeface="Verdana"/>
                <a:cs typeface="Verdana"/>
              </a:rPr>
              <a:t>Article</a:t>
            </a:r>
            <a:endParaRPr sz="23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2270"/>
              </a:spcBef>
            </a:pPr>
            <a:r>
              <a:rPr sz="2300" b="0" spc="-135" dirty="0">
                <a:solidFill>
                  <a:srgbClr val="091E42"/>
                </a:solidFill>
                <a:latin typeface="Verdana"/>
                <a:cs typeface="Verdana"/>
              </a:rPr>
              <a:t>Support</a:t>
            </a:r>
            <a:r>
              <a:rPr sz="2300" b="0" spc="-290" dirty="0">
                <a:solidFill>
                  <a:srgbClr val="091E42"/>
                </a:solidFill>
                <a:latin typeface="Verdana"/>
                <a:cs typeface="Verdana"/>
              </a:rPr>
              <a:t> </a:t>
            </a:r>
            <a:r>
              <a:rPr sz="2300" b="0" spc="-110" dirty="0">
                <a:solidFill>
                  <a:srgbClr val="091E42"/>
                </a:solidFill>
                <a:latin typeface="Verdana"/>
                <a:cs typeface="Verdana"/>
              </a:rPr>
              <a:t>Ticket</a:t>
            </a:r>
            <a:endParaRPr sz="2300">
              <a:latin typeface="Verdana"/>
              <a:cs typeface="Verdana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16522557" y="4818774"/>
            <a:ext cx="518159" cy="518159"/>
          </a:xfrm>
          <a:custGeom>
            <a:avLst/>
            <a:gdLst/>
            <a:ahLst/>
            <a:cxnLst/>
            <a:rect l="l" t="t" r="r" b="b"/>
            <a:pathLst>
              <a:path w="518159" h="518160">
                <a:moveTo>
                  <a:pt x="281072" y="0"/>
                </a:moveTo>
                <a:lnTo>
                  <a:pt x="236771" y="0"/>
                </a:lnTo>
                <a:lnTo>
                  <a:pt x="192990" y="7518"/>
                </a:lnTo>
                <a:lnTo>
                  <a:pt x="150767" y="22554"/>
                </a:lnTo>
                <a:lnTo>
                  <a:pt x="111143" y="45108"/>
                </a:lnTo>
                <a:lnTo>
                  <a:pt x="75157" y="75180"/>
                </a:lnTo>
                <a:lnTo>
                  <a:pt x="45094" y="111174"/>
                </a:lnTo>
                <a:lnTo>
                  <a:pt x="22547" y="150800"/>
                </a:lnTo>
                <a:lnTo>
                  <a:pt x="7515" y="193020"/>
                </a:lnTo>
                <a:lnTo>
                  <a:pt x="0" y="236797"/>
                </a:lnTo>
                <a:lnTo>
                  <a:pt x="0" y="281092"/>
                </a:lnTo>
                <a:lnTo>
                  <a:pt x="7515" y="324869"/>
                </a:lnTo>
                <a:lnTo>
                  <a:pt x="22547" y="367089"/>
                </a:lnTo>
                <a:lnTo>
                  <a:pt x="45094" y="406715"/>
                </a:lnTo>
                <a:lnTo>
                  <a:pt x="75157" y="442709"/>
                </a:lnTo>
                <a:lnTo>
                  <a:pt x="111143" y="472781"/>
                </a:lnTo>
                <a:lnTo>
                  <a:pt x="150767" y="495335"/>
                </a:lnTo>
                <a:lnTo>
                  <a:pt x="192990" y="510371"/>
                </a:lnTo>
                <a:lnTo>
                  <a:pt x="236771" y="517889"/>
                </a:lnTo>
                <a:lnTo>
                  <a:pt x="281072" y="517889"/>
                </a:lnTo>
                <a:lnTo>
                  <a:pt x="324853" y="510371"/>
                </a:lnTo>
                <a:lnTo>
                  <a:pt x="367075" y="495335"/>
                </a:lnTo>
                <a:lnTo>
                  <a:pt x="406699" y="472781"/>
                </a:lnTo>
                <a:lnTo>
                  <a:pt x="442685" y="442709"/>
                </a:lnTo>
                <a:lnTo>
                  <a:pt x="472779" y="406715"/>
                </a:lnTo>
                <a:lnTo>
                  <a:pt x="495350" y="367089"/>
                </a:lnTo>
                <a:lnTo>
                  <a:pt x="510397" y="324869"/>
                </a:lnTo>
                <a:lnTo>
                  <a:pt x="517921" y="281092"/>
                </a:lnTo>
                <a:lnTo>
                  <a:pt x="517921" y="236797"/>
                </a:lnTo>
                <a:lnTo>
                  <a:pt x="510397" y="193020"/>
                </a:lnTo>
                <a:lnTo>
                  <a:pt x="495350" y="150800"/>
                </a:lnTo>
                <a:lnTo>
                  <a:pt x="472779" y="111174"/>
                </a:lnTo>
                <a:lnTo>
                  <a:pt x="442685" y="75180"/>
                </a:lnTo>
                <a:lnTo>
                  <a:pt x="406699" y="45108"/>
                </a:lnTo>
                <a:lnTo>
                  <a:pt x="367075" y="22554"/>
                </a:lnTo>
                <a:lnTo>
                  <a:pt x="324853" y="7518"/>
                </a:lnTo>
                <a:lnTo>
                  <a:pt x="28107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6522531" y="4818772"/>
            <a:ext cx="518159" cy="518159"/>
          </a:xfrm>
          <a:custGeom>
            <a:avLst/>
            <a:gdLst/>
            <a:ahLst/>
            <a:cxnLst/>
            <a:rect l="l" t="t" r="r" b="b"/>
            <a:pathLst>
              <a:path w="518159" h="518160">
                <a:moveTo>
                  <a:pt x="442711" y="75178"/>
                </a:moveTo>
                <a:lnTo>
                  <a:pt x="472783" y="111171"/>
                </a:lnTo>
                <a:lnTo>
                  <a:pt x="495336" y="150797"/>
                </a:lnTo>
                <a:lnTo>
                  <a:pt x="510372" y="193018"/>
                </a:lnTo>
                <a:lnTo>
                  <a:pt x="517890" y="236796"/>
                </a:lnTo>
                <a:lnTo>
                  <a:pt x="517890" y="281093"/>
                </a:lnTo>
                <a:lnTo>
                  <a:pt x="510372" y="324871"/>
                </a:lnTo>
                <a:lnTo>
                  <a:pt x="495336" y="367092"/>
                </a:lnTo>
                <a:lnTo>
                  <a:pt x="472783" y="406718"/>
                </a:lnTo>
                <a:lnTo>
                  <a:pt x="442711" y="442711"/>
                </a:lnTo>
                <a:lnTo>
                  <a:pt x="406718" y="472783"/>
                </a:lnTo>
                <a:lnTo>
                  <a:pt x="367092" y="495336"/>
                </a:lnTo>
                <a:lnTo>
                  <a:pt x="324871" y="510372"/>
                </a:lnTo>
                <a:lnTo>
                  <a:pt x="281093" y="517890"/>
                </a:lnTo>
                <a:lnTo>
                  <a:pt x="236796" y="517890"/>
                </a:lnTo>
                <a:lnTo>
                  <a:pt x="193018" y="510372"/>
                </a:lnTo>
                <a:lnTo>
                  <a:pt x="150797" y="495336"/>
                </a:lnTo>
                <a:lnTo>
                  <a:pt x="111171" y="472783"/>
                </a:lnTo>
                <a:lnTo>
                  <a:pt x="75178" y="442711"/>
                </a:lnTo>
                <a:lnTo>
                  <a:pt x="45107" y="406718"/>
                </a:lnTo>
                <a:lnTo>
                  <a:pt x="22553" y="367092"/>
                </a:lnTo>
                <a:lnTo>
                  <a:pt x="7517" y="324871"/>
                </a:lnTo>
                <a:lnTo>
                  <a:pt x="0" y="281093"/>
                </a:lnTo>
                <a:lnTo>
                  <a:pt x="0" y="236796"/>
                </a:lnTo>
                <a:lnTo>
                  <a:pt x="7517" y="193018"/>
                </a:lnTo>
                <a:lnTo>
                  <a:pt x="22553" y="150797"/>
                </a:lnTo>
                <a:lnTo>
                  <a:pt x="45107" y="111171"/>
                </a:lnTo>
                <a:lnTo>
                  <a:pt x="75178" y="75178"/>
                </a:lnTo>
                <a:lnTo>
                  <a:pt x="111171" y="45107"/>
                </a:lnTo>
                <a:lnTo>
                  <a:pt x="150797" y="22553"/>
                </a:lnTo>
                <a:lnTo>
                  <a:pt x="193018" y="7517"/>
                </a:lnTo>
                <a:lnTo>
                  <a:pt x="236796" y="0"/>
                </a:lnTo>
                <a:lnTo>
                  <a:pt x="281093" y="0"/>
                </a:lnTo>
                <a:lnTo>
                  <a:pt x="324871" y="7517"/>
                </a:lnTo>
                <a:lnTo>
                  <a:pt x="367092" y="22553"/>
                </a:lnTo>
                <a:lnTo>
                  <a:pt x="406718" y="45107"/>
                </a:lnTo>
                <a:lnTo>
                  <a:pt x="442711" y="75178"/>
                </a:lnTo>
                <a:close/>
              </a:path>
            </a:pathLst>
          </a:custGeom>
          <a:ln w="6282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6099562" y="3614382"/>
            <a:ext cx="518159" cy="518159"/>
          </a:xfrm>
          <a:custGeom>
            <a:avLst/>
            <a:gdLst/>
            <a:ahLst/>
            <a:cxnLst/>
            <a:rect l="l" t="t" r="r" b="b"/>
            <a:pathLst>
              <a:path w="518159" h="518160">
                <a:moveTo>
                  <a:pt x="281089" y="0"/>
                </a:moveTo>
                <a:lnTo>
                  <a:pt x="236792" y="0"/>
                </a:lnTo>
                <a:lnTo>
                  <a:pt x="193015" y="7518"/>
                </a:lnTo>
                <a:lnTo>
                  <a:pt x="150795" y="22554"/>
                </a:lnTo>
                <a:lnTo>
                  <a:pt x="111171" y="45108"/>
                </a:lnTo>
                <a:lnTo>
                  <a:pt x="75180" y="75180"/>
                </a:lnTo>
                <a:lnTo>
                  <a:pt x="45108" y="111171"/>
                </a:lnTo>
                <a:lnTo>
                  <a:pt x="22554" y="150795"/>
                </a:lnTo>
                <a:lnTo>
                  <a:pt x="7518" y="193015"/>
                </a:lnTo>
                <a:lnTo>
                  <a:pt x="0" y="236792"/>
                </a:lnTo>
                <a:lnTo>
                  <a:pt x="0" y="281089"/>
                </a:lnTo>
                <a:lnTo>
                  <a:pt x="7518" y="324867"/>
                </a:lnTo>
                <a:lnTo>
                  <a:pt x="22554" y="367088"/>
                </a:lnTo>
                <a:lnTo>
                  <a:pt x="45108" y="406715"/>
                </a:lnTo>
                <a:lnTo>
                  <a:pt x="75180" y="442709"/>
                </a:lnTo>
                <a:lnTo>
                  <a:pt x="111171" y="472781"/>
                </a:lnTo>
                <a:lnTo>
                  <a:pt x="150795" y="495335"/>
                </a:lnTo>
                <a:lnTo>
                  <a:pt x="193015" y="510371"/>
                </a:lnTo>
                <a:lnTo>
                  <a:pt x="236792" y="517889"/>
                </a:lnTo>
                <a:lnTo>
                  <a:pt x="281089" y="517889"/>
                </a:lnTo>
                <a:lnTo>
                  <a:pt x="324867" y="510371"/>
                </a:lnTo>
                <a:lnTo>
                  <a:pt x="367088" y="495335"/>
                </a:lnTo>
                <a:lnTo>
                  <a:pt x="406715" y="472781"/>
                </a:lnTo>
                <a:lnTo>
                  <a:pt x="442709" y="442709"/>
                </a:lnTo>
                <a:lnTo>
                  <a:pt x="472781" y="406715"/>
                </a:lnTo>
                <a:lnTo>
                  <a:pt x="495335" y="367088"/>
                </a:lnTo>
                <a:lnTo>
                  <a:pt x="510371" y="324867"/>
                </a:lnTo>
                <a:lnTo>
                  <a:pt x="517889" y="281089"/>
                </a:lnTo>
                <a:lnTo>
                  <a:pt x="517889" y="236792"/>
                </a:lnTo>
                <a:lnTo>
                  <a:pt x="510371" y="193015"/>
                </a:lnTo>
                <a:lnTo>
                  <a:pt x="495335" y="150795"/>
                </a:lnTo>
                <a:lnTo>
                  <a:pt x="472781" y="111171"/>
                </a:lnTo>
                <a:lnTo>
                  <a:pt x="442709" y="75180"/>
                </a:lnTo>
                <a:lnTo>
                  <a:pt x="406715" y="45108"/>
                </a:lnTo>
                <a:lnTo>
                  <a:pt x="367088" y="22554"/>
                </a:lnTo>
                <a:lnTo>
                  <a:pt x="324867" y="7518"/>
                </a:lnTo>
                <a:lnTo>
                  <a:pt x="28108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6099560" y="3614379"/>
            <a:ext cx="518159" cy="518159"/>
          </a:xfrm>
          <a:custGeom>
            <a:avLst/>
            <a:gdLst/>
            <a:ahLst/>
            <a:cxnLst/>
            <a:rect l="l" t="t" r="r" b="b"/>
            <a:pathLst>
              <a:path w="518159" h="518160">
                <a:moveTo>
                  <a:pt x="442711" y="75178"/>
                </a:moveTo>
                <a:lnTo>
                  <a:pt x="472783" y="111171"/>
                </a:lnTo>
                <a:lnTo>
                  <a:pt x="495336" y="150797"/>
                </a:lnTo>
                <a:lnTo>
                  <a:pt x="510372" y="193018"/>
                </a:lnTo>
                <a:lnTo>
                  <a:pt x="517890" y="236796"/>
                </a:lnTo>
                <a:lnTo>
                  <a:pt x="517890" y="281093"/>
                </a:lnTo>
                <a:lnTo>
                  <a:pt x="510372" y="324871"/>
                </a:lnTo>
                <a:lnTo>
                  <a:pt x="495336" y="367092"/>
                </a:lnTo>
                <a:lnTo>
                  <a:pt x="472783" y="406718"/>
                </a:lnTo>
                <a:lnTo>
                  <a:pt x="442711" y="442711"/>
                </a:lnTo>
                <a:lnTo>
                  <a:pt x="406718" y="472783"/>
                </a:lnTo>
                <a:lnTo>
                  <a:pt x="367092" y="495336"/>
                </a:lnTo>
                <a:lnTo>
                  <a:pt x="324871" y="510372"/>
                </a:lnTo>
                <a:lnTo>
                  <a:pt x="281093" y="517890"/>
                </a:lnTo>
                <a:lnTo>
                  <a:pt x="236796" y="517890"/>
                </a:lnTo>
                <a:lnTo>
                  <a:pt x="193018" y="510372"/>
                </a:lnTo>
                <a:lnTo>
                  <a:pt x="150797" y="495336"/>
                </a:lnTo>
                <a:lnTo>
                  <a:pt x="111171" y="472783"/>
                </a:lnTo>
                <a:lnTo>
                  <a:pt x="75178" y="442711"/>
                </a:lnTo>
                <a:lnTo>
                  <a:pt x="45107" y="406718"/>
                </a:lnTo>
                <a:lnTo>
                  <a:pt x="22553" y="367092"/>
                </a:lnTo>
                <a:lnTo>
                  <a:pt x="7517" y="324871"/>
                </a:lnTo>
                <a:lnTo>
                  <a:pt x="0" y="281093"/>
                </a:lnTo>
                <a:lnTo>
                  <a:pt x="0" y="236796"/>
                </a:lnTo>
                <a:lnTo>
                  <a:pt x="7517" y="193018"/>
                </a:lnTo>
                <a:lnTo>
                  <a:pt x="22553" y="150797"/>
                </a:lnTo>
                <a:lnTo>
                  <a:pt x="45107" y="111171"/>
                </a:lnTo>
                <a:lnTo>
                  <a:pt x="75178" y="75178"/>
                </a:lnTo>
                <a:lnTo>
                  <a:pt x="111171" y="45107"/>
                </a:lnTo>
                <a:lnTo>
                  <a:pt x="150797" y="22553"/>
                </a:lnTo>
                <a:lnTo>
                  <a:pt x="193018" y="7517"/>
                </a:lnTo>
                <a:lnTo>
                  <a:pt x="236796" y="0"/>
                </a:lnTo>
                <a:lnTo>
                  <a:pt x="281093" y="0"/>
                </a:lnTo>
                <a:lnTo>
                  <a:pt x="324871" y="7517"/>
                </a:lnTo>
                <a:lnTo>
                  <a:pt x="367092" y="22553"/>
                </a:lnTo>
                <a:lnTo>
                  <a:pt x="406718" y="45107"/>
                </a:lnTo>
                <a:lnTo>
                  <a:pt x="442711" y="75178"/>
                </a:lnTo>
                <a:close/>
              </a:path>
            </a:pathLst>
          </a:custGeom>
          <a:ln w="6282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8885310" y="7763595"/>
            <a:ext cx="518159" cy="518159"/>
          </a:xfrm>
          <a:custGeom>
            <a:avLst/>
            <a:gdLst/>
            <a:ahLst/>
            <a:cxnLst/>
            <a:rect l="l" t="t" r="r" b="b"/>
            <a:pathLst>
              <a:path w="518159" h="518159">
                <a:moveTo>
                  <a:pt x="281098" y="0"/>
                </a:moveTo>
                <a:lnTo>
                  <a:pt x="236801" y="0"/>
                </a:lnTo>
                <a:lnTo>
                  <a:pt x="193023" y="7518"/>
                </a:lnTo>
                <a:lnTo>
                  <a:pt x="150801" y="22554"/>
                </a:lnTo>
                <a:lnTo>
                  <a:pt x="111174" y="45108"/>
                </a:lnTo>
                <a:lnTo>
                  <a:pt x="75180" y="75180"/>
                </a:lnTo>
                <a:lnTo>
                  <a:pt x="45108" y="111174"/>
                </a:lnTo>
                <a:lnTo>
                  <a:pt x="22554" y="150801"/>
                </a:lnTo>
                <a:lnTo>
                  <a:pt x="7518" y="193022"/>
                </a:lnTo>
                <a:lnTo>
                  <a:pt x="0" y="236800"/>
                </a:lnTo>
                <a:lnTo>
                  <a:pt x="0" y="281097"/>
                </a:lnTo>
                <a:lnTo>
                  <a:pt x="7518" y="324874"/>
                </a:lnTo>
                <a:lnTo>
                  <a:pt x="22554" y="367094"/>
                </a:lnTo>
                <a:lnTo>
                  <a:pt x="45108" y="406718"/>
                </a:lnTo>
                <a:lnTo>
                  <a:pt x="75180" y="442709"/>
                </a:lnTo>
                <a:lnTo>
                  <a:pt x="111174" y="472781"/>
                </a:lnTo>
                <a:lnTo>
                  <a:pt x="150801" y="495335"/>
                </a:lnTo>
                <a:lnTo>
                  <a:pt x="193023" y="510371"/>
                </a:lnTo>
                <a:lnTo>
                  <a:pt x="236801" y="517889"/>
                </a:lnTo>
                <a:lnTo>
                  <a:pt x="281098" y="517889"/>
                </a:lnTo>
                <a:lnTo>
                  <a:pt x="324877" y="510371"/>
                </a:lnTo>
                <a:lnTo>
                  <a:pt x="367098" y="495335"/>
                </a:lnTo>
                <a:lnTo>
                  <a:pt x="406725" y="472781"/>
                </a:lnTo>
                <a:lnTo>
                  <a:pt x="442719" y="442709"/>
                </a:lnTo>
                <a:lnTo>
                  <a:pt x="472788" y="406718"/>
                </a:lnTo>
                <a:lnTo>
                  <a:pt x="495340" y="367094"/>
                </a:lnTo>
                <a:lnTo>
                  <a:pt x="510375" y="324874"/>
                </a:lnTo>
                <a:lnTo>
                  <a:pt x="517892" y="281097"/>
                </a:lnTo>
                <a:lnTo>
                  <a:pt x="517892" y="236800"/>
                </a:lnTo>
                <a:lnTo>
                  <a:pt x="510375" y="193022"/>
                </a:lnTo>
                <a:lnTo>
                  <a:pt x="495340" y="150801"/>
                </a:lnTo>
                <a:lnTo>
                  <a:pt x="472788" y="111174"/>
                </a:lnTo>
                <a:lnTo>
                  <a:pt x="442719" y="75180"/>
                </a:lnTo>
                <a:lnTo>
                  <a:pt x="406725" y="45108"/>
                </a:lnTo>
                <a:lnTo>
                  <a:pt x="367098" y="22554"/>
                </a:lnTo>
                <a:lnTo>
                  <a:pt x="324877" y="7518"/>
                </a:lnTo>
                <a:lnTo>
                  <a:pt x="28109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8885318" y="7763593"/>
            <a:ext cx="518159" cy="518159"/>
          </a:xfrm>
          <a:custGeom>
            <a:avLst/>
            <a:gdLst/>
            <a:ahLst/>
            <a:cxnLst/>
            <a:rect l="l" t="t" r="r" b="b"/>
            <a:pathLst>
              <a:path w="518159" h="518159">
                <a:moveTo>
                  <a:pt x="442711" y="75178"/>
                </a:moveTo>
                <a:lnTo>
                  <a:pt x="472783" y="111171"/>
                </a:lnTo>
                <a:lnTo>
                  <a:pt x="495336" y="150797"/>
                </a:lnTo>
                <a:lnTo>
                  <a:pt x="510372" y="193018"/>
                </a:lnTo>
                <a:lnTo>
                  <a:pt x="517890" y="236796"/>
                </a:lnTo>
                <a:lnTo>
                  <a:pt x="517890" y="281093"/>
                </a:lnTo>
                <a:lnTo>
                  <a:pt x="510372" y="324871"/>
                </a:lnTo>
                <a:lnTo>
                  <a:pt x="495336" y="367092"/>
                </a:lnTo>
                <a:lnTo>
                  <a:pt x="472783" y="406718"/>
                </a:lnTo>
                <a:lnTo>
                  <a:pt x="442711" y="442711"/>
                </a:lnTo>
                <a:lnTo>
                  <a:pt x="406718" y="472783"/>
                </a:lnTo>
                <a:lnTo>
                  <a:pt x="367092" y="495336"/>
                </a:lnTo>
                <a:lnTo>
                  <a:pt x="324871" y="510372"/>
                </a:lnTo>
                <a:lnTo>
                  <a:pt x="281093" y="517890"/>
                </a:lnTo>
                <a:lnTo>
                  <a:pt x="236796" y="517890"/>
                </a:lnTo>
                <a:lnTo>
                  <a:pt x="193018" y="510372"/>
                </a:lnTo>
                <a:lnTo>
                  <a:pt x="150797" y="495336"/>
                </a:lnTo>
                <a:lnTo>
                  <a:pt x="111171" y="472783"/>
                </a:lnTo>
                <a:lnTo>
                  <a:pt x="75178" y="442711"/>
                </a:lnTo>
                <a:lnTo>
                  <a:pt x="45107" y="406718"/>
                </a:lnTo>
                <a:lnTo>
                  <a:pt x="22553" y="367092"/>
                </a:lnTo>
                <a:lnTo>
                  <a:pt x="7517" y="324871"/>
                </a:lnTo>
                <a:lnTo>
                  <a:pt x="0" y="281093"/>
                </a:lnTo>
                <a:lnTo>
                  <a:pt x="0" y="236796"/>
                </a:lnTo>
                <a:lnTo>
                  <a:pt x="7517" y="193018"/>
                </a:lnTo>
                <a:lnTo>
                  <a:pt x="22553" y="150797"/>
                </a:lnTo>
                <a:lnTo>
                  <a:pt x="45107" y="111171"/>
                </a:lnTo>
                <a:lnTo>
                  <a:pt x="75178" y="75178"/>
                </a:lnTo>
                <a:lnTo>
                  <a:pt x="111171" y="45107"/>
                </a:lnTo>
                <a:lnTo>
                  <a:pt x="150797" y="22553"/>
                </a:lnTo>
                <a:lnTo>
                  <a:pt x="193018" y="7517"/>
                </a:lnTo>
                <a:lnTo>
                  <a:pt x="236796" y="0"/>
                </a:lnTo>
                <a:lnTo>
                  <a:pt x="281093" y="0"/>
                </a:lnTo>
                <a:lnTo>
                  <a:pt x="324871" y="7517"/>
                </a:lnTo>
                <a:lnTo>
                  <a:pt x="367092" y="22553"/>
                </a:lnTo>
                <a:lnTo>
                  <a:pt x="406718" y="45107"/>
                </a:lnTo>
                <a:lnTo>
                  <a:pt x="442711" y="75178"/>
                </a:lnTo>
                <a:close/>
              </a:path>
            </a:pathLst>
          </a:custGeom>
          <a:ln w="6282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0689540" y="3816980"/>
            <a:ext cx="518159" cy="518159"/>
          </a:xfrm>
          <a:custGeom>
            <a:avLst/>
            <a:gdLst/>
            <a:ahLst/>
            <a:cxnLst/>
            <a:rect l="l" t="t" r="r" b="b"/>
            <a:pathLst>
              <a:path w="518159" h="518160">
                <a:moveTo>
                  <a:pt x="281072" y="0"/>
                </a:moveTo>
                <a:lnTo>
                  <a:pt x="236771" y="0"/>
                </a:lnTo>
                <a:lnTo>
                  <a:pt x="192990" y="7517"/>
                </a:lnTo>
                <a:lnTo>
                  <a:pt x="150767" y="22551"/>
                </a:lnTo>
                <a:lnTo>
                  <a:pt x="111143" y="45103"/>
                </a:lnTo>
                <a:lnTo>
                  <a:pt x="75157" y="75173"/>
                </a:lnTo>
                <a:lnTo>
                  <a:pt x="45094" y="111167"/>
                </a:lnTo>
                <a:lnTo>
                  <a:pt x="22547" y="150793"/>
                </a:lnTo>
                <a:lnTo>
                  <a:pt x="7515" y="193015"/>
                </a:lnTo>
                <a:lnTo>
                  <a:pt x="0" y="236793"/>
                </a:lnTo>
                <a:lnTo>
                  <a:pt x="0" y="281091"/>
                </a:lnTo>
                <a:lnTo>
                  <a:pt x="7515" y="324869"/>
                </a:lnTo>
                <a:lnTo>
                  <a:pt x="22547" y="367091"/>
                </a:lnTo>
                <a:lnTo>
                  <a:pt x="45094" y="406717"/>
                </a:lnTo>
                <a:lnTo>
                  <a:pt x="75157" y="442711"/>
                </a:lnTo>
                <a:lnTo>
                  <a:pt x="111143" y="472784"/>
                </a:lnTo>
                <a:lnTo>
                  <a:pt x="150767" y="495338"/>
                </a:lnTo>
                <a:lnTo>
                  <a:pt x="192990" y="510374"/>
                </a:lnTo>
                <a:lnTo>
                  <a:pt x="236771" y="517892"/>
                </a:lnTo>
                <a:lnTo>
                  <a:pt x="281072" y="517892"/>
                </a:lnTo>
                <a:lnTo>
                  <a:pt x="324853" y="510374"/>
                </a:lnTo>
                <a:lnTo>
                  <a:pt x="367075" y="495338"/>
                </a:lnTo>
                <a:lnTo>
                  <a:pt x="406699" y="472784"/>
                </a:lnTo>
                <a:lnTo>
                  <a:pt x="442685" y="442711"/>
                </a:lnTo>
                <a:lnTo>
                  <a:pt x="472779" y="406717"/>
                </a:lnTo>
                <a:lnTo>
                  <a:pt x="495350" y="367091"/>
                </a:lnTo>
                <a:lnTo>
                  <a:pt x="510397" y="324869"/>
                </a:lnTo>
                <a:lnTo>
                  <a:pt x="517921" y="281091"/>
                </a:lnTo>
                <a:lnTo>
                  <a:pt x="517921" y="236793"/>
                </a:lnTo>
                <a:lnTo>
                  <a:pt x="510397" y="193015"/>
                </a:lnTo>
                <a:lnTo>
                  <a:pt x="495350" y="150793"/>
                </a:lnTo>
                <a:lnTo>
                  <a:pt x="472779" y="111167"/>
                </a:lnTo>
                <a:lnTo>
                  <a:pt x="442685" y="75173"/>
                </a:lnTo>
                <a:lnTo>
                  <a:pt x="406699" y="45103"/>
                </a:lnTo>
                <a:lnTo>
                  <a:pt x="367075" y="22551"/>
                </a:lnTo>
                <a:lnTo>
                  <a:pt x="324853" y="7517"/>
                </a:lnTo>
                <a:lnTo>
                  <a:pt x="28107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0689514" y="3816980"/>
            <a:ext cx="518159" cy="518159"/>
          </a:xfrm>
          <a:custGeom>
            <a:avLst/>
            <a:gdLst/>
            <a:ahLst/>
            <a:cxnLst/>
            <a:rect l="l" t="t" r="r" b="b"/>
            <a:pathLst>
              <a:path w="518159" h="518160">
                <a:moveTo>
                  <a:pt x="442711" y="75178"/>
                </a:moveTo>
                <a:lnTo>
                  <a:pt x="472783" y="111171"/>
                </a:lnTo>
                <a:lnTo>
                  <a:pt x="495336" y="150797"/>
                </a:lnTo>
                <a:lnTo>
                  <a:pt x="510372" y="193018"/>
                </a:lnTo>
                <a:lnTo>
                  <a:pt x="517890" y="236796"/>
                </a:lnTo>
                <a:lnTo>
                  <a:pt x="517890" y="281093"/>
                </a:lnTo>
                <a:lnTo>
                  <a:pt x="510372" y="324871"/>
                </a:lnTo>
                <a:lnTo>
                  <a:pt x="495336" y="367092"/>
                </a:lnTo>
                <a:lnTo>
                  <a:pt x="472783" y="406718"/>
                </a:lnTo>
                <a:lnTo>
                  <a:pt x="442711" y="442711"/>
                </a:lnTo>
                <a:lnTo>
                  <a:pt x="406718" y="472783"/>
                </a:lnTo>
                <a:lnTo>
                  <a:pt x="367092" y="495336"/>
                </a:lnTo>
                <a:lnTo>
                  <a:pt x="324871" y="510372"/>
                </a:lnTo>
                <a:lnTo>
                  <a:pt x="281093" y="517890"/>
                </a:lnTo>
                <a:lnTo>
                  <a:pt x="236796" y="517890"/>
                </a:lnTo>
                <a:lnTo>
                  <a:pt x="193018" y="510372"/>
                </a:lnTo>
                <a:lnTo>
                  <a:pt x="150797" y="495336"/>
                </a:lnTo>
                <a:lnTo>
                  <a:pt x="111171" y="472783"/>
                </a:lnTo>
                <a:lnTo>
                  <a:pt x="75178" y="442711"/>
                </a:lnTo>
                <a:lnTo>
                  <a:pt x="45107" y="406718"/>
                </a:lnTo>
                <a:lnTo>
                  <a:pt x="22553" y="367092"/>
                </a:lnTo>
                <a:lnTo>
                  <a:pt x="7517" y="324871"/>
                </a:lnTo>
                <a:lnTo>
                  <a:pt x="0" y="281093"/>
                </a:lnTo>
                <a:lnTo>
                  <a:pt x="0" y="236796"/>
                </a:lnTo>
                <a:lnTo>
                  <a:pt x="7517" y="193018"/>
                </a:lnTo>
                <a:lnTo>
                  <a:pt x="22553" y="150797"/>
                </a:lnTo>
                <a:lnTo>
                  <a:pt x="45107" y="111171"/>
                </a:lnTo>
                <a:lnTo>
                  <a:pt x="75178" y="75178"/>
                </a:lnTo>
                <a:lnTo>
                  <a:pt x="111171" y="45107"/>
                </a:lnTo>
                <a:lnTo>
                  <a:pt x="150797" y="22553"/>
                </a:lnTo>
                <a:lnTo>
                  <a:pt x="193018" y="7517"/>
                </a:lnTo>
                <a:lnTo>
                  <a:pt x="236796" y="0"/>
                </a:lnTo>
                <a:lnTo>
                  <a:pt x="281093" y="0"/>
                </a:lnTo>
                <a:lnTo>
                  <a:pt x="324871" y="7517"/>
                </a:lnTo>
                <a:lnTo>
                  <a:pt x="367092" y="22553"/>
                </a:lnTo>
                <a:lnTo>
                  <a:pt x="406718" y="45107"/>
                </a:lnTo>
                <a:lnTo>
                  <a:pt x="442711" y="75178"/>
                </a:lnTo>
                <a:close/>
              </a:path>
            </a:pathLst>
          </a:custGeom>
          <a:ln w="6282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4237525" y="8090874"/>
            <a:ext cx="518159" cy="518159"/>
          </a:xfrm>
          <a:custGeom>
            <a:avLst/>
            <a:gdLst/>
            <a:ahLst/>
            <a:cxnLst/>
            <a:rect l="l" t="t" r="r" b="b"/>
            <a:pathLst>
              <a:path w="518160" h="518159">
                <a:moveTo>
                  <a:pt x="281089" y="0"/>
                </a:moveTo>
                <a:lnTo>
                  <a:pt x="236792" y="0"/>
                </a:lnTo>
                <a:lnTo>
                  <a:pt x="193015" y="7518"/>
                </a:lnTo>
                <a:lnTo>
                  <a:pt x="150795" y="22554"/>
                </a:lnTo>
                <a:lnTo>
                  <a:pt x="111171" y="45108"/>
                </a:lnTo>
                <a:lnTo>
                  <a:pt x="75180" y="75180"/>
                </a:lnTo>
                <a:lnTo>
                  <a:pt x="45108" y="111174"/>
                </a:lnTo>
                <a:lnTo>
                  <a:pt x="22554" y="150801"/>
                </a:lnTo>
                <a:lnTo>
                  <a:pt x="7518" y="193022"/>
                </a:lnTo>
                <a:lnTo>
                  <a:pt x="0" y="236800"/>
                </a:lnTo>
                <a:lnTo>
                  <a:pt x="0" y="281097"/>
                </a:lnTo>
                <a:lnTo>
                  <a:pt x="7518" y="324874"/>
                </a:lnTo>
                <a:lnTo>
                  <a:pt x="22554" y="367094"/>
                </a:lnTo>
                <a:lnTo>
                  <a:pt x="45108" y="406718"/>
                </a:lnTo>
                <a:lnTo>
                  <a:pt x="75180" y="442709"/>
                </a:lnTo>
                <a:lnTo>
                  <a:pt x="111171" y="472781"/>
                </a:lnTo>
                <a:lnTo>
                  <a:pt x="150795" y="495335"/>
                </a:lnTo>
                <a:lnTo>
                  <a:pt x="193015" y="510371"/>
                </a:lnTo>
                <a:lnTo>
                  <a:pt x="236792" y="517889"/>
                </a:lnTo>
                <a:lnTo>
                  <a:pt x="281089" y="517889"/>
                </a:lnTo>
                <a:lnTo>
                  <a:pt x="324867" y="510371"/>
                </a:lnTo>
                <a:lnTo>
                  <a:pt x="367088" y="495335"/>
                </a:lnTo>
                <a:lnTo>
                  <a:pt x="406715" y="472781"/>
                </a:lnTo>
                <a:lnTo>
                  <a:pt x="442709" y="442709"/>
                </a:lnTo>
                <a:lnTo>
                  <a:pt x="472781" y="406718"/>
                </a:lnTo>
                <a:lnTo>
                  <a:pt x="495335" y="367094"/>
                </a:lnTo>
                <a:lnTo>
                  <a:pt x="510371" y="324874"/>
                </a:lnTo>
                <a:lnTo>
                  <a:pt x="517889" y="281097"/>
                </a:lnTo>
                <a:lnTo>
                  <a:pt x="517889" y="236800"/>
                </a:lnTo>
                <a:lnTo>
                  <a:pt x="510371" y="193022"/>
                </a:lnTo>
                <a:lnTo>
                  <a:pt x="495335" y="150801"/>
                </a:lnTo>
                <a:lnTo>
                  <a:pt x="472781" y="111174"/>
                </a:lnTo>
                <a:lnTo>
                  <a:pt x="442709" y="75180"/>
                </a:lnTo>
                <a:lnTo>
                  <a:pt x="406715" y="45108"/>
                </a:lnTo>
                <a:lnTo>
                  <a:pt x="367088" y="22554"/>
                </a:lnTo>
                <a:lnTo>
                  <a:pt x="324867" y="7518"/>
                </a:lnTo>
                <a:lnTo>
                  <a:pt x="28108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4237522" y="8090871"/>
            <a:ext cx="518159" cy="518159"/>
          </a:xfrm>
          <a:custGeom>
            <a:avLst/>
            <a:gdLst/>
            <a:ahLst/>
            <a:cxnLst/>
            <a:rect l="l" t="t" r="r" b="b"/>
            <a:pathLst>
              <a:path w="518160" h="518159">
                <a:moveTo>
                  <a:pt x="442711" y="75178"/>
                </a:moveTo>
                <a:lnTo>
                  <a:pt x="472783" y="111171"/>
                </a:lnTo>
                <a:lnTo>
                  <a:pt x="495336" y="150797"/>
                </a:lnTo>
                <a:lnTo>
                  <a:pt x="510372" y="193018"/>
                </a:lnTo>
                <a:lnTo>
                  <a:pt x="517890" y="236796"/>
                </a:lnTo>
                <a:lnTo>
                  <a:pt x="517890" y="281093"/>
                </a:lnTo>
                <a:lnTo>
                  <a:pt x="510372" y="324871"/>
                </a:lnTo>
                <a:lnTo>
                  <a:pt x="495336" y="367092"/>
                </a:lnTo>
                <a:lnTo>
                  <a:pt x="472783" y="406718"/>
                </a:lnTo>
                <a:lnTo>
                  <a:pt x="442711" y="442711"/>
                </a:lnTo>
                <a:lnTo>
                  <a:pt x="406718" y="472783"/>
                </a:lnTo>
                <a:lnTo>
                  <a:pt x="367092" y="495336"/>
                </a:lnTo>
                <a:lnTo>
                  <a:pt x="324871" y="510372"/>
                </a:lnTo>
                <a:lnTo>
                  <a:pt x="281093" y="517890"/>
                </a:lnTo>
                <a:lnTo>
                  <a:pt x="236796" y="517890"/>
                </a:lnTo>
                <a:lnTo>
                  <a:pt x="193018" y="510372"/>
                </a:lnTo>
                <a:lnTo>
                  <a:pt x="150797" y="495336"/>
                </a:lnTo>
                <a:lnTo>
                  <a:pt x="111171" y="472783"/>
                </a:lnTo>
                <a:lnTo>
                  <a:pt x="75178" y="442711"/>
                </a:lnTo>
                <a:lnTo>
                  <a:pt x="45107" y="406718"/>
                </a:lnTo>
                <a:lnTo>
                  <a:pt x="22553" y="367092"/>
                </a:lnTo>
                <a:lnTo>
                  <a:pt x="7517" y="324871"/>
                </a:lnTo>
                <a:lnTo>
                  <a:pt x="0" y="281093"/>
                </a:lnTo>
                <a:lnTo>
                  <a:pt x="0" y="236796"/>
                </a:lnTo>
                <a:lnTo>
                  <a:pt x="7517" y="193018"/>
                </a:lnTo>
                <a:lnTo>
                  <a:pt x="22553" y="150797"/>
                </a:lnTo>
                <a:lnTo>
                  <a:pt x="45107" y="111171"/>
                </a:lnTo>
                <a:lnTo>
                  <a:pt x="75178" y="75178"/>
                </a:lnTo>
                <a:lnTo>
                  <a:pt x="111171" y="45107"/>
                </a:lnTo>
                <a:lnTo>
                  <a:pt x="150797" y="22553"/>
                </a:lnTo>
                <a:lnTo>
                  <a:pt x="193018" y="7517"/>
                </a:lnTo>
                <a:lnTo>
                  <a:pt x="236796" y="0"/>
                </a:lnTo>
                <a:lnTo>
                  <a:pt x="281093" y="0"/>
                </a:lnTo>
                <a:lnTo>
                  <a:pt x="324871" y="7517"/>
                </a:lnTo>
                <a:lnTo>
                  <a:pt x="367092" y="22553"/>
                </a:lnTo>
                <a:lnTo>
                  <a:pt x="406718" y="45107"/>
                </a:lnTo>
                <a:lnTo>
                  <a:pt x="442711" y="75178"/>
                </a:lnTo>
                <a:close/>
              </a:path>
            </a:pathLst>
          </a:custGeom>
          <a:ln w="6282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4650193" y="7763595"/>
            <a:ext cx="518159" cy="518159"/>
          </a:xfrm>
          <a:custGeom>
            <a:avLst/>
            <a:gdLst/>
            <a:ahLst/>
            <a:cxnLst/>
            <a:rect l="l" t="t" r="r" b="b"/>
            <a:pathLst>
              <a:path w="518160" h="518159">
                <a:moveTo>
                  <a:pt x="281097" y="0"/>
                </a:moveTo>
                <a:lnTo>
                  <a:pt x="236800" y="0"/>
                </a:lnTo>
                <a:lnTo>
                  <a:pt x="193022" y="7518"/>
                </a:lnTo>
                <a:lnTo>
                  <a:pt x="150801" y="22554"/>
                </a:lnTo>
                <a:lnTo>
                  <a:pt x="111174" y="45108"/>
                </a:lnTo>
                <a:lnTo>
                  <a:pt x="75180" y="75180"/>
                </a:lnTo>
                <a:lnTo>
                  <a:pt x="45108" y="111174"/>
                </a:lnTo>
                <a:lnTo>
                  <a:pt x="22554" y="150801"/>
                </a:lnTo>
                <a:lnTo>
                  <a:pt x="7518" y="193022"/>
                </a:lnTo>
                <a:lnTo>
                  <a:pt x="0" y="236800"/>
                </a:lnTo>
                <a:lnTo>
                  <a:pt x="0" y="281097"/>
                </a:lnTo>
                <a:lnTo>
                  <a:pt x="7518" y="324874"/>
                </a:lnTo>
                <a:lnTo>
                  <a:pt x="22554" y="367094"/>
                </a:lnTo>
                <a:lnTo>
                  <a:pt x="45108" y="406718"/>
                </a:lnTo>
                <a:lnTo>
                  <a:pt x="75180" y="442709"/>
                </a:lnTo>
                <a:lnTo>
                  <a:pt x="111174" y="472781"/>
                </a:lnTo>
                <a:lnTo>
                  <a:pt x="150801" y="495335"/>
                </a:lnTo>
                <a:lnTo>
                  <a:pt x="193022" y="510371"/>
                </a:lnTo>
                <a:lnTo>
                  <a:pt x="236800" y="517889"/>
                </a:lnTo>
                <a:lnTo>
                  <a:pt x="281097" y="517889"/>
                </a:lnTo>
                <a:lnTo>
                  <a:pt x="324874" y="510371"/>
                </a:lnTo>
                <a:lnTo>
                  <a:pt x="367094" y="495335"/>
                </a:lnTo>
                <a:lnTo>
                  <a:pt x="406718" y="472781"/>
                </a:lnTo>
                <a:lnTo>
                  <a:pt x="442709" y="442709"/>
                </a:lnTo>
                <a:lnTo>
                  <a:pt x="472781" y="406718"/>
                </a:lnTo>
                <a:lnTo>
                  <a:pt x="495335" y="367094"/>
                </a:lnTo>
                <a:lnTo>
                  <a:pt x="510371" y="324874"/>
                </a:lnTo>
                <a:lnTo>
                  <a:pt x="517889" y="281097"/>
                </a:lnTo>
                <a:lnTo>
                  <a:pt x="517889" y="236800"/>
                </a:lnTo>
                <a:lnTo>
                  <a:pt x="510371" y="193022"/>
                </a:lnTo>
                <a:lnTo>
                  <a:pt x="495335" y="150801"/>
                </a:lnTo>
                <a:lnTo>
                  <a:pt x="472781" y="111174"/>
                </a:lnTo>
                <a:lnTo>
                  <a:pt x="442709" y="75180"/>
                </a:lnTo>
                <a:lnTo>
                  <a:pt x="406718" y="45108"/>
                </a:lnTo>
                <a:lnTo>
                  <a:pt x="367094" y="22554"/>
                </a:lnTo>
                <a:lnTo>
                  <a:pt x="324874" y="7518"/>
                </a:lnTo>
                <a:lnTo>
                  <a:pt x="28109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4650190" y="7763593"/>
            <a:ext cx="518159" cy="518159"/>
          </a:xfrm>
          <a:custGeom>
            <a:avLst/>
            <a:gdLst/>
            <a:ahLst/>
            <a:cxnLst/>
            <a:rect l="l" t="t" r="r" b="b"/>
            <a:pathLst>
              <a:path w="518160" h="518159">
                <a:moveTo>
                  <a:pt x="442711" y="75178"/>
                </a:moveTo>
                <a:lnTo>
                  <a:pt x="472783" y="111171"/>
                </a:lnTo>
                <a:lnTo>
                  <a:pt x="495336" y="150797"/>
                </a:lnTo>
                <a:lnTo>
                  <a:pt x="510372" y="193018"/>
                </a:lnTo>
                <a:lnTo>
                  <a:pt x="517890" y="236796"/>
                </a:lnTo>
                <a:lnTo>
                  <a:pt x="517890" y="281093"/>
                </a:lnTo>
                <a:lnTo>
                  <a:pt x="510372" y="324871"/>
                </a:lnTo>
                <a:lnTo>
                  <a:pt x="495336" y="367092"/>
                </a:lnTo>
                <a:lnTo>
                  <a:pt x="472783" y="406718"/>
                </a:lnTo>
                <a:lnTo>
                  <a:pt x="442711" y="442711"/>
                </a:lnTo>
                <a:lnTo>
                  <a:pt x="406718" y="472783"/>
                </a:lnTo>
                <a:lnTo>
                  <a:pt x="367092" y="495336"/>
                </a:lnTo>
                <a:lnTo>
                  <a:pt x="324871" y="510372"/>
                </a:lnTo>
                <a:lnTo>
                  <a:pt x="281093" y="517890"/>
                </a:lnTo>
                <a:lnTo>
                  <a:pt x="236796" y="517890"/>
                </a:lnTo>
                <a:lnTo>
                  <a:pt x="193018" y="510372"/>
                </a:lnTo>
                <a:lnTo>
                  <a:pt x="150797" y="495336"/>
                </a:lnTo>
                <a:lnTo>
                  <a:pt x="111171" y="472783"/>
                </a:lnTo>
                <a:lnTo>
                  <a:pt x="75178" y="442711"/>
                </a:lnTo>
                <a:lnTo>
                  <a:pt x="45107" y="406718"/>
                </a:lnTo>
                <a:lnTo>
                  <a:pt x="22553" y="367092"/>
                </a:lnTo>
                <a:lnTo>
                  <a:pt x="7517" y="324871"/>
                </a:lnTo>
                <a:lnTo>
                  <a:pt x="0" y="281093"/>
                </a:lnTo>
                <a:lnTo>
                  <a:pt x="0" y="236796"/>
                </a:lnTo>
                <a:lnTo>
                  <a:pt x="7517" y="193018"/>
                </a:lnTo>
                <a:lnTo>
                  <a:pt x="22553" y="150797"/>
                </a:lnTo>
                <a:lnTo>
                  <a:pt x="45107" y="111171"/>
                </a:lnTo>
                <a:lnTo>
                  <a:pt x="75178" y="75178"/>
                </a:lnTo>
                <a:lnTo>
                  <a:pt x="111171" y="45107"/>
                </a:lnTo>
                <a:lnTo>
                  <a:pt x="150797" y="22553"/>
                </a:lnTo>
                <a:lnTo>
                  <a:pt x="193018" y="7517"/>
                </a:lnTo>
                <a:lnTo>
                  <a:pt x="236796" y="0"/>
                </a:lnTo>
                <a:lnTo>
                  <a:pt x="281093" y="0"/>
                </a:lnTo>
                <a:lnTo>
                  <a:pt x="324871" y="7517"/>
                </a:lnTo>
                <a:lnTo>
                  <a:pt x="367092" y="22553"/>
                </a:lnTo>
                <a:lnTo>
                  <a:pt x="406718" y="45107"/>
                </a:lnTo>
                <a:lnTo>
                  <a:pt x="442711" y="75178"/>
                </a:lnTo>
                <a:close/>
              </a:path>
            </a:pathLst>
          </a:custGeom>
          <a:ln w="6282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1694641" y="5395333"/>
            <a:ext cx="518159" cy="518159"/>
          </a:xfrm>
          <a:custGeom>
            <a:avLst/>
            <a:gdLst/>
            <a:ahLst/>
            <a:cxnLst/>
            <a:rect l="l" t="t" r="r" b="b"/>
            <a:pathLst>
              <a:path w="518159" h="518160">
                <a:moveTo>
                  <a:pt x="281106" y="0"/>
                </a:moveTo>
                <a:lnTo>
                  <a:pt x="236814" y="0"/>
                </a:lnTo>
                <a:lnTo>
                  <a:pt x="193036" y="7518"/>
                </a:lnTo>
                <a:lnTo>
                  <a:pt x="150810" y="22554"/>
                </a:lnTo>
                <a:lnTo>
                  <a:pt x="111171" y="45108"/>
                </a:lnTo>
                <a:lnTo>
                  <a:pt x="75157" y="75180"/>
                </a:lnTo>
                <a:lnTo>
                  <a:pt x="45094" y="111174"/>
                </a:lnTo>
                <a:lnTo>
                  <a:pt x="22547" y="150801"/>
                </a:lnTo>
                <a:lnTo>
                  <a:pt x="7515" y="193022"/>
                </a:lnTo>
                <a:lnTo>
                  <a:pt x="0" y="236800"/>
                </a:lnTo>
                <a:lnTo>
                  <a:pt x="0" y="281097"/>
                </a:lnTo>
                <a:lnTo>
                  <a:pt x="7515" y="324874"/>
                </a:lnTo>
                <a:lnTo>
                  <a:pt x="22547" y="367094"/>
                </a:lnTo>
                <a:lnTo>
                  <a:pt x="45094" y="406718"/>
                </a:lnTo>
                <a:lnTo>
                  <a:pt x="75157" y="442709"/>
                </a:lnTo>
                <a:lnTo>
                  <a:pt x="111171" y="472781"/>
                </a:lnTo>
                <a:lnTo>
                  <a:pt x="150810" y="495335"/>
                </a:lnTo>
                <a:lnTo>
                  <a:pt x="193036" y="510371"/>
                </a:lnTo>
                <a:lnTo>
                  <a:pt x="236814" y="517889"/>
                </a:lnTo>
                <a:lnTo>
                  <a:pt x="281106" y="517889"/>
                </a:lnTo>
                <a:lnTo>
                  <a:pt x="324876" y="510371"/>
                </a:lnTo>
                <a:lnTo>
                  <a:pt x="367087" y="495335"/>
                </a:lnTo>
                <a:lnTo>
                  <a:pt x="406702" y="472781"/>
                </a:lnTo>
                <a:lnTo>
                  <a:pt x="442685" y="442709"/>
                </a:lnTo>
                <a:lnTo>
                  <a:pt x="472779" y="406718"/>
                </a:lnTo>
                <a:lnTo>
                  <a:pt x="495350" y="367094"/>
                </a:lnTo>
                <a:lnTo>
                  <a:pt x="510397" y="324874"/>
                </a:lnTo>
                <a:lnTo>
                  <a:pt x="517921" y="281097"/>
                </a:lnTo>
                <a:lnTo>
                  <a:pt x="517921" y="236800"/>
                </a:lnTo>
                <a:lnTo>
                  <a:pt x="510397" y="193022"/>
                </a:lnTo>
                <a:lnTo>
                  <a:pt x="495350" y="150801"/>
                </a:lnTo>
                <a:lnTo>
                  <a:pt x="472779" y="111174"/>
                </a:lnTo>
                <a:lnTo>
                  <a:pt x="442685" y="75180"/>
                </a:lnTo>
                <a:lnTo>
                  <a:pt x="406702" y="45108"/>
                </a:lnTo>
                <a:lnTo>
                  <a:pt x="367087" y="22554"/>
                </a:lnTo>
                <a:lnTo>
                  <a:pt x="324876" y="7518"/>
                </a:lnTo>
                <a:lnTo>
                  <a:pt x="28110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1694719" y="5395330"/>
            <a:ext cx="518159" cy="518159"/>
          </a:xfrm>
          <a:custGeom>
            <a:avLst/>
            <a:gdLst/>
            <a:ahLst/>
            <a:cxnLst/>
            <a:rect l="l" t="t" r="r" b="b"/>
            <a:pathLst>
              <a:path w="518159" h="518160">
                <a:moveTo>
                  <a:pt x="442711" y="75178"/>
                </a:moveTo>
                <a:lnTo>
                  <a:pt x="472783" y="111171"/>
                </a:lnTo>
                <a:lnTo>
                  <a:pt x="495336" y="150797"/>
                </a:lnTo>
                <a:lnTo>
                  <a:pt x="510372" y="193018"/>
                </a:lnTo>
                <a:lnTo>
                  <a:pt x="517890" y="236796"/>
                </a:lnTo>
                <a:lnTo>
                  <a:pt x="517890" y="281093"/>
                </a:lnTo>
                <a:lnTo>
                  <a:pt x="510372" y="324871"/>
                </a:lnTo>
                <a:lnTo>
                  <a:pt x="495336" y="367092"/>
                </a:lnTo>
                <a:lnTo>
                  <a:pt x="472783" y="406718"/>
                </a:lnTo>
                <a:lnTo>
                  <a:pt x="442711" y="442711"/>
                </a:lnTo>
                <a:lnTo>
                  <a:pt x="406718" y="472783"/>
                </a:lnTo>
                <a:lnTo>
                  <a:pt x="367092" y="495336"/>
                </a:lnTo>
                <a:lnTo>
                  <a:pt x="324871" y="510372"/>
                </a:lnTo>
                <a:lnTo>
                  <a:pt x="281093" y="517890"/>
                </a:lnTo>
                <a:lnTo>
                  <a:pt x="236796" y="517890"/>
                </a:lnTo>
                <a:lnTo>
                  <a:pt x="193018" y="510372"/>
                </a:lnTo>
                <a:lnTo>
                  <a:pt x="150797" y="495336"/>
                </a:lnTo>
                <a:lnTo>
                  <a:pt x="111171" y="472783"/>
                </a:lnTo>
                <a:lnTo>
                  <a:pt x="75178" y="442711"/>
                </a:lnTo>
                <a:lnTo>
                  <a:pt x="45107" y="406718"/>
                </a:lnTo>
                <a:lnTo>
                  <a:pt x="22553" y="367092"/>
                </a:lnTo>
                <a:lnTo>
                  <a:pt x="7517" y="324871"/>
                </a:lnTo>
                <a:lnTo>
                  <a:pt x="0" y="281093"/>
                </a:lnTo>
                <a:lnTo>
                  <a:pt x="0" y="236796"/>
                </a:lnTo>
                <a:lnTo>
                  <a:pt x="7517" y="193018"/>
                </a:lnTo>
                <a:lnTo>
                  <a:pt x="22553" y="150797"/>
                </a:lnTo>
                <a:lnTo>
                  <a:pt x="45107" y="111171"/>
                </a:lnTo>
                <a:lnTo>
                  <a:pt x="75178" y="75178"/>
                </a:lnTo>
                <a:lnTo>
                  <a:pt x="111171" y="45107"/>
                </a:lnTo>
                <a:lnTo>
                  <a:pt x="150797" y="22553"/>
                </a:lnTo>
                <a:lnTo>
                  <a:pt x="193018" y="7517"/>
                </a:lnTo>
                <a:lnTo>
                  <a:pt x="236796" y="0"/>
                </a:lnTo>
                <a:lnTo>
                  <a:pt x="281093" y="0"/>
                </a:lnTo>
                <a:lnTo>
                  <a:pt x="324871" y="7517"/>
                </a:lnTo>
                <a:lnTo>
                  <a:pt x="367092" y="22553"/>
                </a:lnTo>
                <a:lnTo>
                  <a:pt x="406718" y="45107"/>
                </a:lnTo>
                <a:lnTo>
                  <a:pt x="442711" y="75178"/>
                </a:lnTo>
                <a:close/>
              </a:path>
            </a:pathLst>
          </a:custGeom>
          <a:ln w="6282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4104733" y="4771362"/>
            <a:ext cx="518159" cy="518159"/>
          </a:xfrm>
          <a:custGeom>
            <a:avLst/>
            <a:gdLst/>
            <a:ahLst/>
            <a:cxnLst/>
            <a:rect l="l" t="t" r="r" b="b"/>
            <a:pathLst>
              <a:path w="518160" h="518160">
                <a:moveTo>
                  <a:pt x="281097" y="0"/>
                </a:moveTo>
                <a:lnTo>
                  <a:pt x="236800" y="0"/>
                </a:lnTo>
                <a:lnTo>
                  <a:pt x="193022" y="7518"/>
                </a:lnTo>
                <a:lnTo>
                  <a:pt x="150801" y="22554"/>
                </a:lnTo>
                <a:lnTo>
                  <a:pt x="111174" y="45108"/>
                </a:lnTo>
                <a:lnTo>
                  <a:pt x="75180" y="75180"/>
                </a:lnTo>
                <a:lnTo>
                  <a:pt x="45108" y="111171"/>
                </a:lnTo>
                <a:lnTo>
                  <a:pt x="22554" y="150795"/>
                </a:lnTo>
                <a:lnTo>
                  <a:pt x="7518" y="193015"/>
                </a:lnTo>
                <a:lnTo>
                  <a:pt x="0" y="236792"/>
                </a:lnTo>
                <a:lnTo>
                  <a:pt x="0" y="281089"/>
                </a:lnTo>
                <a:lnTo>
                  <a:pt x="7518" y="324867"/>
                </a:lnTo>
                <a:lnTo>
                  <a:pt x="22554" y="367088"/>
                </a:lnTo>
                <a:lnTo>
                  <a:pt x="45108" y="406715"/>
                </a:lnTo>
                <a:lnTo>
                  <a:pt x="75180" y="442709"/>
                </a:lnTo>
                <a:lnTo>
                  <a:pt x="111174" y="472781"/>
                </a:lnTo>
                <a:lnTo>
                  <a:pt x="150801" y="495335"/>
                </a:lnTo>
                <a:lnTo>
                  <a:pt x="193022" y="510371"/>
                </a:lnTo>
                <a:lnTo>
                  <a:pt x="236800" y="517889"/>
                </a:lnTo>
                <a:lnTo>
                  <a:pt x="281097" y="517889"/>
                </a:lnTo>
                <a:lnTo>
                  <a:pt x="324874" y="510371"/>
                </a:lnTo>
                <a:lnTo>
                  <a:pt x="367094" y="495335"/>
                </a:lnTo>
                <a:lnTo>
                  <a:pt x="406718" y="472781"/>
                </a:lnTo>
                <a:lnTo>
                  <a:pt x="442709" y="442709"/>
                </a:lnTo>
                <a:lnTo>
                  <a:pt x="472781" y="406715"/>
                </a:lnTo>
                <a:lnTo>
                  <a:pt x="495335" y="367088"/>
                </a:lnTo>
                <a:lnTo>
                  <a:pt x="510371" y="324867"/>
                </a:lnTo>
                <a:lnTo>
                  <a:pt x="517889" y="281089"/>
                </a:lnTo>
                <a:lnTo>
                  <a:pt x="517889" y="236792"/>
                </a:lnTo>
                <a:lnTo>
                  <a:pt x="510371" y="193015"/>
                </a:lnTo>
                <a:lnTo>
                  <a:pt x="495335" y="150795"/>
                </a:lnTo>
                <a:lnTo>
                  <a:pt x="472781" y="111171"/>
                </a:lnTo>
                <a:lnTo>
                  <a:pt x="442709" y="75180"/>
                </a:lnTo>
                <a:lnTo>
                  <a:pt x="406718" y="45108"/>
                </a:lnTo>
                <a:lnTo>
                  <a:pt x="367094" y="22554"/>
                </a:lnTo>
                <a:lnTo>
                  <a:pt x="324874" y="7518"/>
                </a:lnTo>
                <a:lnTo>
                  <a:pt x="28109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4104730" y="4771359"/>
            <a:ext cx="518159" cy="518159"/>
          </a:xfrm>
          <a:custGeom>
            <a:avLst/>
            <a:gdLst/>
            <a:ahLst/>
            <a:cxnLst/>
            <a:rect l="l" t="t" r="r" b="b"/>
            <a:pathLst>
              <a:path w="518160" h="518160">
                <a:moveTo>
                  <a:pt x="442711" y="75178"/>
                </a:moveTo>
                <a:lnTo>
                  <a:pt x="472783" y="111171"/>
                </a:lnTo>
                <a:lnTo>
                  <a:pt x="495336" y="150797"/>
                </a:lnTo>
                <a:lnTo>
                  <a:pt x="510372" y="193018"/>
                </a:lnTo>
                <a:lnTo>
                  <a:pt x="517890" y="236796"/>
                </a:lnTo>
                <a:lnTo>
                  <a:pt x="517890" y="281093"/>
                </a:lnTo>
                <a:lnTo>
                  <a:pt x="510372" y="324871"/>
                </a:lnTo>
                <a:lnTo>
                  <a:pt x="495336" y="367092"/>
                </a:lnTo>
                <a:lnTo>
                  <a:pt x="472783" y="406718"/>
                </a:lnTo>
                <a:lnTo>
                  <a:pt x="442711" y="442711"/>
                </a:lnTo>
                <a:lnTo>
                  <a:pt x="406718" y="472783"/>
                </a:lnTo>
                <a:lnTo>
                  <a:pt x="367092" y="495336"/>
                </a:lnTo>
                <a:lnTo>
                  <a:pt x="324871" y="510372"/>
                </a:lnTo>
                <a:lnTo>
                  <a:pt x="281093" y="517890"/>
                </a:lnTo>
                <a:lnTo>
                  <a:pt x="236796" y="517890"/>
                </a:lnTo>
                <a:lnTo>
                  <a:pt x="193018" y="510372"/>
                </a:lnTo>
                <a:lnTo>
                  <a:pt x="150797" y="495336"/>
                </a:lnTo>
                <a:lnTo>
                  <a:pt x="111171" y="472783"/>
                </a:lnTo>
                <a:lnTo>
                  <a:pt x="75178" y="442711"/>
                </a:lnTo>
                <a:lnTo>
                  <a:pt x="45107" y="406718"/>
                </a:lnTo>
                <a:lnTo>
                  <a:pt x="22553" y="367092"/>
                </a:lnTo>
                <a:lnTo>
                  <a:pt x="7517" y="324871"/>
                </a:lnTo>
                <a:lnTo>
                  <a:pt x="0" y="281093"/>
                </a:lnTo>
                <a:lnTo>
                  <a:pt x="0" y="236796"/>
                </a:lnTo>
                <a:lnTo>
                  <a:pt x="7517" y="193018"/>
                </a:lnTo>
                <a:lnTo>
                  <a:pt x="22553" y="150797"/>
                </a:lnTo>
                <a:lnTo>
                  <a:pt x="45107" y="111171"/>
                </a:lnTo>
                <a:lnTo>
                  <a:pt x="75178" y="75178"/>
                </a:lnTo>
                <a:lnTo>
                  <a:pt x="111171" y="45107"/>
                </a:lnTo>
                <a:lnTo>
                  <a:pt x="150797" y="22553"/>
                </a:lnTo>
                <a:lnTo>
                  <a:pt x="193018" y="7517"/>
                </a:lnTo>
                <a:lnTo>
                  <a:pt x="236796" y="0"/>
                </a:lnTo>
                <a:lnTo>
                  <a:pt x="281093" y="0"/>
                </a:lnTo>
                <a:lnTo>
                  <a:pt x="324871" y="7517"/>
                </a:lnTo>
                <a:lnTo>
                  <a:pt x="367092" y="22553"/>
                </a:lnTo>
                <a:lnTo>
                  <a:pt x="406718" y="45107"/>
                </a:lnTo>
                <a:lnTo>
                  <a:pt x="442711" y="75178"/>
                </a:lnTo>
                <a:close/>
              </a:path>
            </a:pathLst>
          </a:custGeom>
          <a:ln w="6282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2232425" y="8729702"/>
            <a:ext cx="518159" cy="518159"/>
          </a:xfrm>
          <a:custGeom>
            <a:avLst/>
            <a:gdLst/>
            <a:ahLst/>
            <a:cxnLst/>
            <a:rect l="l" t="t" r="r" b="b"/>
            <a:pathLst>
              <a:path w="518159" h="518159">
                <a:moveTo>
                  <a:pt x="281072" y="0"/>
                </a:moveTo>
                <a:lnTo>
                  <a:pt x="236771" y="0"/>
                </a:lnTo>
                <a:lnTo>
                  <a:pt x="192990" y="7518"/>
                </a:lnTo>
                <a:lnTo>
                  <a:pt x="150767" y="22554"/>
                </a:lnTo>
                <a:lnTo>
                  <a:pt x="111143" y="45108"/>
                </a:lnTo>
                <a:lnTo>
                  <a:pt x="75157" y="75180"/>
                </a:lnTo>
                <a:lnTo>
                  <a:pt x="45094" y="111171"/>
                </a:lnTo>
                <a:lnTo>
                  <a:pt x="22547" y="150795"/>
                </a:lnTo>
                <a:lnTo>
                  <a:pt x="7515" y="193015"/>
                </a:lnTo>
                <a:lnTo>
                  <a:pt x="0" y="236792"/>
                </a:lnTo>
                <a:lnTo>
                  <a:pt x="0" y="281089"/>
                </a:lnTo>
                <a:lnTo>
                  <a:pt x="7515" y="324867"/>
                </a:lnTo>
                <a:lnTo>
                  <a:pt x="22547" y="367088"/>
                </a:lnTo>
                <a:lnTo>
                  <a:pt x="45094" y="406715"/>
                </a:lnTo>
                <a:lnTo>
                  <a:pt x="75157" y="442709"/>
                </a:lnTo>
                <a:lnTo>
                  <a:pt x="111143" y="472781"/>
                </a:lnTo>
                <a:lnTo>
                  <a:pt x="150767" y="495335"/>
                </a:lnTo>
                <a:lnTo>
                  <a:pt x="192990" y="510371"/>
                </a:lnTo>
                <a:lnTo>
                  <a:pt x="236771" y="517889"/>
                </a:lnTo>
                <a:lnTo>
                  <a:pt x="281072" y="517889"/>
                </a:lnTo>
                <a:lnTo>
                  <a:pt x="324853" y="510371"/>
                </a:lnTo>
                <a:lnTo>
                  <a:pt x="367075" y="495335"/>
                </a:lnTo>
                <a:lnTo>
                  <a:pt x="406699" y="472781"/>
                </a:lnTo>
                <a:lnTo>
                  <a:pt x="442685" y="442709"/>
                </a:lnTo>
                <a:lnTo>
                  <a:pt x="472748" y="406715"/>
                </a:lnTo>
                <a:lnTo>
                  <a:pt x="495296" y="367088"/>
                </a:lnTo>
                <a:lnTo>
                  <a:pt x="510327" y="324867"/>
                </a:lnTo>
                <a:lnTo>
                  <a:pt x="517843" y="281089"/>
                </a:lnTo>
                <a:lnTo>
                  <a:pt x="517843" y="236792"/>
                </a:lnTo>
                <a:lnTo>
                  <a:pt x="510327" y="193015"/>
                </a:lnTo>
                <a:lnTo>
                  <a:pt x="495296" y="150795"/>
                </a:lnTo>
                <a:lnTo>
                  <a:pt x="472748" y="111171"/>
                </a:lnTo>
                <a:lnTo>
                  <a:pt x="442685" y="75180"/>
                </a:lnTo>
                <a:lnTo>
                  <a:pt x="406699" y="45108"/>
                </a:lnTo>
                <a:lnTo>
                  <a:pt x="367075" y="22554"/>
                </a:lnTo>
                <a:lnTo>
                  <a:pt x="324853" y="7518"/>
                </a:lnTo>
                <a:lnTo>
                  <a:pt x="28107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12232399" y="8729700"/>
            <a:ext cx="518159" cy="518159"/>
          </a:xfrm>
          <a:custGeom>
            <a:avLst/>
            <a:gdLst/>
            <a:ahLst/>
            <a:cxnLst/>
            <a:rect l="l" t="t" r="r" b="b"/>
            <a:pathLst>
              <a:path w="518159" h="518159">
                <a:moveTo>
                  <a:pt x="442711" y="75178"/>
                </a:moveTo>
                <a:lnTo>
                  <a:pt x="472783" y="111171"/>
                </a:lnTo>
                <a:lnTo>
                  <a:pt x="495336" y="150797"/>
                </a:lnTo>
                <a:lnTo>
                  <a:pt x="510372" y="193018"/>
                </a:lnTo>
                <a:lnTo>
                  <a:pt x="517890" y="236796"/>
                </a:lnTo>
                <a:lnTo>
                  <a:pt x="517890" y="281093"/>
                </a:lnTo>
                <a:lnTo>
                  <a:pt x="510372" y="324871"/>
                </a:lnTo>
                <a:lnTo>
                  <a:pt x="495336" y="367092"/>
                </a:lnTo>
                <a:lnTo>
                  <a:pt x="472783" y="406718"/>
                </a:lnTo>
                <a:lnTo>
                  <a:pt x="442711" y="442711"/>
                </a:lnTo>
                <a:lnTo>
                  <a:pt x="406718" y="472783"/>
                </a:lnTo>
                <a:lnTo>
                  <a:pt x="367092" y="495336"/>
                </a:lnTo>
                <a:lnTo>
                  <a:pt x="324871" y="510372"/>
                </a:lnTo>
                <a:lnTo>
                  <a:pt x="281093" y="517890"/>
                </a:lnTo>
                <a:lnTo>
                  <a:pt x="236796" y="517890"/>
                </a:lnTo>
                <a:lnTo>
                  <a:pt x="193018" y="510372"/>
                </a:lnTo>
                <a:lnTo>
                  <a:pt x="150797" y="495336"/>
                </a:lnTo>
                <a:lnTo>
                  <a:pt x="111171" y="472783"/>
                </a:lnTo>
                <a:lnTo>
                  <a:pt x="75178" y="442711"/>
                </a:lnTo>
                <a:lnTo>
                  <a:pt x="45107" y="406718"/>
                </a:lnTo>
                <a:lnTo>
                  <a:pt x="22553" y="367092"/>
                </a:lnTo>
                <a:lnTo>
                  <a:pt x="7517" y="324871"/>
                </a:lnTo>
                <a:lnTo>
                  <a:pt x="0" y="281093"/>
                </a:lnTo>
                <a:lnTo>
                  <a:pt x="0" y="236796"/>
                </a:lnTo>
                <a:lnTo>
                  <a:pt x="7517" y="193018"/>
                </a:lnTo>
                <a:lnTo>
                  <a:pt x="22553" y="150797"/>
                </a:lnTo>
                <a:lnTo>
                  <a:pt x="45107" y="111171"/>
                </a:lnTo>
                <a:lnTo>
                  <a:pt x="75178" y="75178"/>
                </a:lnTo>
                <a:lnTo>
                  <a:pt x="111171" y="45107"/>
                </a:lnTo>
                <a:lnTo>
                  <a:pt x="150797" y="22553"/>
                </a:lnTo>
                <a:lnTo>
                  <a:pt x="193018" y="7517"/>
                </a:lnTo>
                <a:lnTo>
                  <a:pt x="236796" y="0"/>
                </a:lnTo>
                <a:lnTo>
                  <a:pt x="281093" y="0"/>
                </a:lnTo>
                <a:lnTo>
                  <a:pt x="324871" y="7517"/>
                </a:lnTo>
                <a:lnTo>
                  <a:pt x="367092" y="22553"/>
                </a:lnTo>
                <a:lnTo>
                  <a:pt x="406718" y="45107"/>
                </a:lnTo>
                <a:lnTo>
                  <a:pt x="442711" y="75178"/>
                </a:lnTo>
                <a:close/>
              </a:path>
            </a:pathLst>
          </a:custGeom>
          <a:ln w="6282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16120474" y="4535401"/>
            <a:ext cx="518159" cy="518159"/>
          </a:xfrm>
          <a:custGeom>
            <a:avLst/>
            <a:gdLst/>
            <a:ahLst/>
            <a:cxnLst/>
            <a:rect l="l" t="t" r="r" b="b"/>
            <a:pathLst>
              <a:path w="518159" h="518160">
                <a:moveTo>
                  <a:pt x="281072" y="0"/>
                </a:moveTo>
                <a:lnTo>
                  <a:pt x="236771" y="0"/>
                </a:lnTo>
                <a:lnTo>
                  <a:pt x="192990" y="7518"/>
                </a:lnTo>
                <a:lnTo>
                  <a:pt x="150767" y="22554"/>
                </a:lnTo>
                <a:lnTo>
                  <a:pt x="111143" y="45108"/>
                </a:lnTo>
                <a:lnTo>
                  <a:pt x="75157" y="75180"/>
                </a:lnTo>
                <a:lnTo>
                  <a:pt x="45094" y="111171"/>
                </a:lnTo>
                <a:lnTo>
                  <a:pt x="22547" y="150795"/>
                </a:lnTo>
                <a:lnTo>
                  <a:pt x="7515" y="193015"/>
                </a:lnTo>
                <a:lnTo>
                  <a:pt x="0" y="236792"/>
                </a:lnTo>
                <a:lnTo>
                  <a:pt x="0" y="281089"/>
                </a:lnTo>
                <a:lnTo>
                  <a:pt x="7515" y="324867"/>
                </a:lnTo>
                <a:lnTo>
                  <a:pt x="22547" y="367088"/>
                </a:lnTo>
                <a:lnTo>
                  <a:pt x="45094" y="406715"/>
                </a:lnTo>
                <a:lnTo>
                  <a:pt x="75157" y="442709"/>
                </a:lnTo>
                <a:lnTo>
                  <a:pt x="111143" y="472781"/>
                </a:lnTo>
                <a:lnTo>
                  <a:pt x="150767" y="495335"/>
                </a:lnTo>
                <a:lnTo>
                  <a:pt x="192990" y="510371"/>
                </a:lnTo>
                <a:lnTo>
                  <a:pt x="236771" y="517889"/>
                </a:lnTo>
                <a:lnTo>
                  <a:pt x="281072" y="517889"/>
                </a:lnTo>
                <a:lnTo>
                  <a:pt x="324853" y="510371"/>
                </a:lnTo>
                <a:lnTo>
                  <a:pt x="367075" y="495335"/>
                </a:lnTo>
                <a:lnTo>
                  <a:pt x="406699" y="472781"/>
                </a:lnTo>
                <a:lnTo>
                  <a:pt x="442685" y="442709"/>
                </a:lnTo>
                <a:lnTo>
                  <a:pt x="472748" y="406715"/>
                </a:lnTo>
                <a:lnTo>
                  <a:pt x="495296" y="367088"/>
                </a:lnTo>
                <a:lnTo>
                  <a:pt x="510327" y="324867"/>
                </a:lnTo>
                <a:lnTo>
                  <a:pt x="517843" y="281089"/>
                </a:lnTo>
                <a:lnTo>
                  <a:pt x="517843" y="236792"/>
                </a:lnTo>
                <a:lnTo>
                  <a:pt x="510327" y="193015"/>
                </a:lnTo>
                <a:lnTo>
                  <a:pt x="495296" y="150795"/>
                </a:lnTo>
                <a:lnTo>
                  <a:pt x="472748" y="111171"/>
                </a:lnTo>
                <a:lnTo>
                  <a:pt x="442685" y="75180"/>
                </a:lnTo>
                <a:lnTo>
                  <a:pt x="406699" y="45108"/>
                </a:lnTo>
                <a:lnTo>
                  <a:pt x="367075" y="22554"/>
                </a:lnTo>
                <a:lnTo>
                  <a:pt x="324853" y="7518"/>
                </a:lnTo>
                <a:lnTo>
                  <a:pt x="28107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16120448" y="4535398"/>
            <a:ext cx="518159" cy="518159"/>
          </a:xfrm>
          <a:custGeom>
            <a:avLst/>
            <a:gdLst/>
            <a:ahLst/>
            <a:cxnLst/>
            <a:rect l="l" t="t" r="r" b="b"/>
            <a:pathLst>
              <a:path w="518159" h="518160">
                <a:moveTo>
                  <a:pt x="442711" y="75178"/>
                </a:moveTo>
                <a:lnTo>
                  <a:pt x="472783" y="111171"/>
                </a:lnTo>
                <a:lnTo>
                  <a:pt x="495336" y="150797"/>
                </a:lnTo>
                <a:lnTo>
                  <a:pt x="510372" y="193018"/>
                </a:lnTo>
                <a:lnTo>
                  <a:pt x="517890" y="236796"/>
                </a:lnTo>
                <a:lnTo>
                  <a:pt x="517890" y="281093"/>
                </a:lnTo>
                <a:lnTo>
                  <a:pt x="510372" y="324871"/>
                </a:lnTo>
                <a:lnTo>
                  <a:pt x="495336" y="367092"/>
                </a:lnTo>
                <a:lnTo>
                  <a:pt x="472783" y="406718"/>
                </a:lnTo>
                <a:lnTo>
                  <a:pt x="442711" y="442711"/>
                </a:lnTo>
                <a:lnTo>
                  <a:pt x="406718" y="472783"/>
                </a:lnTo>
                <a:lnTo>
                  <a:pt x="367092" y="495336"/>
                </a:lnTo>
                <a:lnTo>
                  <a:pt x="324871" y="510372"/>
                </a:lnTo>
                <a:lnTo>
                  <a:pt x="281093" y="517890"/>
                </a:lnTo>
                <a:lnTo>
                  <a:pt x="236796" y="517890"/>
                </a:lnTo>
                <a:lnTo>
                  <a:pt x="193018" y="510372"/>
                </a:lnTo>
                <a:lnTo>
                  <a:pt x="150797" y="495336"/>
                </a:lnTo>
                <a:lnTo>
                  <a:pt x="111171" y="472783"/>
                </a:lnTo>
                <a:lnTo>
                  <a:pt x="75178" y="442711"/>
                </a:lnTo>
                <a:lnTo>
                  <a:pt x="45107" y="406718"/>
                </a:lnTo>
                <a:lnTo>
                  <a:pt x="22553" y="367092"/>
                </a:lnTo>
                <a:lnTo>
                  <a:pt x="7517" y="324871"/>
                </a:lnTo>
                <a:lnTo>
                  <a:pt x="0" y="281093"/>
                </a:lnTo>
                <a:lnTo>
                  <a:pt x="0" y="236796"/>
                </a:lnTo>
                <a:lnTo>
                  <a:pt x="7517" y="193018"/>
                </a:lnTo>
                <a:lnTo>
                  <a:pt x="22553" y="150797"/>
                </a:lnTo>
                <a:lnTo>
                  <a:pt x="45107" y="111171"/>
                </a:lnTo>
                <a:lnTo>
                  <a:pt x="75178" y="75178"/>
                </a:lnTo>
                <a:lnTo>
                  <a:pt x="111171" y="45107"/>
                </a:lnTo>
                <a:lnTo>
                  <a:pt x="150797" y="22553"/>
                </a:lnTo>
                <a:lnTo>
                  <a:pt x="193018" y="7517"/>
                </a:lnTo>
                <a:lnTo>
                  <a:pt x="236796" y="0"/>
                </a:lnTo>
                <a:lnTo>
                  <a:pt x="281093" y="0"/>
                </a:lnTo>
                <a:lnTo>
                  <a:pt x="324871" y="7517"/>
                </a:lnTo>
                <a:lnTo>
                  <a:pt x="367092" y="22553"/>
                </a:lnTo>
                <a:lnTo>
                  <a:pt x="406718" y="45107"/>
                </a:lnTo>
                <a:lnTo>
                  <a:pt x="442711" y="75178"/>
                </a:lnTo>
                <a:close/>
              </a:path>
            </a:pathLst>
          </a:custGeom>
          <a:ln w="6282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16522557" y="4278254"/>
            <a:ext cx="518159" cy="518159"/>
          </a:xfrm>
          <a:custGeom>
            <a:avLst/>
            <a:gdLst/>
            <a:ahLst/>
            <a:cxnLst/>
            <a:rect l="l" t="t" r="r" b="b"/>
            <a:pathLst>
              <a:path w="518159" h="518160">
                <a:moveTo>
                  <a:pt x="281072" y="0"/>
                </a:moveTo>
                <a:lnTo>
                  <a:pt x="236771" y="0"/>
                </a:lnTo>
                <a:lnTo>
                  <a:pt x="192990" y="7517"/>
                </a:lnTo>
                <a:lnTo>
                  <a:pt x="150767" y="22551"/>
                </a:lnTo>
                <a:lnTo>
                  <a:pt x="111143" y="45103"/>
                </a:lnTo>
                <a:lnTo>
                  <a:pt x="75157" y="75173"/>
                </a:lnTo>
                <a:lnTo>
                  <a:pt x="45094" y="111167"/>
                </a:lnTo>
                <a:lnTo>
                  <a:pt x="22547" y="150793"/>
                </a:lnTo>
                <a:lnTo>
                  <a:pt x="7515" y="193015"/>
                </a:lnTo>
                <a:lnTo>
                  <a:pt x="0" y="236793"/>
                </a:lnTo>
                <a:lnTo>
                  <a:pt x="0" y="281091"/>
                </a:lnTo>
                <a:lnTo>
                  <a:pt x="7515" y="324869"/>
                </a:lnTo>
                <a:lnTo>
                  <a:pt x="22547" y="367091"/>
                </a:lnTo>
                <a:lnTo>
                  <a:pt x="45094" y="406717"/>
                </a:lnTo>
                <a:lnTo>
                  <a:pt x="75157" y="442711"/>
                </a:lnTo>
                <a:lnTo>
                  <a:pt x="111143" y="472784"/>
                </a:lnTo>
                <a:lnTo>
                  <a:pt x="150767" y="495338"/>
                </a:lnTo>
                <a:lnTo>
                  <a:pt x="192990" y="510374"/>
                </a:lnTo>
                <a:lnTo>
                  <a:pt x="236771" y="517892"/>
                </a:lnTo>
                <a:lnTo>
                  <a:pt x="281072" y="517892"/>
                </a:lnTo>
                <a:lnTo>
                  <a:pt x="324853" y="510374"/>
                </a:lnTo>
                <a:lnTo>
                  <a:pt x="367075" y="495338"/>
                </a:lnTo>
                <a:lnTo>
                  <a:pt x="406699" y="472784"/>
                </a:lnTo>
                <a:lnTo>
                  <a:pt x="442685" y="442711"/>
                </a:lnTo>
                <a:lnTo>
                  <a:pt x="472779" y="406717"/>
                </a:lnTo>
                <a:lnTo>
                  <a:pt x="495350" y="367091"/>
                </a:lnTo>
                <a:lnTo>
                  <a:pt x="510397" y="324869"/>
                </a:lnTo>
                <a:lnTo>
                  <a:pt x="517921" y="281091"/>
                </a:lnTo>
                <a:lnTo>
                  <a:pt x="517921" y="236793"/>
                </a:lnTo>
                <a:lnTo>
                  <a:pt x="510397" y="193015"/>
                </a:lnTo>
                <a:lnTo>
                  <a:pt x="495350" y="150793"/>
                </a:lnTo>
                <a:lnTo>
                  <a:pt x="472779" y="111167"/>
                </a:lnTo>
                <a:lnTo>
                  <a:pt x="442685" y="75173"/>
                </a:lnTo>
                <a:lnTo>
                  <a:pt x="406699" y="45103"/>
                </a:lnTo>
                <a:lnTo>
                  <a:pt x="367075" y="22551"/>
                </a:lnTo>
                <a:lnTo>
                  <a:pt x="324853" y="7517"/>
                </a:lnTo>
                <a:lnTo>
                  <a:pt x="28107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16522531" y="4278254"/>
            <a:ext cx="518159" cy="518159"/>
          </a:xfrm>
          <a:custGeom>
            <a:avLst/>
            <a:gdLst/>
            <a:ahLst/>
            <a:cxnLst/>
            <a:rect l="l" t="t" r="r" b="b"/>
            <a:pathLst>
              <a:path w="518159" h="518160">
                <a:moveTo>
                  <a:pt x="442711" y="75178"/>
                </a:moveTo>
                <a:lnTo>
                  <a:pt x="472783" y="111171"/>
                </a:lnTo>
                <a:lnTo>
                  <a:pt x="495336" y="150797"/>
                </a:lnTo>
                <a:lnTo>
                  <a:pt x="510372" y="193018"/>
                </a:lnTo>
                <a:lnTo>
                  <a:pt x="517890" y="236796"/>
                </a:lnTo>
                <a:lnTo>
                  <a:pt x="517890" y="281093"/>
                </a:lnTo>
                <a:lnTo>
                  <a:pt x="510372" y="324871"/>
                </a:lnTo>
                <a:lnTo>
                  <a:pt x="495336" y="367092"/>
                </a:lnTo>
                <a:lnTo>
                  <a:pt x="472783" y="406718"/>
                </a:lnTo>
                <a:lnTo>
                  <a:pt x="442711" y="442711"/>
                </a:lnTo>
                <a:lnTo>
                  <a:pt x="406718" y="472783"/>
                </a:lnTo>
                <a:lnTo>
                  <a:pt x="367092" y="495336"/>
                </a:lnTo>
                <a:lnTo>
                  <a:pt x="324871" y="510372"/>
                </a:lnTo>
                <a:lnTo>
                  <a:pt x="281093" y="517890"/>
                </a:lnTo>
                <a:lnTo>
                  <a:pt x="236796" y="517890"/>
                </a:lnTo>
                <a:lnTo>
                  <a:pt x="193018" y="510372"/>
                </a:lnTo>
                <a:lnTo>
                  <a:pt x="150797" y="495336"/>
                </a:lnTo>
                <a:lnTo>
                  <a:pt x="111171" y="472783"/>
                </a:lnTo>
                <a:lnTo>
                  <a:pt x="75178" y="442711"/>
                </a:lnTo>
                <a:lnTo>
                  <a:pt x="45107" y="406718"/>
                </a:lnTo>
                <a:lnTo>
                  <a:pt x="22553" y="367092"/>
                </a:lnTo>
                <a:lnTo>
                  <a:pt x="7517" y="324871"/>
                </a:lnTo>
                <a:lnTo>
                  <a:pt x="0" y="281093"/>
                </a:lnTo>
                <a:lnTo>
                  <a:pt x="0" y="236796"/>
                </a:lnTo>
                <a:lnTo>
                  <a:pt x="7517" y="193018"/>
                </a:lnTo>
                <a:lnTo>
                  <a:pt x="22553" y="150797"/>
                </a:lnTo>
                <a:lnTo>
                  <a:pt x="45107" y="111171"/>
                </a:lnTo>
                <a:lnTo>
                  <a:pt x="75178" y="75178"/>
                </a:lnTo>
                <a:lnTo>
                  <a:pt x="111171" y="45107"/>
                </a:lnTo>
                <a:lnTo>
                  <a:pt x="150797" y="22553"/>
                </a:lnTo>
                <a:lnTo>
                  <a:pt x="193018" y="7517"/>
                </a:lnTo>
                <a:lnTo>
                  <a:pt x="236796" y="0"/>
                </a:lnTo>
                <a:lnTo>
                  <a:pt x="281093" y="0"/>
                </a:lnTo>
                <a:lnTo>
                  <a:pt x="324871" y="7517"/>
                </a:lnTo>
                <a:lnTo>
                  <a:pt x="367092" y="22553"/>
                </a:lnTo>
                <a:lnTo>
                  <a:pt x="406718" y="45107"/>
                </a:lnTo>
                <a:lnTo>
                  <a:pt x="442711" y="75178"/>
                </a:lnTo>
                <a:close/>
              </a:path>
            </a:pathLst>
          </a:custGeom>
          <a:ln w="6282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5624551" y="3614382"/>
            <a:ext cx="518159" cy="518159"/>
          </a:xfrm>
          <a:custGeom>
            <a:avLst/>
            <a:gdLst/>
            <a:ahLst/>
            <a:cxnLst/>
            <a:rect l="l" t="t" r="r" b="b"/>
            <a:pathLst>
              <a:path w="518160" h="518160">
                <a:moveTo>
                  <a:pt x="281093" y="0"/>
                </a:moveTo>
                <a:lnTo>
                  <a:pt x="236796" y="0"/>
                </a:lnTo>
                <a:lnTo>
                  <a:pt x="193017" y="7518"/>
                </a:lnTo>
                <a:lnTo>
                  <a:pt x="150797" y="22554"/>
                </a:lnTo>
                <a:lnTo>
                  <a:pt x="111172" y="45108"/>
                </a:lnTo>
                <a:lnTo>
                  <a:pt x="75180" y="75180"/>
                </a:lnTo>
                <a:lnTo>
                  <a:pt x="45108" y="111171"/>
                </a:lnTo>
                <a:lnTo>
                  <a:pt x="22554" y="150795"/>
                </a:lnTo>
                <a:lnTo>
                  <a:pt x="7518" y="193015"/>
                </a:lnTo>
                <a:lnTo>
                  <a:pt x="0" y="236792"/>
                </a:lnTo>
                <a:lnTo>
                  <a:pt x="0" y="281089"/>
                </a:lnTo>
                <a:lnTo>
                  <a:pt x="7518" y="324867"/>
                </a:lnTo>
                <a:lnTo>
                  <a:pt x="22554" y="367088"/>
                </a:lnTo>
                <a:lnTo>
                  <a:pt x="45108" y="406715"/>
                </a:lnTo>
                <a:lnTo>
                  <a:pt x="75180" y="442709"/>
                </a:lnTo>
                <a:lnTo>
                  <a:pt x="111172" y="472781"/>
                </a:lnTo>
                <a:lnTo>
                  <a:pt x="150797" y="495335"/>
                </a:lnTo>
                <a:lnTo>
                  <a:pt x="193017" y="510371"/>
                </a:lnTo>
                <a:lnTo>
                  <a:pt x="236796" y="517889"/>
                </a:lnTo>
                <a:lnTo>
                  <a:pt x="281093" y="517889"/>
                </a:lnTo>
                <a:lnTo>
                  <a:pt x="324872" y="510371"/>
                </a:lnTo>
                <a:lnTo>
                  <a:pt x="367092" y="495335"/>
                </a:lnTo>
                <a:lnTo>
                  <a:pt x="406717" y="472781"/>
                </a:lnTo>
                <a:lnTo>
                  <a:pt x="442709" y="442709"/>
                </a:lnTo>
                <a:lnTo>
                  <a:pt x="472781" y="406715"/>
                </a:lnTo>
                <a:lnTo>
                  <a:pt x="495335" y="367088"/>
                </a:lnTo>
                <a:lnTo>
                  <a:pt x="510371" y="324867"/>
                </a:lnTo>
                <a:lnTo>
                  <a:pt x="517889" y="281089"/>
                </a:lnTo>
                <a:lnTo>
                  <a:pt x="517889" y="236792"/>
                </a:lnTo>
                <a:lnTo>
                  <a:pt x="510371" y="193015"/>
                </a:lnTo>
                <a:lnTo>
                  <a:pt x="495335" y="150795"/>
                </a:lnTo>
                <a:lnTo>
                  <a:pt x="472781" y="111171"/>
                </a:lnTo>
                <a:lnTo>
                  <a:pt x="442709" y="75180"/>
                </a:lnTo>
                <a:lnTo>
                  <a:pt x="406717" y="45108"/>
                </a:lnTo>
                <a:lnTo>
                  <a:pt x="367092" y="22554"/>
                </a:lnTo>
                <a:lnTo>
                  <a:pt x="324872" y="7518"/>
                </a:lnTo>
                <a:lnTo>
                  <a:pt x="28109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5624548" y="3614379"/>
            <a:ext cx="518159" cy="518159"/>
          </a:xfrm>
          <a:custGeom>
            <a:avLst/>
            <a:gdLst/>
            <a:ahLst/>
            <a:cxnLst/>
            <a:rect l="l" t="t" r="r" b="b"/>
            <a:pathLst>
              <a:path w="518160" h="518160">
                <a:moveTo>
                  <a:pt x="442711" y="75178"/>
                </a:moveTo>
                <a:lnTo>
                  <a:pt x="472783" y="111171"/>
                </a:lnTo>
                <a:lnTo>
                  <a:pt x="495336" y="150797"/>
                </a:lnTo>
                <a:lnTo>
                  <a:pt x="510372" y="193018"/>
                </a:lnTo>
                <a:lnTo>
                  <a:pt x="517890" y="236796"/>
                </a:lnTo>
                <a:lnTo>
                  <a:pt x="517890" y="281093"/>
                </a:lnTo>
                <a:lnTo>
                  <a:pt x="510372" y="324871"/>
                </a:lnTo>
                <a:lnTo>
                  <a:pt x="495336" y="367092"/>
                </a:lnTo>
                <a:lnTo>
                  <a:pt x="472783" y="406718"/>
                </a:lnTo>
                <a:lnTo>
                  <a:pt x="442711" y="442711"/>
                </a:lnTo>
                <a:lnTo>
                  <a:pt x="406718" y="472783"/>
                </a:lnTo>
                <a:lnTo>
                  <a:pt x="367092" y="495336"/>
                </a:lnTo>
                <a:lnTo>
                  <a:pt x="324871" y="510372"/>
                </a:lnTo>
                <a:lnTo>
                  <a:pt x="281093" y="517890"/>
                </a:lnTo>
                <a:lnTo>
                  <a:pt x="236796" y="517890"/>
                </a:lnTo>
                <a:lnTo>
                  <a:pt x="193018" y="510372"/>
                </a:lnTo>
                <a:lnTo>
                  <a:pt x="150797" y="495336"/>
                </a:lnTo>
                <a:lnTo>
                  <a:pt x="111171" y="472783"/>
                </a:lnTo>
                <a:lnTo>
                  <a:pt x="75178" y="442711"/>
                </a:lnTo>
                <a:lnTo>
                  <a:pt x="45107" y="406718"/>
                </a:lnTo>
                <a:lnTo>
                  <a:pt x="22553" y="367092"/>
                </a:lnTo>
                <a:lnTo>
                  <a:pt x="7517" y="324871"/>
                </a:lnTo>
                <a:lnTo>
                  <a:pt x="0" y="281093"/>
                </a:lnTo>
                <a:lnTo>
                  <a:pt x="0" y="236796"/>
                </a:lnTo>
                <a:lnTo>
                  <a:pt x="7517" y="193018"/>
                </a:lnTo>
                <a:lnTo>
                  <a:pt x="22553" y="150797"/>
                </a:lnTo>
                <a:lnTo>
                  <a:pt x="45107" y="111171"/>
                </a:lnTo>
                <a:lnTo>
                  <a:pt x="75178" y="75178"/>
                </a:lnTo>
                <a:lnTo>
                  <a:pt x="111171" y="45107"/>
                </a:lnTo>
                <a:lnTo>
                  <a:pt x="150797" y="22553"/>
                </a:lnTo>
                <a:lnTo>
                  <a:pt x="193018" y="7517"/>
                </a:lnTo>
                <a:lnTo>
                  <a:pt x="236796" y="0"/>
                </a:lnTo>
                <a:lnTo>
                  <a:pt x="281093" y="0"/>
                </a:lnTo>
                <a:lnTo>
                  <a:pt x="324871" y="7517"/>
                </a:lnTo>
                <a:lnTo>
                  <a:pt x="367092" y="22553"/>
                </a:lnTo>
                <a:lnTo>
                  <a:pt x="406718" y="45107"/>
                </a:lnTo>
                <a:lnTo>
                  <a:pt x="442711" y="75178"/>
                </a:lnTo>
                <a:close/>
              </a:path>
            </a:pathLst>
          </a:custGeom>
          <a:ln w="6282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5312861" y="4159839"/>
            <a:ext cx="518159" cy="518159"/>
          </a:xfrm>
          <a:custGeom>
            <a:avLst/>
            <a:gdLst/>
            <a:ahLst/>
            <a:cxnLst/>
            <a:rect l="l" t="t" r="r" b="b"/>
            <a:pathLst>
              <a:path w="518160" h="518160">
                <a:moveTo>
                  <a:pt x="281091" y="0"/>
                </a:moveTo>
                <a:lnTo>
                  <a:pt x="236793" y="0"/>
                </a:lnTo>
                <a:lnTo>
                  <a:pt x="193015" y="7517"/>
                </a:lnTo>
                <a:lnTo>
                  <a:pt x="150793" y="22551"/>
                </a:lnTo>
                <a:lnTo>
                  <a:pt x="111167" y="45103"/>
                </a:lnTo>
                <a:lnTo>
                  <a:pt x="75173" y="75173"/>
                </a:lnTo>
                <a:lnTo>
                  <a:pt x="45103" y="111167"/>
                </a:lnTo>
                <a:lnTo>
                  <a:pt x="22551" y="150793"/>
                </a:lnTo>
                <a:lnTo>
                  <a:pt x="7517" y="193015"/>
                </a:lnTo>
                <a:lnTo>
                  <a:pt x="0" y="236793"/>
                </a:lnTo>
                <a:lnTo>
                  <a:pt x="0" y="281091"/>
                </a:lnTo>
                <a:lnTo>
                  <a:pt x="7517" y="324869"/>
                </a:lnTo>
                <a:lnTo>
                  <a:pt x="22551" y="367091"/>
                </a:lnTo>
                <a:lnTo>
                  <a:pt x="45103" y="406717"/>
                </a:lnTo>
                <a:lnTo>
                  <a:pt x="75173" y="442711"/>
                </a:lnTo>
                <a:lnTo>
                  <a:pt x="111167" y="472784"/>
                </a:lnTo>
                <a:lnTo>
                  <a:pt x="150793" y="495338"/>
                </a:lnTo>
                <a:lnTo>
                  <a:pt x="193015" y="510374"/>
                </a:lnTo>
                <a:lnTo>
                  <a:pt x="236793" y="517892"/>
                </a:lnTo>
                <a:lnTo>
                  <a:pt x="281091" y="517892"/>
                </a:lnTo>
                <a:lnTo>
                  <a:pt x="324869" y="510374"/>
                </a:lnTo>
                <a:lnTo>
                  <a:pt x="367091" y="495338"/>
                </a:lnTo>
                <a:lnTo>
                  <a:pt x="406717" y="472784"/>
                </a:lnTo>
                <a:lnTo>
                  <a:pt x="442711" y="442711"/>
                </a:lnTo>
                <a:lnTo>
                  <a:pt x="472781" y="406717"/>
                </a:lnTo>
                <a:lnTo>
                  <a:pt x="495332" y="367091"/>
                </a:lnTo>
                <a:lnTo>
                  <a:pt x="510367" y="324869"/>
                </a:lnTo>
                <a:lnTo>
                  <a:pt x="517884" y="281091"/>
                </a:lnTo>
                <a:lnTo>
                  <a:pt x="517884" y="236793"/>
                </a:lnTo>
                <a:lnTo>
                  <a:pt x="510367" y="193015"/>
                </a:lnTo>
                <a:lnTo>
                  <a:pt x="495332" y="150793"/>
                </a:lnTo>
                <a:lnTo>
                  <a:pt x="472781" y="111167"/>
                </a:lnTo>
                <a:lnTo>
                  <a:pt x="442711" y="75173"/>
                </a:lnTo>
                <a:lnTo>
                  <a:pt x="406717" y="45103"/>
                </a:lnTo>
                <a:lnTo>
                  <a:pt x="367091" y="22551"/>
                </a:lnTo>
                <a:lnTo>
                  <a:pt x="324869" y="7517"/>
                </a:lnTo>
                <a:lnTo>
                  <a:pt x="28109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5312861" y="4159839"/>
            <a:ext cx="518159" cy="518159"/>
          </a:xfrm>
          <a:custGeom>
            <a:avLst/>
            <a:gdLst/>
            <a:ahLst/>
            <a:cxnLst/>
            <a:rect l="l" t="t" r="r" b="b"/>
            <a:pathLst>
              <a:path w="518160" h="518160">
                <a:moveTo>
                  <a:pt x="442711" y="75178"/>
                </a:moveTo>
                <a:lnTo>
                  <a:pt x="472783" y="111171"/>
                </a:lnTo>
                <a:lnTo>
                  <a:pt x="495336" y="150797"/>
                </a:lnTo>
                <a:lnTo>
                  <a:pt x="510372" y="193018"/>
                </a:lnTo>
                <a:lnTo>
                  <a:pt x="517890" y="236796"/>
                </a:lnTo>
                <a:lnTo>
                  <a:pt x="517890" y="281093"/>
                </a:lnTo>
                <a:lnTo>
                  <a:pt x="510372" y="324871"/>
                </a:lnTo>
                <a:lnTo>
                  <a:pt x="495336" y="367092"/>
                </a:lnTo>
                <a:lnTo>
                  <a:pt x="472783" y="406718"/>
                </a:lnTo>
                <a:lnTo>
                  <a:pt x="442711" y="442711"/>
                </a:lnTo>
                <a:lnTo>
                  <a:pt x="406718" y="472783"/>
                </a:lnTo>
                <a:lnTo>
                  <a:pt x="367092" y="495336"/>
                </a:lnTo>
                <a:lnTo>
                  <a:pt x="324871" y="510372"/>
                </a:lnTo>
                <a:lnTo>
                  <a:pt x="281093" y="517890"/>
                </a:lnTo>
                <a:lnTo>
                  <a:pt x="236796" y="517890"/>
                </a:lnTo>
                <a:lnTo>
                  <a:pt x="193018" y="510372"/>
                </a:lnTo>
                <a:lnTo>
                  <a:pt x="150797" y="495336"/>
                </a:lnTo>
                <a:lnTo>
                  <a:pt x="111171" y="472783"/>
                </a:lnTo>
                <a:lnTo>
                  <a:pt x="75178" y="442711"/>
                </a:lnTo>
                <a:lnTo>
                  <a:pt x="45107" y="406718"/>
                </a:lnTo>
                <a:lnTo>
                  <a:pt x="22553" y="367092"/>
                </a:lnTo>
                <a:lnTo>
                  <a:pt x="7517" y="324871"/>
                </a:lnTo>
                <a:lnTo>
                  <a:pt x="0" y="281093"/>
                </a:lnTo>
                <a:lnTo>
                  <a:pt x="0" y="236796"/>
                </a:lnTo>
                <a:lnTo>
                  <a:pt x="7517" y="193018"/>
                </a:lnTo>
                <a:lnTo>
                  <a:pt x="22553" y="150797"/>
                </a:lnTo>
                <a:lnTo>
                  <a:pt x="45107" y="111171"/>
                </a:lnTo>
                <a:lnTo>
                  <a:pt x="75178" y="75178"/>
                </a:lnTo>
                <a:lnTo>
                  <a:pt x="111171" y="45107"/>
                </a:lnTo>
                <a:lnTo>
                  <a:pt x="150797" y="22553"/>
                </a:lnTo>
                <a:lnTo>
                  <a:pt x="193018" y="7517"/>
                </a:lnTo>
                <a:lnTo>
                  <a:pt x="236796" y="0"/>
                </a:lnTo>
                <a:lnTo>
                  <a:pt x="281093" y="0"/>
                </a:lnTo>
                <a:lnTo>
                  <a:pt x="324871" y="7517"/>
                </a:lnTo>
                <a:lnTo>
                  <a:pt x="367092" y="22553"/>
                </a:lnTo>
                <a:lnTo>
                  <a:pt x="406718" y="45107"/>
                </a:lnTo>
                <a:lnTo>
                  <a:pt x="442711" y="75178"/>
                </a:lnTo>
                <a:close/>
              </a:path>
            </a:pathLst>
          </a:custGeom>
          <a:ln w="6282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10946391" y="4159839"/>
            <a:ext cx="518159" cy="518159"/>
          </a:xfrm>
          <a:custGeom>
            <a:avLst/>
            <a:gdLst/>
            <a:ahLst/>
            <a:cxnLst/>
            <a:rect l="l" t="t" r="r" b="b"/>
            <a:pathLst>
              <a:path w="518159" h="518160">
                <a:moveTo>
                  <a:pt x="281072" y="0"/>
                </a:moveTo>
                <a:lnTo>
                  <a:pt x="236771" y="0"/>
                </a:lnTo>
                <a:lnTo>
                  <a:pt x="192990" y="7517"/>
                </a:lnTo>
                <a:lnTo>
                  <a:pt x="150767" y="22551"/>
                </a:lnTo>
                <a:lnTo>
                  <a:pt x="111143" y="45103"/>
                </a:lnTo>
                <a:lnTo>
                  <a:pt x="75157" y="75173"/>
                </a:lnTo>
                <a:lnTo>
                  <a:pt x="45094" y="111167"/>
                </a:lnTo>
                <a:lnTo>
                  <a:pt x="22547" y="150793"/>
                </a:lnTo>
                <a:lnTo>
                  <a:pt x="7515" y="193015"/>
                </a:lnTo>
                <a:lnTo>
                  <a:pt x="0" y="236793"/>
                </a:lnTo>
                <a:lnTo>
                  <a:pt x="0" y="281091"/>
                </a:lnTo>
                <a:lnTo>
                  <a:pt x="7515" y="324869"/>
                </a:lnTo>
                <a:lnTo>
                  <a:pt x="22547" y="367091"/>
                </a:lnTo>
                <a:lnTo>
                  <a:pt x="45094" y="406717"/>
                </a:lnTo>
                <a:lnTo>
                  <a:pt x="75157" y="442711"/>
                </a:lnTo>
                <a:lnTo>
                  <a:pt x="111143" y="472784"/>
                </a:lnTo>
                <a:lnTo>
                  <a:pt x="150767" y="495338"/>
                </a:lnTo>
                <a:lnTo>
                  <a:pt x="192990" y="510374"/>
                </a:lnTo>
                <a:lnTo>
                  <a:pt x="236771" y="517892"/>
                </a:lnTo>
                <a:lnTo>
                  <a:pt x="281072" y="517892"/>
                </a:lnTo>
                <a:lnTo>
                  <a:pt x="324853" y="510374"/>
                </a:lnTo>
                <a:lnTo>
                  <a:pt x="367075" y="495338"/>
                </a:lnTo>
                <a:lnTo>
                  <a:pt x="406699" y="472784"/>
                </a:lnTo>
                <a:lnTo>
                  <a:pt x="442685" y="442711"/>
                </a:lnTo>
                <a:lnTo>
                  <a:pt x="472748" y="406717"/>
                </a:lnTo>
                <a:lnTo>
                  <a:pt x="495296" y="367091"/>
                </a:lnTo>
                <a:lnTo>
                  <a:pt x="510327" y="324869"/>
                </a:lnTo>
                <a:lnTo>
                  <a:pt x="517843" y="281091"/>
                </a:lnTo>
                <a:lnTo>
                  <a:pt x="517843" y="236793"/>
                </a:lnTo>
                <a:lnTo>
                  <a:pt x="510327" y="193015"/>
                </a:lnTo>
                <a:lnTo>
                  <a:pt x="495296" y="150793"/>
                </a:lnTo>
                <a:lnTo>
                  <a:pt x="472748" y="111167"/>
                </a:lnTo>
                <a:lnTo>
                  <a:pt x="442685" y="75173"/>
                </a:lnTo>
                <a:lnTo>
                  <a:pt x="406699" y="45103"/>
                </a:lnTo>
                <a:lnTo>
                  <a:pt x="367075" y="22551"/>
                </a:lnTo>
                <a:lnTo>
                  <a:pt x="324853" y="7517"/>
                </a:lnTo>
                <a:lnTo>
                  <a:pt x="28107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10946365" y="4159839"/>
            <a:ext cx="518159" cy="518159"/>
          </a:xfrm>
          <a:custGeom>
            <a:avLst/>
            <a:gdLst/>
            <a:ahLst/>
            <a:cxnLst/>
            <a:rect l="l" t="t" r="r" b="b"/>
            <a:pathLst>
              <a:path w="518159" h="518160">
                <a:moveTo>
                  <a:pt x="442711" y="75178"/>
                </a:moveTo>
                <a:lnTo>
                  <a:pt x="472783" y="111171"/>
                </a:lnTo>
                <a:lnTo>
                  <a:pt x="495336" y="150797"/>
                </a:lnTo>
                <a:lnTo>
                  <a:pt x="510372" y="193018"/>
                </a:lnTo>
                <a:lnTo>
                  <a:pt x="517890" y="236796"/>
                </a:lnTo>
                <a:lnTo>
                  <a:pt x="517890" y="281093"/>
                </a:lnTo>
                <a:lnTo>
                  <a:pt x="510372" y="324871"/>
                </a:lnTo>
                <a:lnTo>
                  <a:pt x="495336" y="367092"/>
                </a:lnTo>
                <a:lnTo>
                  <a:pt x="472783" y="406718"/>
                </a:lnTo>
                <a:lnTo>
                  <a:pt x="442711" y="442711"/>
                </a:lnTo>
                <a:lnTo>
                  <a:pt x="406718" y="472783"/>
                </a:lnTo>
                <a:lnTo>
                  <a:pt x="367092" y="495336"/>
                </a:lnTo>
                <a:lnTo>
                  <a:pt x="324871" y="510372"/>
                </a:lnTo>
                <a:lnTo>
                  <a:pt x="281093" y="517890"/>
                </a:lnTo>
                <a:lnTo>
                  <a:pt x="236796" y="517890"/>
                </a:lnTo>
                <a:lnTo>
                  <a:pt x="193018" y="510372"/>
                </a:lnTo>
                <a:lnTo>
                  <a:pt x="150797" y="495336"/>
                </a:lnTo>
                <a:lnTo>
                  <a:pt x="111171" y="472783"/>
                </a:lnTo>
                <a:lnTo>
                  <a:pt x="75178" y="442711"/>
                </a:lnTo>
                <a:lnTo>
                  <a:pt x="45107" y="406718"/>
                </a:lnTo>
                <a:lnTo>
                  <a:pt x="22553" y="367092"/>
                </a:lnTo>
                <a:lnTo>
                  <a:pt x="7517" y="324871"/>
                </a:lnTo>
                <a:lnTo>
                  <a:pt x="0" y="281093"/>
                </a:lnTo>
                <a:lnTo>
                  <a:pt x="0" y="236796"/>
                </a:lnTo>
                <a:lnTo>
                  <a:pt x="7517" y="193018"/>
                </a:lnTo>
                <a:lnTo>
                  <a:pt x="22553" y="150797"/>
                </a:lnTo>
                <a:lnTo>
                  <a:pt x="45107" y="111171"/>
                </a:lnTo>
                <a:lnTo>
                  <a:pt x="75178" y="75178"/>
                </a:lnTo>
                <a:lnTo>
                  <a:pt x="111171" y="45107"/>
                </a:lnTo>
                <a:lnTo>
                  <a:pt x="150797" y="22553"/>
                </a:lnTo>
                <a:lnTo>
                  <a:pt x="193018" y="7517"/>
                </a:lnTo>
                <a:lnTo>
                  <a:pt x="236796" y="0"/>
                </a:lnTo>
                <a:lnTo>
                  <a:pt x="281093" y="0"/>
                </a:lnTo>
                <a:lnTo>
                  <a:pt x="324871" y="7517"/>
                </a:lnTo>
                <a:lnTo>
                  <a:pt x="367092" y="22553"/>
                </a:lnTo>
                <a:lnTo>
                  <a:pt x="406718" y="45107"/>
                </a:lnTo>
                <a:lnTo>
                  <a:pt x="442711" y="75178"/>
                </a:lnTo>
                <a:close/>
              </a:path>
            </a:pathLst>
          </a:custGeom>
          <a:ln w="6282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10346676" y="3883700"/>
            <a:ext cx="518159" cy="518159"/>
          </a:xfrm>
          <a:custGeom>
            <a:avLst/>
            <a:gdLst/>
            <a:ahLst/>
            <a:cxnLst/>
            <a:rect l="l" t="t" r="r" b="b"/>
            <a:pathLst>
              <a:path w="518159" h="518160">
                <a:moveTo>
                  <a:pt x="281116" y="0"/>
                </a:moveTo>
                <a:lnTo>
                  <a:pt x="236812" y="0"/>
                </a:lnTo>
                <a:lnTo>
                  <a:pt x="193027" y="7517"/>
                </a:lnTo>
                <a:lnTo>
                  <a:pt x="150799" y="22551"/>
                </a:lnTo>
                <a:lnTo>
                  <a:pt x="111168" y="45103"/>
                </a:lnTo>
                <a:lnTo>
                  <a:pt x="75173" y="75173"/>
                </a:lnTo>
                <a:lnTo>
                  <a:pt x="45103" y="111167"/>
                </a:lnTo>
                <a:lnTo>
                  <a:pt x="22551" y="150793"/>
                </a:lnTo>
                <a:lnTo>
                  <a:pt x="7517" y="193015"/>
                </a:lnTo>
                <a:lnTo>
                  <a:pt x="0" y="236793"/>
                </a:lnTo>
                <a:lnTo>
                  <a:pt x="0" y="281091"/>
                </a:lnTo>
                <a:lnTo>
                  <a:pt x="7517" y="324869"/>
                </a:lnTo>
                <a:lnTo>
                  <a:pt x="22551" y="367091"/>
                </a:lnTo>
                <a:lnTo>
                  <a:pt x="45103" y="406717"/>
                </a:lnTo>
                <a:lnTo>
                  <a:pt x="75173" y="442711"/>
                </a:lnTo>
                <a:lnTo>
                  <a:pt x="111168" y="472784"/>
                </a:lnTo>
                <a:lnTo>
                  <a:pt x="150799" y="495338"/>
                </a:lnTo>
                <a:lnTo>
                  <a:pt x="193027" y="510374"/>
                </a:lnTo>
                <a:lnTo>
                  <a:pt x="236812" y="517892"/>
                </a:lnTo>
                <a:lnTo>
                  <a:pt x="281116" y="517892"/>
                </a:lnTo>
                <a:lnTo>
                  <a:pt x="324899" y="510374"/>
                </a:lnTo>
                <a:lnTo>
                  <a:pt x="367122" y="495338"/>
                </a:lnTo>
                <a:lnTo>
                  <a:pt x="406746" y="472784"/>
                </a:lnTo>
                <a:lnTo>
                  <a:pt x="442732" y="442711"/>
                </a:lnTo>
                <a:lnTo>
                  <a:pt x="472795" y="406717"/>
                </a:lnTo>
                <a:lnTo>
                  <a:pt x="495343" y="367091"/>
                </a:lnTo>
                <a:lnTo>
                  <a:pt x="510374" y="324869"/>
                </a:lnTo>
                <a:lnTo>
                  <a:pt x="517890" y="281091"/>
                </a:lnTo>
                <a:lnTo>
                  <a:pt x="517890" y="236793"/>
                </a:lnTo>
                <a:lnTo>
                  <a:pt x="510374" y="193015"/>
                </a:lnTo>
                <a:lnTo>
                  <a:pt x="495343" y="150793"/>
                </a:lnTo>
                <a:lnTo>
                  <a:pt x="472795" y="111167"/>
                </a:lnTo>
                <a:lnTo>
                  <a:pt x="442732" y="75173"/>
                </a:lnTo>
                <a:lnTo>
                  <a:pt x="406746" y="45103"/>
                </a:lnTo>
                <a:lnTo>
                  <a:pt x="367122" y="22551"/>
                </a:lnTo>
                <a:lnTo>
                  <a:pt x="324899" y="7517"/>
                </a:lnTo>
                <a:lnTo>
                  <a:pt x="2811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10346676" y="3883700"/>
            <a:ext cx="518159" cy="518159"/>
          </a:xfrm>
          <a:custGeom>
            <a:avLst/>
            <a:gdLst/>
            <a:ahLst/>
            <a:cxnLst/>
            <a:rect l="l" t="t" r="r" b="b"/>
            <a:pathLst>
              <a:path w="518159" h="518160">
                <a:moveTo>
                  <a:pt x="442711" y="75178"/>
                </a:moveTo>
                <a:lnTo>
                  <a:pt x="472783" y="111171"/>
                </a:lnTo>
                <a:lnTo>
                  <a:pt x="495336" y="150797"/>
                </a:lnTo>
                <a:lnTo>
                  <a:pt x="510372" y="193018"/>
                </a:lnTo>
                <a:lnTo>
                  <a:pt x="517890" y="236796"/>
                </a:lnTo>
                <a:lnTo>
                  <a:pt x="517890" y="281093"/>
                </a:lnTo>
                <a:lnTo>
                  <a:pt x="510372" y="324871"/>
                </a:lnTo>
                <a:lnTo>
                  <a:pt x="495336" y="367092"/>
                </a:lnTo>
                <a:lnTo>
                  <a:pt x="472783" y="406718"/>
                </a:lnTo>
                <a:lnTo>
                  <a:pt x="442711" y="442711"/>
                </a:lnTo>
                <a:lnTo>
                  <a:pt x="406718" y="472783"/>
                </a:lnTo>
                <a:lnTo>
                  <a:pt x="367092" y="495336"/>
                </a:lnTo>
                <a:lnTo>
                  <a:pt x="324871" y="510372"/>
                </a:lnTo>
                <a:lnTo>
                  <a:pt x="281093" y="517890"/>
                </a:lnTo>
                <a:lnTo>
                  <a:pt x="236796" y="517890"/>
                </a:lnTo>
                <a:lnTo>
                  <a:pt x="193018" y="510372"/>
                </a:lnTo>
                <a:lnTo>
                  <a:pt x="150797" y="495336"/>
                </a:lnTo>
                <a:lnTo>
                  <a:pt x="111171" y="472783"/>
                </a:lnTo>
                <a:lnTo>
                  <a:pt x="75178" y="442711"/>
                </a:lnTo>
                <a:lnTo>
                  <a:pt x="45107" y="406718"/>
                </a:lnTo>
                <a:lnTo>
                  <a:pt x="22553" y="367092"/>
                </a:lnTo>
                <a:lnTo>
                  <a:pt x="7517" y="324871"/>
                </a:lnTo>
                <a:lnTo>
                  <a:pt x="0" y="281093"/>
                </a:lnTo>
                <a:lnTo>
                  <a:pt x="0" y="236796"/>
                </a:lnTo>
                <a:lnTo>
                  <a:pt x="7517" y="193018"/>
                </a:lnTo>
                <a:lnTo>
                  <a:pt x="22553" y="150797"/>
                </a:lnTo>
                <a:lnTo>
                  <a:pt x="45107" y="111171"/>
                </a:lnTo>
                <a:lnTo>
                  <a:pt x="75178" y="75178"/>
                </a:lnTo>
                <a:lnTo>
                  <a:pt x="111171" y="45107"/>
                </a:lnTo>
                <a:lnTo>
                  <a:pt x="150797" y="22553"/>
                </a:lnTo>
                <a:lnTo>
                  <a:pt x="193018" y="7517"/>
                </a:lnTo>
                <a:lnTo>
                  <a:pt x="236796" y="0"/>
                </a:lnTo>
                <a:lnTo>
                  <a:pt x="281093" y="0"/>
                </a:lnTo>
                <a:lnTo>
                  <a:pt x="324871" y="7517"/>
                </a:lnTo>
                <a:lnTo>
                  <a:pt x="367092" y="22553"/>
                </a:lnTo>
                <a:lnTo>
                  <a:pt x="406718" y="45107"/>
                </a:lnTo>
                <a:lnTo>
                  <a:pt x="442711" y="75178"/>
                </a:lnTo>
                <a:close/>
              </a:path>
            </a:pathLst>
          </a:custGeom>
          <a:ln w="6282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11147432" y="3816980"/>
            <a:ext cx="518159" cy="518159"/>
          </a:xfrm>
          <a:custGeom>
            <a:avLst/>
            <a:gdLst/>
            <a:ahLst/>
            <a:cxnLst/>
            <a:rect l="l" t="t" r="r" b="b"/>
            <a:pathLst>
              <a:path w="518159" h="518160">
                <a:moveTo>
                  <a:pt x="281072" y="0"/>
                </a:moveTo>
                <a:lnTo>
                  <a:pt x="236771" y="0"/>
                </a:lnTo>
                <a:lnTo>
                  <a:pt x="192990" y="7517"/>
                </a:lnTo>
                <a:lnTo>
                  <a:pt x="150767" y="22551"/>
                </a:lnTo>
                <a:lnTo>
                  <a:pt x="111143" y="45103"/>
                </a:lnTo>
                <a:lnTo>
                  <a:pt x="75157" y="75173"/>
                </a:lnTo>
                <a:lnTo>
                  <a:pt x="45094" y="111167"/>
                </a:lnTo>
                <a:lnTo>
                  <a:pt x="22547" y="150793"/>
                </a:lnTo>
                <a:lnTo>
                  <a:pt x="7515" y="193015"/>
                </a:lnTo>
                <a:lnTo>
                  <a:pt x="0" y="236793"/>
                </a:lnTo>
                <a:lnTo>
                  <a:pt x="0" y="281091"/>
                </a:lnTo>
                <a:lnTo>
                  <a:pt x="7515" y="324869"/>
                </a:lnTo>
                <a:lnTo>
                  <a:pt x="22547" y="367091"/>
                </a:lnTo>
                <a:lnTo>
                  <a:pt x="45094" y="406717"/>
                </a:lnTo>
                <a:lnTo>
                  <a:pt x="75157" y="442711"/>
                </a:lnTo>
                <a:lnTo>
                  <a:pt x="111143" y="472784"/>
                </a:lnTo>
                <a:lnTo>
                  <a:pt x="150767" y="495338"/>
                </a:lnTo>
                <a:lnTo>
                  <a:pt x="192990" y="510374"/>
                </a:lnTo>
                <a:lnTo>
                  <a:pt x="236771" y="517892"/>
                </a:lnTo>
                <a:lnTo>
                  <a:pt x="281072" y="517892"/>
                </a:lnTo>
                <a:lnTo>
                  <a:pt x="324853" y="510374"/>
                </a:lnTo>
                <a:lnTo>
                  <a:pt x="367075" y="495338"/>
                </a:lnTo>
                <a:lnTo>
                  <a:pt x="406699" y="472784"/>
                </a:lnTo>
                <a:lnTo>
                  <a:pt x="442685" y="442711"/>
                </a:lnTo>
                <a:lnTo>
                  <a:pt x="472748" y="406717"/>
                </a:lnTo>
                <a:lnTo>
                  <a:pt x="495296" y="367091"/>
                </a:lnTo>
                <a:lnTo>
                  <a:pt x="510327" y="324869"/>
                </a:lnTo>
                <a:lnTo>
                  <a:pt x="517843" y="281091"/>
                </a:lnTo>
                <a:lnTo>
                  <a:pt x="517843" y="236793"/>
                </a:lnTo>
                <a:lnTo>
                  <a:pt x="510327" y="193015"/>
                </a:lnTo>
                <a:lnTo>
                  <a:pt x="495296" y="150793"/>
                </a:lnTo>
                <a:lnTo>
                  <a:pt x="472748" y="111167"/>
                </a:lnTo>
                <a:lnTo>
                  <a:pt x="442685" y="75173"/>
                </a:lnTo>
                <a:lnTo>
                  <a:pt x="406699" y="45103"/>
                </a:lnTo>
                <a:lnTo>
                  <a:pt x="367075" y="22551"/>
                </a:lnTo>
                <a:lnTo>
                  <a:pt x="324853" y="7517"/>
                </a:lnTo>
                <a:lnTo>
                  <a:pt x="28107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11147406" y="3816980"/>
            <a:ext cx="518159" cy="518159"/>
          </a:xfrm>
          <a:custGeom>
            <a:avLst/>
            <a:gdLst/>
            <a:ahLst/>
            <a:cxnLst/>
            <a:rect l="l" t="t" r="r" b="b"/>
            <a:pathLst>
              <a:path w="518159" h="518160">
                <a:moveTo>
                  <a:pt x="442711" y="75178"/>
                </a:moveTo>
                <a:lnTo>
                  <a:pt x="472783" y="111171"/>
                </a:lnTo>
                <a:lnTo>
                  <a:pt x="495336" y="150797"/>
                </a:lnTo>
                <a:lnTo>
                  <a:pt x="510372" y="193018"/>
                </a:lnTo>
                <a:lnTo>
                  <a:pt x="517890" y="236796"/>
                </a:lnTo>
                <a:lnTo>
                  <a:pt x="517890" y="281093"/>
                </a:lnTo>
                <a:lnTo>
                  <a:pt x="510372" y="324871"/>
                </a:lnTo>
                <a:lnTo>
                  <a:pt x="495336" y="367092"/>
                </a:lnTo>
                <a:lnTo>
                  <a:pt x="472783" y="406718"/>
                </a:lnTo>
                <a:lnTo>
                  <a:pt x="442711" y="442711"/>
                </a:lnTo>
                <a:lnTo>
                  <a:pt x="406718" y="472783"/>
                </a:lnTo>
                <a:lnTo>
                  <a:pt x="367092" y="495336"/>
                </a:lnTo>
                <a:lnTo>
                  <a:pt x="324871" y="510372"/>
                </a:lnTo>
                <a:lnTo>
                  <a:pt x="281093" y="517890"/>
                </a:lnTo>
                <a:lnTo>
                  <a:pt x="236796" y="517890"/>
                </a:lnTo>
                <a:lnTo>
                  <a:pt x="193018" y="510372"/>
                </a:lnTo>
                <a:lnTo>
                  <a:pt x="150797" y="495336"/>
                </a:lnTo>
                <a:lnTo>
                  <a:pt x="111171" y="472783"/>
                </a:lnTo>
                <a:lnTo>
                  <a:pt x="75178" y="442711"/>
                </a:lnTo>
                <a:lnTo>
                  <a:pt x="45107" y="406718"/>
                </a:lnTo>
                <a:lnTo>
                  <a:pt x="22553" y="367092"/>
                </a:lnTo>
                <a:lnTo>
                  <a:pt x="7517" y="324871"/>
                </a:lnTo>
                <a:lnTo>
                  <a:pt x="0" y="281093"/>
                </a:lnTo>
                <a:lnTo>
                  <a:pt x="0" y="236796"/>
                </a:lnTo>
                <a:lnTo>
                  <a:pt x="7517" y="193018"/>
                </a:lnTo>
                <a:lnTo>
                  <a:pt x="22553" y="150797"/>
                </a:lnTo>
                <a:lnTo>
                  <a:pt x="45107" y="111171"/>
                </a:lnTo>
                <a:lnTo>
                  <a:pt x="75178" y="75178"/>
                </a:lnTo>
                <a:lnTo>
                  <a:pt x="111171" y="45107"/>
                </a:lnTo>
                <a:lnTo>
                  <a:pt x="150797" y="22553"/>
                </a:lnTo>
                <a:lnTo>
                  <a:pt x="193018" y="7517"/>
                </a:lnTo>
                <a:lnTo>
                  <a:pt x="236796" y="0"/>
                </a:lnTo>
                <a:lnTo>
                  <a:pt x="281093" y="0"/>
                </a:lnTo>
                <a:lnTo>
                  <a:pt x="324871" y="7517"/>
                </a:lnTo>
                <a:lnTo>
                  <a:pt x="367092" y="22553"/>
                </a:lnTo>
                <a:lnTo>
                  <a:pt x="406718" y="45107"/>
                </a:lnTo>
                <a:lnTo>
                  <a:pt x="442711" y="75178"/>
                </a:lnTo>
                <a:close/>
              </a:path>
            </a:pathLst>
          </a:custGeom>
          <a:ln w="6282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8088455" y="6586961"/>
            <a:ext cx="518159" cy="518159"/>
          </a:xfrm>
          <a:custGeom>
            <a:avLst/>
            <a:gdLst/>
            <a:ahLst/>
            <a:cxnLst/>
            <a:rect l="l" t="t" r="r" b="b"/>
            <a:pathLst>
              <a:path w="518159" h="518159">
                <a:moveTo>
                  <a:pt x="281098" y="0"/>
                </a:moveTo>
                <a:lnTo>
                  <a:pt x="236801" y="0"/>
                </a:lnTo>
                <a:lnTo>
                  <a:pt x="193023" y="7518"/>
                </a:lnTo>
                <a:lnTo>
                  <a:pt x="150801" y="22554"/>
                </a:lnTo>
                <a:lnTo>
                  <a:pt x="111174" y="45108"/>
                </a:lnTo>
                <a:lnTo>
                  <a:pt x="75180" y="75180"/>
                </a:lnTo>
                <a:lnTo>
                  <a:pt x="45108" y="111174"/>
                </a:lnTo>
                <a:lnTo>
                  <a:pt x="22554" y="150801"/>
                </a:lnTo>
                <a:lnTo>
                  <a:pt x="7518" y="193022"/>
                </a:lnTo>
                <a:lnTo>
                  <a:pt x="0" y="236800"/>
                </a:lnTo>
                <a:lnTo>
                  <a:pt x="0" y="281097"/>
                </a:lnTo>
                <a:lnTo>
                  <a:pt x="7518" y="324874"/>
                </a:lnTo>
                <a:lnTo>
                  <a:pt x="22554" y="367094"/>
                </a:lnTo>
                <a:lnTo>
                  <a:pt x="45108" y="406718"/>
                </a:lnTo>
                <a:lnTo>
                  <a:pt x="75180" y="442709"/>
                </a:lnTo>
                <a:lnTo>
                  <a:pt x="111174" y="472781"/>
                </a:lnTo>
                <a:lnTo>
                  <a:pt x="150801" y="495335"/>
                </a:lnTo>
                <a:lnTo>
                  <a:pt x="193023" y="510371"/>
                </a:lnTo>
                <a:lnTo>
                  <a:pt x="236801" y="517889"/>
                </a:lnTo>
                <a:lnTo>
                  <a:pt x="281098" y="517889"/>
                </a:lnTo>
                <a:lnTo>
                  <a:pt x="324877" y="510371"/>
                </a:lnTo>
                <a:lnTo>
                  <a:pt x="367098" y="495335"/>
                </a:lnTo>
                <a:lnTo>
                  <a:pt x="406725" y="472781"/>
                </a:lnTo>
                <a:lnTo>
                  <a:pt x="442719" y="442709"/>
                </a:lnTo>
                <a:lnTo>
                  <a:pt x="472788" y="406718"/>
                </a:lnTo>
                <a:lnTo>
                  <a:pt x="495340" y="367094"/>
                </a:lnTo>
                <a:lnTo>
                  <a:pt x="510375" y="324874"/>
                </a:lnTo>
                <a:lnTo>
                  <a:pt x="517892" y="281097"/>
                </a:lnTo>
                <a:lnTo>
                  <a:pt x="517892" y="236800"/>
                </a:lnTo>
                <a:lnTo>
                  <a:pt x="510375" y="193022"/>
                </a:lnTo>
                <a:lnTo>
                  <a:pt x="495340" y="150801"/>
                </a:lnTo>
                <a:lnTo>
                  <a:pt x="472788" y="111174"/>
                </a:lnTo>
                <a:lnTo>
                  <a:pt x="442719" y="75180"/>
                </a:lnTo>
                <a:lnTo>
                  <a:pt x="406725" y="45108"/>
                </a:lnTo>
                <a:lnTo>
                  <a:pt x="367098" y="22554"/>
                </a:lnTo>
                <a:lnTo>
                  <a:pt x="324877" y="7518"/>
                </a:lnTo>
                <a:lnTo>
                  <a:pt x="28109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8088462" y="6586959"/>
            <a:ext cx="518159" cy="518159"/>
          </a:xfrm>
          <a:custGeom>
            <a:avLst/>
            <a:gdLst/>
            <a:ahLst/>
            <a:cxnLst/>
            <a:rect l="l" t="t" r="r" b="b"/>
            <a:pathLst>
              <a:path w="518159" h="518159">
                <a:moveTo>
                  <a:pt x="442711" y="75178"/>
                </a:moveTo>
                <a:lnTo>
                  <a:pt x="472783" y="111171"/>
                </a:lnTo>
                <a:lnTo>
                  <a:pt x="495336" y="150797"/>
                </a:lnTo>
                <a:lnTo>
                  <a:pt x="510372" y="193018"/>
                </a:lnTo>
                <a:lnTo>
                  <a:pt x="517890" y="236796"/>
                </a:lnTo>
                <a:lnTo>
                  <a:pt x="517890" y="281093"/>
                </a:lnTo>
                <a:lnTo>
                  <a:pt x="510372" y="324871"/>
                </a:lnTo>
                <a:lnTo>
                  <a:pt x="495336" y="367092"/>
                </a:lnTo>
                <a:lnTo>
                  <a:pt x="472783" y="406718"/>
                </a:lnTo>
                <a:lnTo>
                  <a:pt x="442711" y="442711"/>
                </a:lnTo>
                <a:lnTo>
                  <a:pt x="406718" y="472783"/>
                </a:lnTo>
                <a:lnTo>
                  <a:pt x="367092" y="495336"/>
                </a:lnTo>
                <a:lnTo>
                  <a:pt x="324871" y="510372"/>
                </a:lnTo>
                <a:lnTo>
                  <a:pt x="281093" y="517890"/>
                </a:lnTo>
                <a:lnTo>
                  <a:pt x="236796" y="517890"/>
                </a:lnTo>
                <a:lnTo>
                  <a:pt x="193018" y="510372"/>
                </a:lnTo>
                <a:lnTo>
                  <a:pt x="150797" y="495336"/>
                </a:lnTo>
                <a:lnTo>
                  <a:pt x="111171" y="472783"/>
                </a:lnTo>
                <a:lnTo>
                  <a:pt x="75178" y="442711"/>
                </a:lnTo>
                <a:lnTo>
                  <a:pt x="45107" y="406718"/>
                </a:lnTo>
                <a:lnTo>
                  <a:pt x="22553" y="367092"/>
                </a:lnTo>
                <a:lnTo>
                  <a:pt x="7517" y="324871"/>
                </a:lnTo>
                <a:lnTo>
                  <a:pt x="0" y="281093"/>
                </a:lnTo>
                <a:lnTo>
                  <a:pt x="0" y="236796"/>
                </a:lnTo>
                <a:lnTo>
                  <a:pt x="7517" y="193018"/>
                </a:lnTo>
                <a:lnTo>
                  <a:pt x="22553" y="150797"/>
                </a:lnTo>
                <a:lnTo>
                  <a:pt x="45107" y="111171"/>
                </a:lnTo>
                <a:lnTo>
                  <a:pt x="75178" y="75178"/>
                </a:lnTo>
                <a:lnTo>
                  <a:pt x="111171" y="45107"/>
                </a:lnTo>
                <a:lnTo>
                  <a:pt x="150797" y="22553"/>
                </a:lnTo>
                <a:lnTo>
                  <a:pt x="193018" y="7517"/>
                </a:lnTo>
                <a:lnTo>
                  <a:pt x="236796" y="0"/>
                </a:lnTo>
                <a:lnTo>
                  <a:pt x="281093" y="0"/>
                </a:lnTo>
                <a:lnTo>
                  <a:pt x="324871" y="7517"/>
                </a:lnTo>
                <a:lnTo>
                  <a:pt x="367092" y="22553"/>
                </a:lnTo>
                <a:lnTo>
                  <a:pt x="406718" y="45107"/>
                </a:lnTo>
                <a:lnTo>
                  <a:pt x="442711" y="75178"/>
                </a:lnTo>
                <a:close/>
              </a:path>
            </a:pathLst>
          </a:custGeom>
          <a:ln w="6282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8555998" y="7007430"/>
            <a:ext cx="518159" cy="518159"/>
          </a:xfrm>
          <a:custGeom>
            <a:avLst/>
            <a:gdLst/>
            <a:ahLst/>
            <a:cxnLst/>
            <a:rect l="l" t="t" r="r" b="b"/>
            <a:pathLst>
              <a:path w="518159" h="518159">
                <a:moveTo>
                  <a:pt x="281091" y="0"/>
                </a:moveTo>
                <a:lnTo>
                  <a:pt x="236793" y="0"/>
                </a:lnTo>
                <a:lnTo>
                  <a:pt x="193015" y="7518"/>
                </a:lnTo>
                <a:lnTo>
                  <a:pt x="150793" y="22554"/>
                </a:lnTo>
                <a:lnTo>
                  <a:pt x="111167" y="45108"/>
                </a:lnTo>
                <a:lnTo>
                  <a:pt x="75173" y="75180"/>
                </a:lnTo>
                <a:lnTo>
                  <a:pt x="45103" y="111174"/>
                </a:lnTo>
                <a:lnTo>
                  <a:pt x="22551" y="150801"/>
                </a:lnTo>
                <a:lnTo>
                  <a:pt x="7517" y="193023"/>
                </a:lnTo>
                <a:lnTo>
                  <a:pt x="0" y="236801"/>
                </a:lnTo>
                <a:lnTo>
                  <a:pt x="0" y="281098"/>
                </a:lnTo>
                <a:lnTo>
                  <a:pt x="7517" y="324877"/>
                </a:lnTo>
                <a:lnTo>
                  <a:pt x="22551" y="367098"/>
                </a:lnTo>
                <a:lnTo>
                  <a:pt x="45103" y="406725"/>
                </a:lnTo>
                <a:lnTo>
                  <a:pt x="75173" y="442719"/>
                </a:lnTo>
                <a:lnTo>
                  <a:pt x="111167" y="472788"/>
                </a:lnTo>
                <a:lnTo>
                  <a:pt x="150793" y="495340"/>
                </a:lnTo>
                <a:lnTo>
                  <a:pt x="193015" y="510375"/>
                </a:lnTo>
                <a:lnTo>
                  <a:pt x="236793" y="517892"/>
                </a:lnTo>
                <a:lnTo>
                  <a:pt x="281091" y="517892"/>
                </a:lnTo>
                <a:lnTo>
                  <a:pt x="324869" y="510375"/>
                </a:lnTo>
                <a:lnTo>
                  <a:pt x="367091" y="495340"/>
                </a:lnTo>
                <a:lnTo>
                  <a:pt x="406717" y="472788"/>
                </a:lnTo>
                <a:lnTo>
                  <a:pt x="442711" y="442719"/>
                </a:lnTo>
                <a:lnTo>
                  <a:pt x="472784" y="406725"/>
                </a:lnTo>
                <a:lnTo>
                  <a:pt x="495338" y="367098"/>
                </a:lnTo>
                <a:lnTo>
                  <a:pt x="510374" y="324877"/>
                </a:lnTo>
                <a:lnTo>
                  <a:pt x="517892" y="281098"/>
                </a:lnTo>
                <a:lnTo>
                  <a:pt x="517892" y="236801"/>
                </a:lnTo>
                <a:lnTo>
                  <a:pt x="510374" y="193023"/>
                </a:lnTo>
                <a:lnTo>
                  <a:pt x="495338" y="150801"/>
                </a:lnTo>
                <a:lnTo>
                  <a:pt x="472784" y="111174"/>
                </a:lnTo>
                <a:lnTo>
                  <a:pt x="442711" y="75180"/>
                </a:lnTo>
                <a:lnTo>
                  <a:pt x="406717" y="45108"/>
                </a:lnTo>
                <a:lnTo>
                  <a:pt x="367091" y="22554"/>
                </a:lnTo>
                <a:lnTo>
                  <a:pt x="324869" y="7518"/>
                </a:lnTo>
                <a:lnTo>
                  <a:pt x="28109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8555998" y="7007428"/>
            <a:ext cx="518159" cy="518159"/>
          </a:xfrm>
          <a:custGeom>
            <a:avLst/>
            <a:gdLst/>
            <a:ahLst/>
            <a:cxnLst/>
            <a:rect l="l" t="t" r="r" b="b"/>
            <a:pathLst>
              <a:path w="518159" h="518159">
                <a:moveTo>
                  <a:pt x="442711" y="75178"/>
                </a:moveTo>
                <a:lnTo>
                  <a:pt x="472783" y="111171"/>
                </a:lnTo>
                <a:lnTo>
                  <a:pt x="495336" y="150797"/>
                </a:lnTo>
                <a:lnTo>
                  <a:pt x="510372" y="193018"/>
                </a:lnTo>
                <a:lnTo>
                  <a:pt x="517890" y="236796"/>
                </a:lnTo>
                <a:lnTo>
                  <a:pt x="517890" y="281093"/>
                </a:lnTo>
                <a:lnTo>
                  <a:pt x="510372" y="324871"/>
                </a:lnTo>
                <a:lnTo>
                  <a:pt x="495336" y="367092"/>
                </a:lnTo>
                <a:lnTo>
                  <a:pt x="472783" y="406718"/>
                </a:lnTo>
                <a:lnTo>
                  <a:pt x="442711" y="442711"/>
                </a:lnTo>
                <a:lnTo>
                  <a:pt x="406718" y="472783"/>
                </a:lnTo>
                <a:lnTo>
                  <a:pt x="367092" y="495336"/>
                </a:lnTo>
                <a:lnTo>
                  <a:pt x="324871" y="510372"/>
                </a:lnTo>
                <a:lnTo>
                  <a:pt x="281093" y="517890"/>
                </a:lnTo>
                <a:lnTo>
                  <a:pt x="236796" y="517890"/>
                </a:lnTo>
                <a:lnTo>
                  <a:pt x="193018" y="510372"/>
                </a:lnTo>
                <a:lnTo>
                  <a:pt x="150797" y="495336"/>
                </a:lnTo>
                <a:lnTo>
                  <a:pt x="111171" y="472783"/>
                </a:lnTo>
                <a:lnTo>
                  <a:pt x="75178" y="442711"/>
                </a:lnTo>
                <a:lnTo>
                  <a:pt x="45107" y="406718"/>
                </a:lnTo>
                <a:lnTo>
                  <a:pt x="22553" y="367092"/>
                </a:lnTo>
                <a:lnTo>
                  <a:pt x="7517" y="324871"/>
                </a:lnTo>
                <a:lnTo>
                  <a:pt x="0" y="281093"/>
                </a:lnTo>
                <a:lnTo>
                  <a:pt x="0" y="236796"/>
                </a:lnTo>
                <a:lnTo>
                  <a:pt x="7517" y="193018"/>
                </a:lnTo>
                <a:lnTo>
                  <a:pt x="22553" y="150797"/>
                </a:lnTo>
                <a:lnTo>
                  <a:pt x="45107" y="111171"/>
                </a:lnTo>
                <a:lnTo>
                  <a:pt x="75178" y="75178"/>
                </a:lnTo>
                <a:lnTo>
                  <a:pt x="111171" y="45107"/>
                </a:lnTo>
                <a:lnTo>
                  <a:pt x="150797" y="22553"/>
                </a:lnTo>
                <a:lnTo>
                  <a:pt x="193018" y="7517"/>
                </a:lnTo>
                <a:lnTo>
                  <a:pt x="236796" y="0"/>
                </a:lnTo>
                <a:lnTo>
                  <a:pt x="281093" y="0"/>
                </a:lnTo>
                <a:lnTo>
                  <a:pt x="324871" y="7517"/>
                </a:lnTo>
                <a:lnTo>
                  <a:pt x="367092" y="22553"/>
                </a:lnTo>
                <a:lnTo>
                  <a:pt x="406718" y="45107"/>
                </a:lnTo>
                <a:lnTo>
                  <a:pt x="442711" y="75178"/>
                </a:lnTo>
                <a:close/>
              </a:path>
            </a:pathLst>
          </a:custGeom>
          <a:ln w="6282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13734474" y="4535401"/>
            <a:ext cx="518159" cy="518159"/>
          </a:xfrm>
          <a:custGeom>
            <a:avLst/>
            <a:gdLst/>
            <a:ahLst/>
            <a:cxnLst/>
            <a:rect l="l" t="t" r="r" b="b"/>
            <a:pathLst>
              <a:path w="518159" h="518160">
                <a:moveTo>
                  <a:pt x="281072" y="0"/>
                </a:moveTo>
                <a:lnTo>
                  <a:pt x="236771" y="0"/>
                </a:lnTo>
                <a:lnTo>
                  <a:pt x="192990" y="7518"/>
                </a:lnTo>
                <a:lnTo>
                  <a:pt x="150767" y="22554"/>
                </a:lnTo>
                <a:lnTo>
                  <a:pt x="111143" y="45108"/>
                </a:lnTo>
                <a:lnTo>
                  <a:pt x="75157" y="75180"/>
                </a:lnTo>
                <a:lnTo>
                  <a:pt x="45094" y="111171"/>
                </a:lnTo>
                <a:lnTo>
                  <a:pt x="22547" y="150795"/>
                </a:lnTo>
                <a:lnTo>
                  <a:pt x="7515" y="193015"/>
                </a:lnTo>
                <a:lnTo>
                  <a:pt x="0" y="236792"/>
                </a:lnTo>
                <a:lnTo>
                  <a:pt x="0" y="281089"/>
                </a:lnTo>
                <a:lnTo>
                  <a:pt x="7515" y="324867"/>
                </a:lnTo>
                <a:lnTo>
                  <a:pt x="22547" y="367088"/>
                </a:lnTo>
                <a:lnTo>
                  <a:pt x="45094" y="406715"/>
                </a:lnTo>
                <a:lnTo>
                  <a:pt x="75157" y="442709"/>
                </a:lnTo>
                <a:lnTo>
                  <a:pt x="111143" y="472781"/>
                </a:lnTo>
                <a:lnTo>
                  <a:pt x="150767" y="495335"/>
                </a:lnTo>
                <a:lnTo>
                  <a:pt x="192990" y="510371"/>
                </a:lnTo>
                <a:lnTo>
                  <a:pt x="236771" y="517889"/>
                </a:lnTo>
                <a:lnTo>
                  <a:pt x="281072" y="517889"/>
                </a:lnTo>
                <a:lnTo>
                  <a:pt x="324853" y="510371"/>
                </a:lnTo>
                <a:lnTo>
                  <a:pt x="367075" y="495335"/>
                </a:lnTo>
                <a:lnTo>
                  <a:pt x="406699" y="472781"/>
                </a:lnTo>
                <a:lnTo>
                  <a:pt x="442685" y="442709"/>
                </a:lnTo>
                <a:lnTo>
                  <a:pt x="472748" y="406715"/>
                </a:lnTo>
                <a:lnTo>
                  <a:pt x="495296" y="367088"/>
                </a:lnTo>
                <a:lnTo>
                  <a:pt x="510327" y="324867"/>
                </a:lnTo>
                <a:lnTo>
                  <a:pt x="517843" y="281089"/>
                </a:lnTo>
                <a:lnTo>
                  <a:pt x="517843" y="236792"/>
                </a:lnTo>
                <a:lnTo>
                  <a:pt x="510327" y="193015"/>
                </a:lnTo>
                <a:lnTo>
                  <a:pt x="495296" y="150795"/>
                </a:lnTo>
                <a:lnTo>
                  <a:pt x="472748" y="111171"/>
                </a:lnTo>
                <a:lnTo>
                  <a:pt x="442685" y="75180"/>
                </a:lnTo>
                <a:lnTo>
                  <a:pt x="406699" y="45108"/>
                </a:lnTo>
                <a:lnTo>
                  <a:pt x="367075" y="22554"/>
                </a:lnTo>
                <a:lnTo>
                  <a:pt x="324853" y="7518"/>
                </a:lnTo>
                <a:lnTo>
                  <a:pt x="28107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13734448" y="4535398"/>
            <a:ext cx="518159" cy="518159"/>
          </a:xfrm>
          <a:custGeom>
            <a:avLst/>
            <a:gdLst/>
            <a:ahLst/>
            <a:cxnLst/>
            <a:rect l="l" t="t" r="r" b="b"/>
            <a:pathLst>
              <a:path w="518159" h="518160">
                <a:moveTo>
                  <a:pt x="442711" y="75178"/>
                </a:moveTo>
                <a:lnTo>
                  <a:pt x="472783" y="111171"/>
                </a:lnTo>
                <a:lnTo>
                  <a:pt x="495336" y="150797"/>
                </a:lnTo>
                <a:lnTo>
                  <a:pt x="510372" y="193018"/>
                </a:lnTo>
                <a:lnTo>
                  <a:pt x="517890" y="236796"/>
                </a:lnTo>
                <a:lnTo>
                  <a:pt x="517890" y="281093"/>
                </a:lnTo>
                <a:lnTo>
                  <a:pt x="510372" y="324871"/>
                </a:lnTo>
                <a:lnTo>
                  <a:pt x="495336" y="367092"/>
                </a:lnTo>
                <a:lnTo>
                  <a:pt x="472783" y="406718"/>
                </a:lnTo>
                <a:lnTo>
                  <a:pt x="442711" y="442711"/>
                </a:lnTo>
                <a:lnTo>
                  <a:pt x="406718" y="472783"/>
                </a:lnTo>
                <a:lnTo>
                  <a:pt x="367092" y="495336"/>
                </a:lnTo>
                <a:lnTo>
                  <a:pt x="324871" y="510372"/>
                </a:lnTo>
                <a:lnTo>
                  <a:pt x="281093" y="517890"/>
                </a:lnTo>
                <a:lnTo>
                  <a:pt x="236796" y="517890"/>
                </a:lnTo>
                <a:lnTo>
                  <a:pt x="193018" y="510372"/>
                </a:lnTo>
                <a:lnTo>
                  <a:pt x="150797" y="495336"/>
                </a:lnTo>
                <a:lnTo>
                  <a:pt x="111171" y="472783"/>
                </a:lnTo>
                <a:lnTo>
                  <a:pt x="75178" y="442711"/>
                </a:lnTo>
                <a:lnTo>
                  <a:pt x="45107" y="406718"/>
                </a:lnTo>
                <a:lnTo>
                  <a:pt x="22553" y="367092"/>
                </a:lnTo>
                <a:lnTo>
                  <a:pt x="7517" y="324871"/>
                </a:lnTo>
                <a:lnTo>
                  <a:pt x="0" y="281093"/>
                </a:lnTo>
                <a:lnTo>
                  <a:pt x="0" y="236796"/>
                </a:lnTo>
                <a:lnTo>
                  <a:pt x="7517" y="193018"/>
                </a:lnTo>
                <a:lnTo>
                  <a:pt x="22553" y="150797"/>
                </a:lnTo>
                <a:lnTo>
                  <a:pt x="45107" y="111171"/>
                </a:lnTo>
                <a:lnTo>
                  <a:pt x="75178" y="75178"/>
                </a:lnTo>
                <a:lnTo>
                  <a:pt x="111171" y="45107"/>
                </a:lnTo>
                <a:lnTo>
                  <a:pt x="150797" y="22553"/>
                </a:lnTo>
                <a:lnTo>
                  <a:pt x="193018" y="7517"/>
                </a:lnTo>
                <a:lnTo>
                  <a:pt x="236796" y="0"/>
                </a:lnTo>
                <a:lnTo>
                  <a:pt x="281093" y="0"/>
                </a:lnTo>
                <a:lnTo>
                  <a:pt x="324871" y="7517"/>
                </a:lnTo>
                <a:lnTo>
                  <a:pt x="367092" y="22553"/>
                </a:lnTo>
                <a:lnTo>
                  <a:pt x="406718" y="45107"/>
                </a:lnTo>
                <a:lnTo>
                  <a:pt x="442711" y="75178"/>
                </a:lnTo>
                <a:close/>
              </a:path>
            </a:pathLst>
          </a:custGeom>
          <a:ln w="6282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16395020" y="8090874"/>
            <a:ext cx="518159" cy="518159"/>
          </a:xfrm>
          <a:custGeom>
            <a:avLst/>
            <a:gdLst/>
            <a:ahLst/>
            <a:cxnLst/>
            <a:rect l="l" t="t" r="r" b="b"/>
            <a:pathLst>
              <a:path w="518159" h="518159">
                <a:moveTo>
                  <a:pt x="281106" y="0"/>
                </a:moveTo>
                <a:lnTo>
                  <a:pt x="236814" y="0"/>
                </a:lnTo>
                <a:lnTo>
                  <a:pt x="193036" y="7518"/>
                </a:lnTo>
                <a:lnTo>
                  <a:pt x="150810" y="22554"/>
                </a:lnTo>
                <a:lnTo>
                  <a:pt x="111171" y="45108"/>
                </a:lnTo>
                <a:lnTo>
                  <a:pt x="75157" y="75180"/>
                </a:lnTo>
                <a:lnTo>
                  <a:pt x="45094" y="111174"/>
                </a:lnTo>
                <a:lnTo>
                  <a:pt x="22547" y="150801"/>
                </a:lnTo>
                <a:lnTo>
                  <a:pt x="7515" y="193022"/>
                </a:lnTo>
                <a:lnTo>
                  <a:pt x="0" y="236800"/>
                </a:lnTo>
                <a:lnTo>
                  <a:pt x="0" y="281097"/>
                </a:lnTo>
                <a:lnTo>
                  <a:pt x="7515" y="324874"/>
                </a:lnTo>
                <a:lnTo>
                  <a:pt x="22547" y="367094"/>
                </a:lnTo>
                <a:lnTo>
                  <a:pt x="45094" y="406718"/>
                </a:lnTo>
                <a:lnTo>
                  <a:pt x="75157" y="442709"/>
                </a:lnTo>
                <a:lnTo>
                  <a:pt x="111171" y="472781"/>
                </a:lnTo>
                <a:lnTo>
                  <a:pt x="150810" y="495335"/>
                </a:lnTo>
                <a:lnTo>
                  <a:pt x="193036" y="510371"/>
                </a:lnTo>
                <a:lnTo>
                  <a:pt x="236814" y="517889"/>
                </a:lnTo>
                <a:lnTo>
                  <a:pt x="281106" y="517889"/>
                </a:lnTo>
                <a:lnTo>
                  <a:pt x="324876" y="510371"/>
                </a:lnTo>
                <a:lnTo>
                  <a:pt x="367087" y="495335"/>
                </a:lnTo>
                <a:lnTo>
                  <a:pt x="406702" y="472781"/>
                </a:lnTo>
                <a:lnTo>
                  <a:pt x="442685" y="442709"/>
                </a:lnTo>
                <a:lnTo>
                  <a:pt x="472779" y="406718"/>
                </a:lnTo>
                <a:lnTo>
                  <a:pt x="495350" y="367094"/>
                </a:lnTo>
                <a:lnTo>
                  <a:pt x="510397" y="324874"/>
                </a:lnTo>
                <a:lnTo>
                  <a:pt x="517921" y="281097"/>
                </a:lnTo>
                <a:lnTo>
                  <a:pt x="517921" y="236800"/>
                </a:lnTo>
                <a:lnTo>
                  <a:pt x="510397" y="193022"/>
                </a:lnTo>
                <a:lnTo>
                  <a:pt x="495350" y="150801"/>
                </a:lnTo>
                <a:lnTo>
                  <a:pt x="472779" y="111174"/>
                </a:lnTo>
                <a:lnTo>
                  <a:pt x="442685" y="75180"/>
                </a:lnTo>
                <a:lnTo>
                  <a:pt x="406702" y="45108"/>
                </a:lnTo>
                <a:lnTo>
                  <a:pt x="367087" y="22554"/>
                </a:lnTo>
                <a:lnTo>
                  <a:pt x="324876" y="7518"/>
                </a:lnTo>
                <a:lnTo>
                  <a:pt x="28110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16394996" y="8090871"/>
            <a:ext cx="518159" cy="518159"/>
          </a:xfrm>
          <a:custGeom>
            <a:avLst/>
            <a:gdLst/>
            <a:ahLst/>
            <a:cxnLst/>
            <a:rect l="l" t="t" r="r" b="b"/>
            <a:pathLst>
              <a:path w="518159" h="518159">
                <a:moveTo>
                  <a:pt x="442711" y="75178"/>
                </a:moveTo>
                <a:lnTo>
                  <a:pt x="472783" y="111171"/>
                </a:lnTo>
                <a:lnTo>
                  <a:pt x="495336" y="150797"/>
                </a:lnTo>
                <a:lnTo>
                  <a:pt x="510372" y="193018"/>
                </a:lnTo>
                <a:lnTo>
                  <a:pt x="517890" y="236796"/>
                </a:lnTo>
                <a:lnTo>
                  <a:pt x="517890" y="281093"/>
                </a:lnTo>
                <a:lnTo>
                  <a:pt x="510372" y="324871"/>
                </a:lnTo>
                <a:lnTo>
                  <a:pt x="495336" y="367092"/>
                </a:lnTo>
                <a:lnTo>
                  <a:pt x="472783" y="406718"/>
                </a:lnTo>
                <a:lnTo>
                  <a:pt x="442711" y="442711"/>
                </a:lnTo>
                <a:lnTo>
                  <a:pt x="406718" y="472783"/>
                </a:lnTo>
                <a:lnTo>
                  <a:pt x="367092" y="495336"/>
                </a:lnTo>
                <a:lnTo>
                  <a:pt x="324871" y="510372"/>
                </a:lnTo>
                <a:lnTo>
                  <a:pt x="281093" y="517890"/>
                </a:lnTo>
                <a:lnTo>
                  <a:pt x="236796" y="517890"/>
                </a:lnTo>
                <a:lnTo>
                  <a:pt x="193018" y="510372"/>
                </a:lnTo>
                <a:lnTo>
                  <a:pt x="150797" y="495336"/>
                </a:lnTo>
                <a:lnTo>
                  <a:pt x="111171" y="472783"/>
                </a:lnTo>
                <a:lnTo>
                  <a:pt x="75178" y="442711"/>
                </a:lnTo>
                <a:lnTo>
                  <a:pt x="45107" y="406718"/>
                </a:lnTo>
                <a:lnTo>
                  <a:pt x="22553" y="367092"/>
                </a:lnTo>
                <a:lnTo>
                  <a:pt x="7517" y="324871"/>
                </a:lnTo>
                <a:lnTo>
                  <a:pt x="0" y="281093"/>
                </a:lnTo>
                <a:lnTo>
                  <a:pt x="0" y="236796"/>
                </a:lnTo>
                <a:lnTo>
                  <a:pt x="7517" y="193018"/>
                </a:lnTo>
                <a:lnTo>
                  <a:pt x="22553" y="150797"/>
                </a:lnTo>
                <a:lnTo>
                  <a:pt x="45107" y="111171"/>
                </a:lnTo>
                <a:lnTo>
                  <a:pt x="75178" y="75178"/>
                </a:lnTo>
                <a:lnTo>
                  <a:pt x="111171" y="45107"/>
                </a:lnTo>
                <a:lnTo>
                  <a:pt x="150797" y="22553"/>
                </a:lnTo>
                <a:lnTo>
                  <a:pt x="193018" y="7517"/>
                </a:lnTo>
                <a:lnTo>
                  <a:pt x="236796" y="0"/>
                </a:lnTo>
                <a:lnTo>
                  <a:pt x="281093" y="0"/>
                </a:lnTo>
                <a:lnTo>
                  <a:pt x="324871" y="7517"/>
                </a:lnTo>
                <a:lnTo>
                  <a:pt x="367092" y="22553"/>
                </a:lnTo>
                <a:lnTo>
                  <a:pt x="406718" y="45107"/>
                </a:lnTo>
                <a:lnTo>
                  <a:pt x="442711" y="75178"/>
                </a:lnTo>
                <a:close/>
              </a:path>
            </a:pathLst>
          </a:custGeom>
          <a:ln w="6282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9226135" y="5582350"/>
            <a:ext cx="518159" cy="518159"/>
          </a:xfrm>
          <a:custGeom>
            <a:avLst/>
            <a:gdLst/>
            <a:ahLst/>
            <a:cxnLst/>
            <a:rect l="l" t="t" r="r" b="b"/>
            <a:pathLst>
              <a:path w="518159" h="518160">
                <a:moveTo>
                  <a:pt x="281091" y="0"/>
                </a:moveTo>
                <a:lnTo>
                  <a:pt x="236793" y="0"/>
                </a:lnTo>
                <a:lnTo>
                  <a:pt x="193015" y="7517"/>
                </a:lnTo>
                <a:lnTo>
                  <a:pt x="150793" y="22551"/>
                </a:lnTo>
                <a:lnTo>
                  <a:pt x="111167" y="45103"/>
                </a:lnTo>
                <a:lnTo>
                  <a:pt x="75173" y="75173"/>
                </a:lnTo>
                <a:lnTo>
                  <a:pt x="45103" y="111167"/>
                </a:lnTo>
                <a:lnTo>
                  <a:pt x="22551" y="150793"/>
                </a:lnTo>
                <a:lnTo>
                  <a:pt x="7517" y="193015"/>
                </a:lnTo>
                <a:lnTo>
                  <a:pt x="0" y="236793"/>
                </a:lnTo>
                <a:lnTo>
                  <a:pt x="0" y="281091"/>
                </a:lnTo>
                <a:lnTo>
                  <a:pt x="7517" y="324869"/>
                </a:lnTo>
                <a:lnTo>
                  <a:pt x="22551" y="367091"/>
                </a:lnTo>
                <a:lnTo>
                  <a:pt x="45103" y="406717"/>
                </a:lnTo>
                <a:lnTo>
                  <a:pt x="75173" y="442711"/>
                </a:lnTo>
                <a:lnTo>
                  <a:pt x="111167" y="472781"/>
                </a:lnTo>
                <a:lnTo>
                  <a:pt x="150793" y="495332"/>
                </a:lnTo>
                <a:lnTo>
                  <a:pt x="193015" y="510367"/>
                </a:lnTo>
                <a:lnTo>
                  <a:pt x="236793" y="517884"/>
                </a:lnTo>
                <a:lnTo>
                  <a:pt x="281091" y="517884"/>
                </a:lnTo>
                <a:lnTo>
                  <a:pt x="324869" y="510367"/>
                </a:lnTo>
                <a:lnTo>
                  <a:pt x="367091" y="495332"/>
                </a:lnTo>
                <a:lnTo>
                  <a:pt x="406717" y="472781"/>
                </a:lnTo>
                <a:lnTo>
                  <a:pt x="442711" y="442711"/>
                </a:lnTo>
                <a:lnTo>
                  <a:pt x="472781" y="406717"/>
                </a:lnTo>
                <a:lnTo>
                  <a:pt x="495332" y="367091"/>
                </a:lnTo>
                <a:lnTo>
                  <a:pt x="510367" y="324869"/>
                </a:lnTo>
                <a:lnTo>
                  <a:pt x="517884" y="281091"/>
                </a:lnTo>
                <a:lnTo>
                  <a:pt x="517884" y="236793"/>
                </a:lnTo>
                <a:lnTo>
                  <a:pt x="510367" y="193015"/>
                </a:lnTo>
                <a:lnTo>
                  <a:pt x="495332" y="150793"/>
                </a:lnTo>
                <a:lnTo>
                  <a:pt x="472781" y="111167"/>
                </a:lnTo>
                <a:lnTo>
                  <a:pt x="442711" y="75173"/>
                </a:lnTo>
                <a:lnTo>
                  <a:pt x="406717" y="45103"/>
                </a:lnTo>
                <a:lnTo>
                  <a:pt x="367091" y="22551"/>
                </a:lnTo>
                <a:lnTo>
                  <a:pt x="324869" y="7517"/>
                </a:lnTo>
                <a:lnTo>
                  <a:pt x="28109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9226135" y="5582351"/>
            <a:ext cx="518159" cy="518159"/>
          </a:xfrm>
          <a:custGeom>
            <a:avLst/>
            <a:gdLst/>
            <a:ahLst/>
            <a:cxnLst/>
            <a:rect l="l" t="t" r="r" b="b"/>
            <a:pathLst>
              <a:path w="518159" h="518160">
                <a:moveTo>
                  <a:pt x="442711" y="75178"/>
                </a:moveTo>
                <a:lnTo>
                  <a:pt x="472783" y="111171"/>
                </a:lnTo>
                <a:lnTo>
                  <a:pt x="495336" y="150797"/>
                </a:lnTo>
                <a:lnTo>
                  <a:pt x="510372" y="193018"/>
                </a:lnTo>
                <a:lnTo>
                  <a:pt x="517890" y="236796"/>
                </a:lnTo>
                <a:lnTo>
                  <a:pt x="517890" y="281093"/>
                </a:lnTo>
                <a:lnTo>
                  <a:pt x="510372" y="324871"/>
                </a:lnTo>
                <a:lnTo>
                  <a:pt x="495336" y="367092"/>
                </a:lnTo>
                <a:lnTo>
                  <a:pt x="472783" y="406718"/>
                </a:lnTo>
                <a:lnTo>
                  <a:pt x="442711" y="442711"/>
                </a:lnTo>
                <a:lnTo>
                  <a:pt x="406718" y="472783"/>
                </a:lnTo>
                <a:lnTo>
                  <a:pt x="367092" y="495336"/>
                </a:lnTo>
                <a:lnTo>
                  <a:pt x="324871" y="510372"/>
                </a:lnTo>
                <a:lnTo>
                  <a:pt x="281093" y="517890"/>
                </a:lnTo>
                <a:lnTo>
                  <a:pt x="236796" y="517890"/>
                </a:lnTo>
                <a:lnTo>
                  <a:pt x="193018" y="510372"/>
                </a:lnTo>
                <a:lnTo>
                  <a:pt x="150797" y="495336"/>
                </a:lnTo>
                <a:lnTo>
                  <a:pt x="111171" y="472783"/>
                </a:lnTo>
                <a:lnTo>
                  <a:pt x="75178" y="442711"/>
                </a:lnTo>
                <a:lnTo>
                  <a:pt x="45107" y="406718"/>
                </a:lnTo>
                <a:lnTo>
                  <a:pt x="22553" y="367092"/>
                </a:lnTo>
                <a:lnTo>
                  <a:pt x="7517" y="324871"/>
                </a:lnTo>
                <a:lnTo>
                  <a:pt x="0" y="281093"/>
                </a:lnTo>
                <a:lnTo>
                  <a:pt x="0" y="236796"/>
                </a:lnTo>
                <a:lnTo>
                  <a:pt x="7517" y="193018"/>
                </a:lnTo>
                <a:lnTo>
                  <a:pt x="22553" y="150797"/>
                </a:lnTo>
                <a:lnTo>
                  <a:pt x="45107" y="111171"/>
                </a:lnTo>
                <a:lnTo>
                  <a:pt x="75178" y="75178"/>
                </a:lnTo>
                <a:lnTo>
                  <a:pt x="111171" y="45107"/>
                </a:lnTo>
                <a:lnTo>
                  <a:pt x="150797" y="22553"/>
                </a:lnTo>
                <a:lnTo>
                  <a:pt x="193018" y="7517"/>
                </a:lnTo>
                <a:lnTo>
                  <a:pt x="236796" y="0"/>
                </a:lnTo>
                <a:lnTo>
                  <a:pt x="281093" y="0"/>
                </a:lnTo>
                <a:lnTo>
                  <a:pt x="324871" y="7517"/>
                </a:lnTo>
                <a:lnTo>
                  <a:pt x="367092" y="22553"/>
                </a:lnTo>
                <a:lnTo>
                  <a:pt x="406718" y="45107"/>
                </a:lnTo>
                <a:lnTo>
                  <a:pt x="442711" y="75178"/>
                </a:lnTo>
                <a:close/>
              </a:path>
            </a:pathLst>
          </a:custGeom>
          <a:ln w="6282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6327399" y="4159839"/>
            <a:ext cx="518159" cy="518159"/>
          </a:xfrm>
          <a:custGeom>
            <a:avLst/>
            <a:gdLst/>
            <a:ahLst/>
            <a:cxnLst/>
            <a:rect l="l" t="t" r="r" b="b"/>
            <a:pathLst>
              <a:path w="518159" h="518160">
                <a:moveTo>
                  <a:pt x="281098" y="0"/>
                </a:moveTo>
                <a:lnTo>
                  <a:pt x="236801" y="0"/>
                </a:lnTo>
                <a:lnTo>
                  <a:pt x="193023" y="7517"/>
                </a:lnTo>
                <a:lnTo>
                  <a:pt x="150801" y="22551"/>
                </a:lnTo>
                <a:lnTo>
                  <a:pt x="111174" y="45103"/>
                </a:lnTo>
                <a:lnTo>
                  <a:pt x="75180" y="75173"/>
                </a:lnTo>
                <a:lnTo>
                  <a:pt x="45108" y="111167"/>
                </a:lnTo>
                <a:lnTo>
                  <a:pt x="22554" y="150793"/>
                </a:lnTo>
                <a:lnTo>
                  <a:pt x="7518" y="193015"/>
                </a:lnTo>
                <a:lnTo>
                  <a:pt x="0" y="236793"/>
                </a:lnTo>
                <a:lnTo>
                  <a:pt x="0" y="281091"/>
                </a:lnTo>
                <a:lnTo>
                  <a:pt x="7518" y="324869"/>
                </a:lnTo>
                <a:lnTo>
                  <a:pt x="22554" y="367091"/>
                </a:lnTo>
                <a:lnTo>
                  <a:pt x="45108" y="406717"/>
                </a:lnTo>
                <a:lnTo>
                  <a:pt x="75180" y="442711"/>
                </a:lnTo>
                <a:lnTo>
                  <a:pt x="111174" y="472784"/>
                </a:lnTo>
                <a:lnTo>
                  <a:pt x="150801" y="495338"/>
                </a:lnTo>
                <a:lnTo>
                  <a:pt x="193023" y="510374"/>
                </a:lnTo>
                <a:lnTo>
                  <a:pt x="236801" y="517892"/>
                </a:lnTo>
                <a:lnTo>
                  <a:pt x="281098" y="517892"/>
                </a:lnTo>
                <a:lnTo>
                  <a:pt x="324877" y="510374"/>
                </a:lnTo>
                <a:lnTo>
                  <a:pt x="367098" y="495338"/>
                </a:lnTo>
                <a:lnTo>
                  <a:pt x="406725" y="472784"/>
                </a:lnTo>
                <a:lnTo>
                  <a:pt x="442719" y="442711"/>
                </a:lnTo>
                <a:lnTo>
                  <a:pt x="472788" y="406717"/>
                </a:lnTo>
                <a:lnTo>
                  <a:pt x="495340" y="367091"/>
                </a:lnTo>
                <a:lnTo>
                  <a:pt x="510375" y="324869"/>
                </a:lnTo>
                <a:lnTo>
                  <a:pt x="517892" y="281091"/>
                </a:lnTo>
                <a:lnTo>
                  <a:pt x="517892" y="236793"/>
                </a:lnTo>
                <a:lnTo>
                  <a:pt x="510375" y="193015"/>
                </a:lnTo>
                <a:lnTo>
                  <a:pt x="495340" y="150793"/>
                </a:lnTo>
                <a:lnTo>
                  <a:pt x="472788" y="111167"/>
                </a:lnTo>
                <a:lnTo>
                  <a:pt x="442719" y="75173"/>
                </a:lnTo>
                <a:lnTo>
                  <a:pt x="406725" y="45103"/>
                </a:lnTo>
                <a:lnTo>
                  <a:pt x="367098" y="22551"/>
                </a:lnTo>
                <a:lnTo>
                  <a:pt x="324877" y="7517"/>
                </a:lnTo>
                <a:lnTo>
                  <a:pt x="28109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6327406" y="4159839"/>
            <a:ext cx="518159" cy="518159"/>
          </a:xfrm>
          <a:custGeom>
            <a:avLst/>
            <a:gdLst/>
            <a:ahLst/>
            <a:cxnLst/>
            <a:rect l="l" t="t" r="r" b="b"/>
            <a:pathLst>
              <a:path w="518159" h="518160">
                <a:moveTo>
                  <a:pt x="442711" y="75178"/>
                </a:moveTo>
                <a:lnTo>
                  <a:pt x="472783" y="111171"/>
                </a:lnTo>
                <a:lnTo>
                  <a:pt x="495336" y="150797"/>
                </a:lnTo>
                <a:lnTo>
                  <a:pt x="510372" y="193018"/>
                </a:lnTo>
                <a:lnTo>
                  <a:pt x="517890" y="236796"/>
                </a:lnTo>
                <a:lnTo>
                  <a:pt x="517890" y="281093"/>
                </a:lnTo>
                <a:lnTo>
                  <a:pt x="510372" y="324871"/>
                </a:lnTo>
                <a:lnTo>
                  <a:pt x="495336" y="367092"/>
                </a:lnTo>
                <a:lnTo>
                  <a:pt x="472783" y="406718"/>
                </a:lnTo>
                <a:lnTo>
                  <a:pt x="442711" y="442711"/>
                </a:lnTo>
                <a:lnTo>
                  <a:pt x="406718" y="472783"/>
                </a:lnTo>
                <a:lnTo>
                  <a:pt x="367092" y="495336"/>
                </a:lnTo>
                <a:lnTo>
                  <a:pt x="324871" y="510372"/>
                </a:lnTo>
                <a:lnTo>
                  <a:pt x="281093" y="517890"/>
                </a:lnTo>
                <a:lnTo>
                  <a:pt x="236796" y="517890"/>
                </a:lnTo>
                <a:lnTo>
                  <a:pt x="193018" y="510372"/>
                </a:lnTo>
                <a:lnTo>
                  <a:pt x="150797" y="495336"/>
                </a:lnTo>
                <a:lnTo>
                  <a:pt x="111171" y="472783"/>
                </a:lnTo>
                <a:lnTo>
                  <a:pt x="75178" y="442711"/>
                </a:lnTo>
                <a:lnTo>
                  <a:pt x="45107" y="406718"/>
                </a:lnTo>
                <a:lnTo>
                  <a:pt x="22553" y="367092"/>
                </a:lnTo>
                <a:lnTo>
                  <a:pt x="7517" y="324871"/>
                </a:lnTo>
                <a:lnTo>
                  <a:pt x="0" y="281093"/>
                </a:lnTo>
                <a:lnTo>
                  <a:pt x="0" y="236796"/>
                </a:lnTo>
                <a:lnTo>
                  <a:pt x="7517" y="193018"/>
                </a:lnTo>
                <a:lnTo>
                  <a:pt x="22553" y="150797"/>
                </a:lnTo>
                <a:lnTo>
                  <a:pt x="45107" y="111171"/>
                </a:lnTo>
                <a:lnTo>
                  <a:pt x="75178" y="75178"/>
                </a:lnTo>
                <a:lnTo>
                  <a:pt x="111171" y="45107"/>
                </a:lnTo>
                <a:lnTo>
                  <a:pt x="150797" y="22553"/>
                </a:lnTo>
                <a:lnTo>
                  <a:pt x="193018" y="7517"/>
                </a:lnTo>
                <a:lnTo>
                  <a:pt x="236796" y="0"/>
                </a:lnTo>
                <a:lnTo>
                  <a:pt x="281093" y="0"/>
                </a:lnTo>
                <a:lnTo>
                  <a:pt x="324871" y="7517"/>
                </a:lnTo>
                <a:lnTo>
                  <a:pt x="367092" y="22553"/>
                </a:lnTo>
                <a:lnTo>
                  <a:pt x="406718" y="45107"/>
                </a:lnTo>
                <a:lnTo>
                  <a:pt x="442711" y="75178"/>
                </a:lnTo>
                <a:close/>
              </a:path>
            </a:pathLst>
          </a:custGeom>
          <a:ln w="6282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16005399" y="5075918"/>
            <a:ext cx="518159" cy="518159"/>
          </a:xfrm>
          <a:custGeom>
            <a:avLst/>
            <a:gdLst/>
            <a:ahLst/>
            <a:cxnLst/>
            <a:rect l="l" t="t" r="r" b="b"/>
            <a:pathLst>
              <a:path w="518159" h="518160">
                <a:moveTo>
                  <a:pt x="281124" y="0"/>
                </a:moveTo>
                <a:lnTo>
                  <a:pt x="236823" y="0"/>
                </a:lnTo>
                <a:lnTo>
                  <a:pt x="193040" y="7518"/>
                </a:lnTo>
                <a:lnTo>
                  <a:pt x="150811" y="22554"/>
                </a:lnTo>
                <a:lnTo>
                  <a:pt x="111171" y="45108"/>
                </a:lnTo>
                <a:lnTo>
                  <a:pt x="75157" y="75180"/>
                </a:lnTo>
                <a:lnTo>
                  <a:pt x="45094" y="111174"/>
                </a:lnTo>
                <a:lnTo>
                  <a:pt x="22547" y="150801"/>
                </a:lnTo>
                <a:lnTo>
                  <a:pt x="7515" y="193022"/>
                </a:lnTo>
                <a:lnTo>
                  <a:pt x="0" y="236800"/>
                </a:lnTo>
                <a:lnTo>
                  <a:pt x="0" y="281097"/>
                </a:lnTo>
                <a:lnTo>
                  <a:pt x="7515" y="324874"/>
                </a:lnTo>
                <a:lnTo>
                  <a:pt x="22547" y="367094"/>
                </a:lnTo>
                <a:lnTo>
                  <a:pt x="45094" y="406718"/>
                </a:lnTo>
                <a:lnTo>
                  <a:pt x="75157" y="442709"/>
                </a:lnTo>
                <a:lnTo>
                  <a:pt x="111171" y="472781"/>
                </a:lnTo>
                <a:lnTo>
                  <a:pt x="150811" y="495335"/>
                </a:lnTo>
                <a:lnTo>
                  <a:pt x="193040" y="510371"/>
                </a:lnTo>
                <a:lnTo>
                  <a:pt x="236823" y="517889"/>
                </a:lnTo>
                <a:lnTo>
                  <a:pt x="281124" y="517889"/>
                </a:lnTo>
                <a:lnTo>
                  <a:pt x="324907" y="510371"/>
                </a:lnTo>
                <a:lnTo>
                  <a:pt x="367136" y="495335"/>
                </a:lnTo>
                <a:lnTo>
                  <a:pt x="406776" y="472781"/>
                </a:lnTo>
                <a:lnTo>
                  <a:pt x="442790" y="442709"/>
                </a:lnTo>
                <a:lnTo>
                  <a:pt x="472853" y="406718"/>
                </a:lnTo>
                <a:lnTo>
                  <a:pt x="495400" y="367094"/>
                </a:lnTo>
                <a:lnTo>
                  <a:pt x="510432" y="324874"/>
                </a:lnTo>
                <a:lnTo>
                  <a:pt x="517948" y="281097"/>
                </a:lnTo>
                <a:lnTo>
                  <a:pt x="517948" y="236800"/>
                </a:lnTo>
                <a:lnTo>
                  <a:pt x="510432" y="193022"/>
                </a:lnTo>
                <a:lnTo>
                  <a:pt x="495400" y="150801"/>
                </a:lnTo>
                <a:lnTo>
                  <a:pt x="472853" y="111174"/>
                </a:lnTo>
                <a:lnTo>
                  <a:pt x="442790" y="75180"/>
                </a:lnTo>
                <a:lnTo>
                  <a:pt x="406776" y="45108"/>
                </a:lnTo>
                <a:lnTo>
                  <a:pt x="367136" y="22554"/>
                </a:lnTo>
                <a:lnTo>
                  <a:pt x="324907" y="7518"/>
                </a:lnTo>
                <a:lnTo>
                  <a:pt x="28112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16005478" y="5075916"/>
            <a:ext cx="518159" cy="518159"/>
          </a:xfrm>
          <a:custGeom>
            <a:avLst/>
            <a:gdLst/>
            <a:ahLst/>
            <a:cxnLst/>
            <a:rect l="l" t="t" r="r" b="b"/>
            <a:pathLst>
              <a:path w="518159" h="518160">
                <a:moveTo>
                  <a:pt x="442711" y="75178"/>
                </a:moveTo>
                <a:lnTo>
                  <a:pt x="472783" y="111171"/>
                </a:lnTo>
                <a:lnTo>
                  <a:pt x="495336" y="150797"/>
                </a:lnTo>
                <a:lnTo>
                  <a:pt x="510372" y="193018"/>
                </a:lnTo>
                <a:lnTo>
                  <a:pt x="517890" y="236796"/>
                </a:lnTo>
                <a:lnTo>
                  <a:pt x="517890" y="281093"/>
                </a:lnTo>
                <a:lnTo>
                  <a:pt x="510372" y="324871"/>
                </a:lnTo>
                <a:lnTo>
                  <a:pt x="495336" y="367092"/>
                </a:lnTo>
                <a:lnTo>
                  <a:pt x="472783" y="406718"/>
                </a:lnTo>
                <a:lnTo>
                  <a:pt x="442711" y="442711"/>
                </a:lnTo>
                <a:lnTo>
                  <a:pt x="406718" y="472783"/>
                </a:lnTo>
                <a:lnTo>
                  <a:pt x="367092" y="495336"/>
                </a:lnTo>
                <a:lnTo>
                  <a:pt x="324871" y="510372"/>
                </a:lnTo>
                <a:lnTo>
                  <a:pt x="281093" y="517890"/>
                </a:lnTo>
                <a:lnTo>
                  <a:pt x="236796" y="517890"/>
                </a:lnTo>
                <a:lnTo>
                  <a:pt x="193018" y="510372"/>
                </a:lnTo>
                <a:lnTo>
                  <a:pt x="150797" y="495336"/>
                </a:lnTo>
                <a:lnTo>
                  <a:pt x="111171" y="472783"/>
                </a:lnTo>
                <a:lnTo>
                  <a:pt x="75178" y="442711"/>
                </a:lnTo>
                <a:lnTo>
                  <a:pt x="45107" y="406718"/>
                </a:lnTo>
                <a:lnTo>
                  <a:pt x="22553" y="367092"/>
                </a:lnTo>
                <a:lnTo>
                  <a:pt x="7517" y="324871"/>
                </a:lnTo>
                <a:lnTo>
                  <a:pt x="0" y="281093"/>
                </a:lnTo>
                <a:lnTo>
                  <a:pt x="0" y="236796"/>
                </a:lnTo>
                <a:lnTo>
                  <a:pt x="7517" y="193018"/>
                </a:lnTo>
                <a:lnTo>
                  <a:pt x="22553" y="150797"/>
                </a:lnTo>
                <a:lnTo>
                  <a:pt x="45107" y="111171"/>
                </a:lnTo>
                <a:lnTo>
                  <a:pt x="75178" y="75178"/>
                </a:lnTo>
                <a:lnTo>
                  <a:pt x="111171" y="45107"/>
                </a:lnTo>
                <a:lnTo>
                  <a:pt x="150797" y="22553"/>
                </a:lnTo>
                <a:lnTo>
                  <a:pt x="193018" y="7517"/>
                </a:lnTo>
                <a:lnTo>
                  <a:pt x="236796" y="0"/>
                </a:lnTo>
                <a:lnTo>
                  <a:pt x="281093" y="0"/>
                </a:lnTo>
                <a:lnTo>
                  <a:pt x="324871" y="7517"/>
                </a:lnTo>
                <a:lnTo>
                  <a:pt x="367092" y="22553"/>
                </a:lnTo>
                <a:lnTo>
                  <a:pt x="406718" y="45107"/>
                </a:lnTo>
                <a:lnTo>
                  <a:pt x="442711" y="75178"/>
                </a:lnTo>
                <a:close/>
              </a:path>
            </a:pathLst>
          </a:custGeom>
          <a:ln w="6282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17361275" y="4965848"/>
            <a:ext cx="518159" cy="518159"/>
          </a:xfrm>
          <a:custGeom>
            <a:avLst/>
            <a:gdLst/>
            <a:ahLst/>
            <a:cxnLst/>
            <a:rect l="l" t="t" r="r" b="b"/>
            <a:pathLst>
              <a:path w="518159" h="518160">
                <a:moveTo>
                  <a:pt x="281106" y="0"/>
                </a:moveTo>
                <a:lnTo>
                  <a:pt x="236814" y="0"/>
                </a:lnTo>
                <a:lnTo>
                  <a:pt x="193036" y="7518"/>
                </a:lnTo>
                <a:lnTo>
                  <a:pt x="150810" y="22554"/>
                </a:lnTo>
                <a:lnTo>
                  <a:pt x="111171" y="45108"/>
                </a:lnTo>
                <a:lnTo>
                  <a:pt x="75157" y="75180"/>
                </a:lnTo>
                <a:lnTo>
                  <a:pt x="45094" y="111174"/>
                </a:lnTo>
                <a:lnTo>
                  <a:pt x="22547" y="150801"/>
                </a:lnTo>
                <a:lnTo>
                  <a:pt x="7515" y="193023"/>
                </a:lnTo>
                <a:lnTo>
                  <a:pt x="0" y="236801"/>
                </a:lnTo>
                <a:lnTo>
                  <a:pt x="0" y="281098"/>
                </a:lnTo>
                <a:lnTo>
                  <a:pt x="7515" y="324877"/>
                </a:lnTo>
                <a:lnTo>
                  <a:pt x="22547" y="367098"/>
                </a:lnTo>
                <a:lnTo>
                  <a:pt x="45094" y="406725"/>
                </a:lnTo>
                <a:lnTo>
                  <a:pt x="75157" y="442719"/>
                </a:lnTo>
                <a:lnTo>
                  <a:pt x="111171" y="472788"/>
                </a:lnTo>
                <a:lnTo>
                  <a:pt x="150810" y="495340"/>
                </a:lnTo>
                <a:lnTo>
                  <a:pt x="193036" y="510375"/>
                </a:lnTo>
                <a:lnTo>
                  <a:pt x="236814" y="517892"/>
                </a:lnTo>
                <a:lnTo>
                  <a:pt x="281106" y="517892"/>
                </a:lnTo>
                <a:lnTo>
                  <a:pt x="324876" y="510375"/>
                </a:lnTo>
                <a:lnTo>
                  <a:pt x="367087" y="495340"/>
                </a:lnTo>
                <a:lnTo>
                  <a:pt x="406702" y="472788"/>
                </a:lnTo>
                <a:lnTo>
                  <a:pt x="442685" y="442719"/>
                </a:lnTo>
                <a:lnTo>
                  <a:pt x="472779" y="406725"/>
                </a:lnTo>
                <a:lnTo>
                  <a:pt x="495350" y="367098"/>
                </a:lnTo>
                <a:lnTo>
                  <a:pt x="510397" y="324877"/>
                </a:lnTo>
                <a:lnTo>
                  <a:pt x="517921" y="281098"/>
                </a:lnTo>
                <a:lnTo>
                  <a:pt x="517921" y="236801"/>
                </a:lnTo>
                <a:lnTo>
                  <a:pt x="510397" y="193023"/>
                </a:lnTo>
                <a:lnTo>
                  <a:pt x="495350" y="150801"/>
                </a:lnTo>
                <a:lnTo>
                  <a:pt x="472779" y="111174"/>
                </a:lnTo>
                <a:lnTo>
                  <a:pt x="442685" y="75180"/>
                </a:lnTo>
                <a:lnTo>
                  <a:pt x="406702" y="45108"/>
                </a:lnTo>
                <a:lnTo>
                  <a:pt x="367087" y="22554"/>
                </a:lnTo>
                <a:lnTo>
                  <a:pt x="324876" y="7518"/>
                </a:lnTo>
                <a:lnTo>
                  <a:pt x="28110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17361248" y="4965856"/>
            <a:ext cx="518159" cy="518159"/>
          </a:xfrm>
          <a:custGeom>
            <a:avLst/>
            <a:gdLst/>
            <a:ahLst/>
            <a:cxnLst/>
            <a:rect l="l" t="t" r="r" b="b"/>
            <a:pathLst>
              <a:path w="518159" h="518160">
                <a:moveTo>
                  <a:pt x="442711" y="75178"/>
                </a:moveTo>
                <a:lnTo>
                  <a:pt x="472783" y="111171"/>
                </a:lnTo>
                <a:lnTo>
                  <a:pt x="495336" y="150797"/>
                </a:lnTo>
                <a:lnTo>
                  <a:pt x="510372" y="193018"/>
                </a:lnTo>
                <a:lnTo>
                  <a:pt x="517890" y="236796"/>
                </a:lnTo>
                <a:lnTo>
                  <a:pt x="517890" y="281093"/>
                </a:lnTo>
                <a:lnTo>
                  <a:pt x="510372" y="324871"/>
                </a:lnTo>
                <a:lnTo>
                  <a:pt x="495336" y="367092"/>
                </a:lnTo>
                <a:lnTo>
                  <a:pt x="472783" y="406718"/>
                </a:lnTo>
                <a:lnTo>
                  <a:pt x="442711" y="442711"/>
                </a:lnTo>
                <a:lnTo>
                  <a:pt x="406718" y="472783"/>
                </a:lnTo>
                <a:lnTo>
                  <a:pt x="367092" y="495336"/>
                </a:lnTo>
                <a:lnTo>
                  <a:pt x="324871" y="510372"/>
                </a:lnTo>
                <a:lnTo>
                  <a:pt x="281093" y="517890"/>
                </a:lnTo>
                <a:lnTo>
                  <a:pt x="236796" y="517890"/>
                </a:lnTo>
                <a:lnTo>
                  <a:pt x="193018" y="510372"/>
                </a:lnTo>
                <a:lnTo>
                  <a:pt x="150797" y="495336"/>
                </a:lnTo>
                <a:lnTo>
                  <a:pt x="111171" y="472783"/>
                </a:lnTo>
                <a:lnTo>
                  <a:pt x="75178" y="442711"/>
                </a:lnTo>
                <a:lnTo>
                  <a:pt x="45107" y="406718"/>
                </a:lnTo>
                <a:lnTo>
                  <a:pt x="22553" y="367092"/>
                </a:lnTo>
                <a:lnTo>
                  <a:pt x="7517" y="324871"/>
                </a:lnTo>
                <a:lnTo>
                  <a:pt x="0" y="281093"/>
                </a:lnTo>
                <a:lnTo>
                  <a:pt x="0" y="236796"/>
                </a:lnTo>
                <a:lnTo>
                  <a:pt x="7517" y="193018"/>
                </a:lnTo>
                <a:lnTo>
                  <a:pt x="22553" y="150797"/>
                </a:lnTo>
                <a:lnTo>
                  <a:pt x="45107" y="111171"/>
                </a:lnTo>
                <a:lnTo>
                  <a:pt x="75178" y="75178"/>
                </a:lnTo>
                <a:lnTo>
                  <a:pt x="111171" y="45107"/>
                </a:lnTo>
                <a:lnTo>
                  <a:pt x="150797" y="22553"/>
                </a:lnTo>
                <a:lnTo>
                  <a:pt x="193018" y="7517"/>
                </a:lnTo>
                <a:lnTo>
                  <a:pt x="236796" y="0"/>
                </a:lnTo>
                <a:lnTo>
                  <a:pt x="281093" y="0"/>
                </a:lnTo>
                <a:lnTo>
                  <a:pt x="324871" y="7517"/>
                </a:lnTo>
                <a:lnTo>
                  <a:pt x="367092" y="22553"/>
                </a:lnTo>
                <a:lnTo>
                  <a:pt x="406718" y="45107"/>
                </a:lnTo>
                <a:lnTo>
                  <a:pt x="442711" y="75178"/>
                </a:lnTo>
                <a:close/>
              </a:path>
            </a:pathLst>
          </a:custGeom>
          <a:ln w="6282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13137843" y="7178860"/>
            <a:ext cx="518159" cy="518159"/>
          </a:xfrm>
          <a:custGeom>
            <a:avLst/>
            <a:gdLst/>
            <a:ahLst/>
            <a:cxnLst/>
            <a:rect l="l" t="t" r="r" b="b"/>
            <a:pathLst>
              <a:path w="518159" h="518159">
                <a:moveTo>
                  <a:pt x="281106" y="0"/>
                </a:moveTo>
                <a:lnTo>
                  <a:pt x="236814" y="0"/>
                </a:lnTo>
                <a:lnTo>
                  <a:pt x="193036" y="7518"/>
                </a:lnTo>
                <a:lnTo>
                  <a:pt x="150810" y="22554"/>
                </a:lnTo>
                <a:lnTo>
                  <a:pt x="111171" y="45108"/>
                </a:lnTo>
                <a:lnTo>
                  <a:pt x="75157" y="75180"/>
                </a:lnTo>
                <a:lnTo>
                  <a:pt x="45094" y="111174"/>
                </a:lnTo>
                <a:lnTo>
                  <a:pt x="22547" y="150801"/>
                </a:lnTo>
                <a:lnTo>
                  <a:pt x="7515" y="193023"/>
                </a:lnTo>
                <a:lnTo>
                  <a:pt x="0" y="236801"/>
                </a:lnTo>
                <a:lnTo>
                  <a:pt x="0" y="281098"/>
                </a:lnTo>
                <a:lnTo>
                  <a:pt x="7515" y="324877"/>
                </a:lnTo>
                <a:lnTo>
                  <a:pt x="22547" y="367098"/>
                </a:lnTo>
                <a:lnTo>
                  <a:pt x="45094" y="406725"/>
                </a:lnTo>
                <a:lnTo>
                  <a:pt x="75157" y="442719"/>
                </a:lnTo>
                <a:lnTo>
                  <a:pt x="111171" y="472788"/>
                </a:lnTo>
                <a:lnTo>
                  <a:pt x="150810" y="495340"/>
                </a:lnTo>
                <a:lnTo>
                  <a:pt x="193036" y="510375"/>
                </a:lnTo>
                <a:lnTo>
                  <a:pt x="236814" y="517892"/>
                </a:lnTo>
                <a:lnTo>
                  <a:pt x="281106" y="517892"/>
                </a:lnTo>
                <a:lnTo>
                  <a:pt x="324876" y="510375"/>
                </a:lnTo>
                <a:lnTo>
                  <a:pt x="367087" y="495340"/>
                </a:lnTo>
                <a:lnTo>
                  <a:pt x="406702" y="472788"/>
                </a:lnTo>
                <a:lnTo>
                  <a:pt x="442685" y="442719"/>
                </a:lnTo>
                <a:lnTo>
                  <a:pt x="472779" y="406725"/>
                </a:lnTo>
                <a:lnTo>
                  <a:pt x="495350" y="367098"/>
                </a:lnTo>
                <a:lnTo>
                  <a:pt x="510397" y="324877"/>
                </a:lnTo>
                <a:lnTo>
                  <a:pt x="517921" y="281098"/>
                </a:lnTo>
                <a:lnTo>
                  <a:pt x="517921" y="236801"/>
                </a:lnTo>
                <a:lnTo>
                  <a:pt x="510397" y="193023"/>
                </a:lnTo>
                <a:lnTo>
                  <a:pt x="495350" y="150801"/>
                </a:lnTo>
                <a:lnTo>
                  <a:pt x="472779" y="111174"/>
                </a:lnTo>
                <a:lnTo>
                  <a:pt x="442685" y="75180"/>
                </a:lnTo>
                <a:lnTo>
                  <a:pt x="406702" y="45108"/>
                </a:lnTo>
                <a:lnTo>
                  <a:pt x="367087" y="22554"/>
                </a:lnTo>
                <a:lnTo>
                  <a:pt x="324876" y="7518"/>
                </a:lnTo>
                <a:lnTo>
                  <a:pt x="28110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13137816" y="7178868"/>
            <a:ext cx="518159" cy="518159"/>
          </a:xfrm>
          <a:custGeom>
            <a:avLst/>
            <a:gdLst/>
            <a:ahLst/>
            <a:cxnLst/>
            <a:rect l="l" t="t" r="r" b="b"/>
            <a:pathLst>
              <a:path w="518159" h="518159">
                <a:moveTo>
                  <a:pt x="442711" y="75178"/>
                </a:moveTo>
                <a:lnTo>
                  <a:pt x="472783" y="111171"/>
                </a:lnTo>
                <a:lnTo>
                  <a:pt x="495336" y="150797"/>
                </a:lnTo>
                <a:lnTo>
                  <a:pt x="510372" y="193018"/>
                </a:lnTo>
                <a:lnTo>
                  <a:pt x="517890" y="236796"/>
                </a:lnTo>
                <a:lnTo>
                  <a:pt x="517890" y="281093"/>
                </a:lnTo>
                <a:lnTo>
                  <a:pt x="510372" y="324871"/>
                </a:lnTo>
                <a:lnTo>
                  <a:pt x="495336" y="367092"/>
                </a:lnTo>
                <a:lnTo>
                  <a:pt x="472783" y="406718"/>
                </a:lnTo>
                <a:lnTo>
                  <a:pt x="442711" y="442711"/>
                </a:lnTo>
                <a:lnTo>
                  <a:pt x="406718" y="472783"/>
                </a:lnTo>
                <a:lnTo>
                  <a:pt x="367092" y="495336"/>
                </a:lnTo>
                <a:lnTo>
                  <a:pt x="324871" y="510372"/>
                </a:lnTo>
                <a:lnTo>
                  <a:pt x="281093" y="517890"/>
                </a:lnTo>
                <a:lnTo>
                  <a:pt x="236796" y="517890"/>
                </a:lnTo>
                <a:lnTo>
                  <a:pt x="193018" y="510372"/>
                </a:lnTo>
                <a:lnTo>
                  <a:pt x="150797" y="495336"/>
                </a:lnTo>
                <a:lnTo>
                  <a:pt x="111171" y="472783"/>
                </a:lnTo>
                <a:lnTo>
                  <a:pt x="75178" y="442711"/>
                </a:lnTo>
                <a:lnTo>
                  <a:pt x="45107" y="406718"/>
                </a:lnTo>
                <a:lnTo>
                  <a:pt x="22553" y="367092"/>
                </a:lnTo>
                <a:lnTo>
                  <a:pt x="7517" y="324871"/>
                </a:lnTo>
                <a:lnTo>
                  <a:pt x="0" y="281093"/>
                </a:lnTo>
                <a:lnTo>
                  <a:pt x="0" y="236796"/>
                </a:lnTo>
                <a:lnTo>
                  <a:pt x="7517" y="193018"/>
                </a:lnTo>
                <a:lnTo>
                  <a:pt x="22553" y="150797"/>
                </a:lnTo>
                <a:lnTo>
                  <a:pt x="45107" y="111171"/>
                </a:lnTo>
                <a:lnTo>
                  <a:pt x="75178" y="75178"/>
                </a:lnTo>
                <a:lnTo>
                  <a:pt x="111171" y="45107"/>
                </a:lnTo>
                <a:lnTo>
                  <a:pt x="150797" y="22553"/>
                </a:lnTo>
                <a:lnTo>
                  <a:pt x="193018" y="7517"/>
                </a:lnTo>
                <a:lnTo>
                  <a:pt x="236796" y="0"/>
                </a:lnTo>
                <a:lnTo>
                  <a:pt x="281093" y="0"/>
                </a:lnTo>
                <a:lnTo>
                  <a:pt x="324871" y="7517"/>
                </a:lnTo>
                <a:lnTo>
                  <a:pt x="367092" y="22553"/>
                </a:lnTo>
                <a:lnTo>
                  <a:pt x="406718" y="45107"/>
                </a:lnTo>
                <a:lnTo>
                  <a:pt x="442711" y="75178"/>
                </a:lnTo>
                <a:close/>
              </a:path>
            </a:pathLst>
          </a:custGeom>
          <a:ln w="6282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5065050" y="3360640"/>
            <a:ext cx="518159" cy="518159"/>
          </a:xfrm>
          <a:custGeom>
            <a:avLst/>
            <a:gdLst/>
            <a:ahLst/>
            <a:cxnLst/>
            <a:rect l="l" t="t" r="r" b="b"/>
            <a:pathLst>
              <a:path w="518160" h="518160">
                <a:moveTo>
                  <a:pt x="281097" y="0"/>
                </a:moveTo>
                <a:lnTo>
                  <a:pt x="236800" y="0"/>
                </a:lnTo>
                <a:lnTo>
                  <a:pt x="193022" y="7518"/>
                </a:lnTo>
                <a:lnTo>
                  <a:pt x="150801" y="22554"/>
                </a:lnTo>
                <a:lnTo>
                  <a:pt x="111174" y="45108"/>
                </a:lnTo>
                <a:lnTo>
                  <a:pt x="75180" y="75180"/>
                </a:lnTo>
                <a:lnTo>
                  <a:pt x="45108" y="111174"/>
                </a:lnTo>
                <a:lnTo>
                  <a:pt x="22554" y="150801"/>
                </a:lnTo>
                <a:lnTo>
                  <a:pt x="7518" y="193022"/>
                </a:lnTo>
                <a:lnTo>
                  <a:pt x="0" y="236800"/>
                </a:lnTo>
                <a:lnTo>
                  <a:pt x="0" y="281097"/>
                </a:lnTo>
                <a:lnTo>
                  <a:pt x="7518" y="324874"/>
                </a:lnTo>
                <a:lnTo>
                  <a:pt x="22554" y="367094"/>
                </a:lnTo>
                <a:lnTo>
                  <a:pt x="45108" y="406718"/>
                </a:lnTo>
                <a:lnTo>
                  <a:pt x="75180" y="442709"/>
                </a:lnTo>
                <a:lnTo>
                  <a:pt x="111174" y="472781"/>
                </a:lnTo>
                <a:lnTo>
                  <a:pt x="150801" y="495335"/>
                </a:lnTo>
                <a:lnTo>
                  <a:pt x="193022" y="510371"/>
                </a:lnTo>
                <a:lnTo>
                  <a:pt x="236800" y="517889"/>
                </a:lnTo>
                <a:lnTo>
                  <a:pt x="281097" y="517889"/>
                </a:lnTo>
                <a:lnTo>
                  <a:pt x="324874" y="510371"/>
                </a:lnTo>
                <a:lnTo>
                  <a:pt x="367094" y="495335"/>
                </a:lnTo>
                <a:lnTo>
                  <a:pt x="406718" y="472781"/>
                </a:lnTo>
                <a:lnTo>
                  <a:pt x="442709" y="442709"/>
                </a:lnTo>
                <a:lnTo>
                  <a:pt x="472781" y="406718"/>
                </a:lnTo>
                <a:lnTo>
                  <a:pt x="495335" y="367094"/>
                </a:lnTo>
                <a:lnTo>
                  <a:pt x="510371" y="324874"/>
                </a:lnTo>
                <a:lnTo>
                  <a:pt x="517889" y="281097"/>
                </a:lnTo>
                <a:lnTo>
                  <a:pt x="517889" y="236800"/>
                </a:lnTo>
                <a:lnTo>
                  <a:pt x="510371" y="193022"/>
                </a:lnTo>
                <a:lnTo>
                  <a:pt x="495335" y="150801"/>
                </a:lnTo>
                <a:lnTo>
                  <a:pt x="472781" y="111174"/>
                </a:lnTo>
                <a:lnTo>
                  <a:pt x="442709" y="75180"/>
                </a:lnTo>
                <a:lnTo>
                  <a:pt x="406718" y="45108"/>
                </a:lnTo>
                <a:lnTo>
                  <a:pt x="367094" y="22554"/>
                </a:lnTo>
                <a:lnTo>
                  <a:pt x="324874" y="7518"/>
                </a:lnTo>
                <a:lnTo>
                  <a:pt x="28109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5065047" y="3360638"/>
            <a:ext cx="518159" cy="518159"/>
          </a:xfrm>
          <a:custGeom>
            <a:avLst/>
            <a:gdLst/>
            <a:ahLst/>
            <a:cxnLst/>
            <a:rect l="l" t="t" r="r" b="b"/>
            <a:pathLst>
              <a:path w="518160" h="518160">
                <a:moveTo>
                  <a:pt x="442711" y="75178"/>
                </a:moveTo>
                <a:lnTo>
                  <a:pt x="472783" y="111171"/>
                </a:lnTo>
                <a:lnTo>
                  <a:pt x="495336" y="150797"/>
                </a:lnTo>
                <a:lnTo>
                  <a:pt x="510372" y="193018"/>
                </a:lnTo>
                <a:lnTo>
                  <a:pt x="517890" y="236796"/>
                </a:lnTo>
                <a:lnTo>
                  <a:pt x="517890" y="281093"/>
                </a:lnTo>
                <a:lnTo>
                  <a:pt x="510372" y="324871"/>
                </a:lnTo>
                <a:lnTo>
                  <a:pt x="495336" y="367092"/>
                </a:lnTo>
                <a:lnTo>
                  <a:pt x="472783" y="406718"/>
                </a:lnTo>
                <a:lnTo>
                  <a:pt x="442711" y="442711"/>
                </a:lnTo>
                <a:lnTo>
                  <a:pt x="406718" y="472783"/>
                </a:lnTo>
                <a:lnTo>
                  <a:pt x="367092" y="495336"/>
                </a:lnTo>
                <a:lnTo>
                  <a:pt x="324871" y="510372"/>
                </a:lnTo>
                <a:lnTo>
                  <a:pt x="281093" y="517890"/>
                </a:lnTo>
                <a:lnTo>
                  <a:pt x="236796" y="517890"/>
                </a:lnTo>
                <a:lnTo>
                  <a:pt x="193018" y="510372"/>
                </a:lnTo>
                <a:lnTo>
                  <a:pt x="150797" y="495336"/>
                </a:lnTo>
                <a:lnTo>
                  <a:pt x="111171" y="472783"/>
                </a:lnTo>
                <a:lnTo>
                  <a:pt x="75178" y="442711"/>
                </a:lnTo>
                <a:lnTo>
                  <a:pt x="45107" y="406718"/>
                </a:lnTo>
                <a:lnTo>
                  <a:pt x="22553" y="367092"/>
                </a:lnTo>
                <a:lnTo>
                  <a:pt x="7517" y="324871"/>
                </a:lnTo>
                <a:lnTo>
                  <a:pt x="0" y="281093"/>
                </a:lnTo>
                <a:lnTo>
                  <a:pt x="0" y="236796"/>
                </a:lnTo>
                <a:lnTo>
                  <a:pt x="7517" y="193018"/>
                </a:lnTo>
                <a:lnTo>
                  <a:pt x="22553" y="150797"/>
                </a:lnTo>
                <a:lnTo>
                  <a:pt x="45107" y="111171"/>
                </a:lnTo>
                <a:lnTo>
                  <a:pt x="75178" y="75178"/>
                </a:lnTo>
                <a:lnTo>
                  <a:pt x="111171" y="45107"/>
                </a:lnTo>
                <a:lnTo>
                  <a:pt x="150797" y="22553"/>
                </a:lnTo>
                <a:lnTo>
                  <a:pt x="193018" y="7517"/>
                </a:lnTo>
                <a:lnTo>
                  <a:pt x="236796" y="0"/>
                </a:lnTo>
                <a:lnTo>
                  <a:pt x="281093" y="0"/>
                </a:lnTo>
                <a:lnTo>
                  <a:pt x="324871" y="7517"/>
                </a:lnTo>
                <a:lnTo>
                  <a:pt x="367092" y="22553"/>
                </a:lnTo>
                <a:lnTo>
                  <a:pt x="406718" y="45107"/>
                </a:lnTo>
                <a:lnTo>
                  <a:pt x="442711" y="75178"/>
                </a:lnTo>
                <a:close/>
              </a:path>
            </a:pathLst>
          </a:custGeom>
          <a:ln w="6282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5065050" y="7911340"/>
            <a:ext cx="518159" cy="518159"/>
          </a:xfrm>
          <a:custGeom>
            <a:avLst/>
            <a:gdLst/>
            <a:ahLst/>
            <a:cxnLst/>
            <a:rect l="l" t="t" r="r" b="b"/>
            <a:pathLst>
              <a:path w="518160" h="518159">
                <a:moveTo>
                  <a:pt x="281097" y="0"/>
                </a:moveTo>
                <a:lnTo>
                  <a:pt x="236800" y="0"/>
                </a:lnTo>
                <a:lnTo>
                  <a:pt x="193022" y="7518"/>
                </a:lnTo>
                <a:lnTo>
                  <a:pt x="150801" y="22554"/>
                </a:lnTo>
                <a:lnTo>
                  <a:pt x="111174" y="45108"/>
                </a:lnTo>
                <a:lnTo>
                  <a:pt x="75180" y="75180"/>
                </a:lnTo>
                <a:lnTo>
                  <a:pt x="45108" y="111171"/>
                </a:lnTo>
                <a:lnTo>
                  <a:pt x="22554" y="150795"/>
                </a:lnTo>
                <a:lnTo>
                  <a:pt x="7518" y="193015"/>
                </a:lnTo>
                <a:lnTo>
                  <a:pt x="0" y="236792"/>
                </a:lnTo>
                <a:lnTo>
                  <a:pt x="0" y="281089"/>
                </a:lnTo>
                <a:lnTo>
                  <a:pt x="7518" y="324867"/>
                </a:lnTo>
                <a:lnTo>
                  <a:pt x="22554" y="367088"/>
                </a:lnTo>
                <a:lnTo>
                  <a:pt x="45108" y="406715"/>
                </a:lnTo>
                <a:lnTo>
                  <a:pt x="75180" y="442709"/>
                </a:lnTo>
                <a:lnTo>
                  <a:pt x="111174" y="472781"/>
                </a:lnTo>
                <a:lnTo>
                  <a:pt x="150801" y="495335"/>
                </a:lnTo>
                <a:lnTo>
                  <a:pt x="193022" y="510371"/>
                </a:lnTo>
                <a:lnTo>
                  <a:pt x="236800" y="517889"/>
                </a:lnTo>
                <a:lnTo>
                  <a:pt x="281097" y="517889"/>
                </a:lnTo>
                <a:lnTo>
                  <a:pt x="324874" y="510371"/>
                </a:lnTo>
                <a:lnTo>
                  <a:pt x="367094" y="495335"/>
                </a:lnTo>
                <a:lnTo>
                  <a:pt x="406718" y="472781"/>
                </a:lnTo>
                <a:lnTo>
                  <a:pt x="442709" y="442709"/>
                </a:lnTo>
                <a:lnTo>
                  <a:pt x="472781" y="406715"/>
                </a:lnTo>
                <a:lnTo>
                  <a:pt x="495335" y="367088"/>
                </a:lnTo>
                <a:lnTo>
                  <a:pt x="510371" y="324867"/>
                </a:lnTo>
                <a:lnTo>
                  <a:pt x="517889" y="281089"/>
                </a:lnTo>
                <a:lnTo>
                  <a:pt x="517889" y="236792"/>
                </a:lnTo>
                <a:lnTo>
                  <a:pt x="510371" y="193015"/>
                </a:lnTo>
                <a:lnTo>
                  <a:pt x="495335" y="150795"/>
                </a:lnTo>
                <a:lnTo>
                  <a:pt x="472781" y="111171"/>
                </a:lnTo>
                <a:lnTo>
                  <a:pt x="442709" y="75180"/>
                </a:lnTo>
                <a:lnTo>
                  <a:pt x="406718" y="45108"/>
                </a:lnTo>
                <a:lnTo>
                  <a:pt x="367094" y="22554"/>
                </a:lnTo>
                <a:lnTo>
                  <a:pt x="324874" y="7518"/>
                </a:lnTo>
                <a:lnTo>
                  <a:pt x="28109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5065047" y="7911338"/>
            <a:ext cx="518159" cy="518159"/>
          </a:xfrm>
          <a:custGeom>
            <a:avLst/>
            <a:gdLst/>
            <a:ahLst/>
            <a:cxnLst/>
            <a:rect l="l" t="t" r="r" b="b"/>
            <a:pathLst>
              <a:path w="518160" h="518159">
                <a:moveTo>
                  <a:pt x="442711" y="75178"/>
                </a:moveTo>
                <a:lnTo>
                  <a:pt x="472783" y="111171"/>
                </a:lnTo>
                <a:lnTo>
                  <a:pt x="495336" y="150797"/>
                </a:lnTo>
                <a:lnTo>
                  <a:pt x="510372" y="193018"/>
                </a:lnTo>
                <a:lnTo>
                  <a:pt x="517890" y="236796"/>
                </a:lnTo>
                <a:lnTo>
                  <a:pt x="517890" y="281093"/>
                </a:lnTo>
                <a:lnTo>
                  <a:pt x="510372" y="324871"/>
                </a:lnTo>
                <a:lnTo>
                  <a:pt x="495336" y="367092"/>
                </a:lnTo>
                <a:lnTo>
                  <a:pt x="472783" y="406718"/>
                </a:lnTo>
                <a:lnTo>
                  <a:pt x="442711" y="442711"/>
                </a:lnTo>
                <a:lnTo>
                  <a:pt x="406718" y="472783"/>
                </a:lnTo>
                <a:lnTo>
                  <a:pt x="367092" y="495336"/>
                </a:lnTo>
                <a:lnTo>
                  <a:pt x="324871" y="510372"/>
                </a:lnTo>
                <a:lnTo>
                  <a:pt x="281093" y="517890"/>
                </a:lnTo>
                <a:lnTo>
                  <a:pt x="236796" y="517890"/>
                </a:lnTo>
                <a:lnTo>
                  <a:pt x="193018" y="510372"/>
                </a:lnTo>
                <a:lnTo>
                  <a:pt x="150797" y="495336"/>
                </a:lnTo>
                <a:lnTo>
                  <a:pt x="111171" y="472783"/>
                </a:lnTo>
                <a:lnTo>
                  <a:pt x="75178" y="442711"/>
                </a:lnTo>
                <a:lnTo>
                  <a:pt x="45107" y="406718"/>
                </a:lnTo>
                <a:lnTo>
                  <a:pt x="22553" y="367092"/>
                </a:lnTo>
                <a:lnTo>
                  <a:pt x="7517" y="324871"/>
                </a:lnTo>
                <a:lnTo>
                  <a:pt x="0" y="281093"/>
                </a:lnTo>
                <a:lnTo>
                  <a:pt x="0" y="236796"/>
                </a:lnTo>
                <a:lnTo>
                  <a:pt x="7517" y="193018"/>
                </a:lnTo>
                <a:lnTo>
                  <a:pt x="22553" y="150797"/>
                </a:lnTo>
                <a:lnTo>
                  <a:pt x="45107" y="111171"/>
                </a:lnTo>
                <a:lnTo>
                  <a:pt x="75178" y="75178"/>
                </a:lnTo>
                <a:lnTo>
                  <a:pt x="111171" y="45107"/>
                </a:lnTo>
                <a:lnTo>
                  <a:pt x="150797" y="22553"/>
                </a:lnTo>
                <a:lnTo>
                  <a:pt x="193018" y="7517"/>
                </a:lnTo>
                <a:lnTo>
                  <a:pt x="236796" y="0"/>
                </a:lnTo>
                <a:lnTo>
                  <a:pt x="281093" y="0"/>
                </a:lnTo>
                <a:lnTo>
                  <a:pt x="324871" y="7517"/>
                </a:lnTo>
                <a:lnTo>
                  <a:pt x="367092" y="22553"/>
                </a:lnTo>
                <a:lnTo>
                  <a:pt x="406718" y="45107"/>
                </a:lnTo>
                <a:lnTo>
                  <a:pt x="442711" y="75178"/>
                </a:lnTo>
                <a:close/>
              </a:path>
            </a:pathLst>
          </a:custGeom>
          <a:ln w="6282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16522557" y="5240112"/>
            <a:ext cx="518159" cy="518159"/>
          </a:xfrm>
          <a:custGeom>
            <a:avLst/>
            <a:gdLst/>
            <a:ahLst/>
            <a:cxnLst/>
            <a:rect l="l" t="t" r="r" b="b"/>
            <a:pathLst>
              <a:path w="518159" h="518160">
                <a:moveTo>
                  <a:pt x="281072" y="0"/>
                </a:moveTo>
                <a:lnTo>
                  <a:pt x="236771" y="0"/>
                </a:lnTo>
                <a:lnTo>
                  <a:pt x="192990" y="7518"/>
                </a:lnTo>
                <a:lnTo>
                  <a:pt x="150767" y="22554"/>
                </a:lnTo>
                <a:lnTo>
                  <a:pt x="111143" y="45108"/>
                </a:lnTo>
                <a:lnTo>
                  <a:pt x="75157" y="75180"/>
                </a:lnTo>
                <a:lnTo>
                  <a:pt x="45094" y="111174"/>
                </a:lnTo>
                <a:lnTo>
                  <a:pt x="22547" y="150801"/>
                </a:lnTo>
                <a:lnTo>
                  <a:pt x="7515" y="193022"/>
                </a:lnTo>
                <a:lnTo>
                  <a:pt x="0" y="236800"/>
                </a:lnTo>
                <a:lnTo>
                  <a:pt x="0" y="281097"/>
                </a:lnTo>
                <a:lnTo>
                  <a:pt x="7515" y="324874"/>
                </a:lnTo>
                <a:lnTo>
                  <a:pt x="22547" y="367094"/>
                </a:lnTo>
                <a:lnTo>
                  <a:pt x="45094" y="406718"/>
                </a:lnTo>
                <a:lnTo>
                  <a:pt x="75157" y="442709"/>
                </a:lnTo>
                <a:lnTo>
                  <a:pt x="111143" y="472781"/>
                </a:lnTo>
                <a:lnTo>
                  <a:pt x="150767" y="495335"/>
                </a:lnTo>
                <a:lnTo>
                  <a:pt x="192990" y="510371"/>
                </a:lnTo>
                <a:lnTo>
                  <a:pt x="236771" y="517889"/>
                </a:lnTo>
                <a:lnTo>
                  <a:pt x="281072" y="517889"/>
                </a:lnTo>
                <a:lnTo>
                  <a:pt x="324853" y="510371"/>
                </a:lnTo>
                <a:lnTo>
                  <a:pt x="367075" y="495335"/>
                </a:lnTo>
                <a:lnTo>
                  <a:pt x="406699" y="472781"/>
                </a:lnTo>
                <a:lnTo>
                  <a:pt x="442685" y="442709"/>
                </a:lnTo>
                <a:lnTo>
                  <a:pt x="472779" y="406718"/>
                </a:lnTo>
                <a:lnTo>
                  <a:pt x="495350" y="367094"/>
                </a:lnTo>
                <a:lnTo>
                  <a:pt x="510397" y="324874"/>
                </a:lnTo>
                <a:lnTo>
                  <a:pt x="517921" y="281097"/>
                </a:lnTo>
                <a:lnTo>
                  <a:pt x="517921" y="236800"/>
                </a:lnTo>
                <a:lnTo>
                  <a:pt x="510397" y="193022"/>
                </a:lnTo>
                <a:lnTo>
                  <a:pt x="495350" y="150801"/>
                </a:lnTo>
                <a:lnTo>
                  <a:pt x="472779" y="111174"/>
                </a:lnTo>
                <a:lnTo>
                  <a:pt x="442685" y="75180"/>
                </a:lnTo>
                <a:lnTo>
                  <a:pt x="406699" y="45108"/>
                </a:lnTo>
                <a:lnTo>
                  <a:pt x="367075" y="22554"/>
                </a:lnTo>
                <a:lnTo>
                  <a:pt x="324853" y="7518"/>
                </a:lnTo>
                <a:lnTo>
                  <a:pt x="28107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16522531" y="5240109"/>
            <a:ext cx="518159" cy="518159"/>
          </a:xfrm>
          <a:custGeom>
            <a:avLst/>
            <a:gdLst/>
            <a:ahLst/>
            <a:cxnLst/>
            <a:rect l="l" t="t" r="r" b="b"/>
            <a:pathLst>
              <a:path w="518159" h="518160">
                <a:moveTo>
                  <a:pt x="442711" y="75178"/>
                </a:moveTo>
                <a:lnTo>
                  <a:pt x="472783" y="111171"/>
                </a:lnTo>
                <a:lnTo>
                  <a:pt x="495336" y="150797"/>
                </a:lnTo>
                <a:lnTo>
                  <a:pt x="510372" y="193018"/>
                </a:lnTo>
                <a:lnTo>
                  <a:pt x="517890" y="236796"/>
                </a:lnTo>
                <a:lnTo>
                  <a:pt x="517890" y="281093"/>
                </a:lnTo>
                <a:lnTo>
                  <a:pt x="510372" y="324871"/>
                </a:lnTo>
                <a:lnTo>
                  <a:pt x="495336" y="367092"/>
                </a:lnTo>
                <a:lnTo>
                  <a:pt x="472783" y="406718"/>
                </a:lnTo>
                <a:lnTo>
                  <a:pt x="442711" y="442711"/>
                </a:lnTo>
                <a:lnTo>
                  <a:pt x="406718" y="472783"/>
                </a:lnTo>
                <a:lnTo>
                  <a:pt x="367092" y="495336"/>
                </a:lnTo>
                <a:lnTo>
                  <a:pt x="324871" y="510372"/>
                </a:lnTo>
                <a:lnTo>
                  <a:pt x="281093" y="517890"/>
                </a:lnTo>
                <a:lnTo>
                  <a:pt x="236796" y="517890"/>
                </a:lnTo>
                <a:lnTo>
                  <a:pt x="193018" y="510372"/>
                </a:lnTo>
                <a:lnTo>
                  <a:pt x="150797" y="495336"/>
                </a:lnTo>
                <a:lnTo>
                  <a:pt x="111171" y="472783"/>
                </a:lnTo>
                <a:lnTo>
                  <a:pt x="75178" y="442711"/>
                </a:lnTo>
                <a:lnTo>
                  <a:pt x="45107" y="406718"/>
                </a:lnTo>
                <a:lnTo>
                  <a:pt x="22553" y="367092"/>
                </a:lnTo>
                <a:lnTo>
                  <a:pt x="7517" y="324871"/>
                </a:lnTo>
                <a:lnTo>
                  <a:pt x="0" y="281093"/>
                </a:lnTo>
                <a:lnTo>
                  <a:pt x="0" y="236796"/>
                </a:lnTo>
                <a:lnTo>
                  <a:pt x="7517" y="193018"/>
                </a:lnTo>
                <a:lnTo>
                  <a:pt x="22553" y="150797"/>
                </a:lnTo>
                <a:lnTo>
                  <a:pt x="45107" y="111171"/>
                </a:lnTo>
                <a:lnTo>
                  <a:pt x="75178" y="75178"/>
                </a:lnTo>
                <a:lnTo>
                  <a:pt x="111171" y="45107"/>
                </a:lnTo>
                <a:lnTo>
                  <a:pt x="150797" y="22553"/>
                </a:lnTo>
                <a:lnTo>
                  <a:pt x="193018" y="7517"/>
                </a:lnTo>
                <a:lnTo>
                  <a:pt x="236796" y="0"/>
                </a:lnTo>
                <a:lnTo>
                  <a:pt x="281093" y="0"/>
                </a:lnTo>
                <a:lnTo>
                  <a:pt x="324871" y="7517"/>
                </a:lnTo>
                <a:lnTo>
                  <a:pt x="367092" y="22553"/>
                </a:lnTo>
                <a:lnTo>
                  <a:pt x="406718" y="45107"/>
                </a:lnTo>
                <a:lnTo>
                  <a:pt x="442711" y="75178"/>
                </a:lnTo>
                <a:close/>
              </a:path>
            </a:pathLst>
          </a:custGeom>
          <a:ln w="6282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16920554" y="4416012"/>
            <a:ext cx="518159" cy="518159"/>
          </a:xfrm>
          <a:custGeom>
            <a:avLst/>
            <a:gdLst/>
            <a:ahLst/>
            <a:cxnLst/>
            <a:rect l="l" t="t" r="r" b="b"/>
            <a:pathLst>
              <a:path w="518159" h="518160">
                <a:moveTo>
                  <a:pt x="281072" y="0"/>
                </a:moveTo>
                <a:lnTo>
                  <a:pt x="236771" y="0"/>
                </a:lnTo>
                <a:lnTo>
                  <a:pt x="192990" y="7518"/>
                </a:lnTo>
                <a:lnTo>
                  <a:pt x="150767" y="22554"/>
                </a:lnTo>
                <a:lnTo>
                  <a:pt x="111143" y="45108"/>
                </a:lnTo>
                <a:lnTo>
                  <a:pt x="75157" y="75180"/>
                </a:lnTo>
                <a:lnTo>
                  <a:pt x="45094" y="111171"/>
                </a:lnTo>
                <a:lnTo>
                  <a:pt x="22547" y="150795"/>
                </a:lnTo>
                <a:lnTo>
                  <a:pt x="7515" y="193015"/>
                </a:lnTo>
                <a:lnTo>
                  <a:pt x="0" y="236792"/>
                </a:lnTo>
                <a:lnTo>
                  <a:pt x="0" y="281089"/>
                </a:lnTo>
                <a:lnTo>
                  <a:pt x="7515" y="324867"/>
                </a:lnTo>
                <a:lnTo>
                  <a:pt x="22547" y="367088"/>
                </a:lnTo>
                <a:lnTo>
                  <a:pt x="45094" y="406715"/>
                </a:lnTo>
                <a:lnTo>
                  <a:pt x="75157" y="442709"/>
                </a:lnTo>
                <a:lnTo>
                  <a:pt x="111143" y="472781"/>
                </a:lnTo>
                <a:lnTo>
                  <a:pt x="150767" y="495335"/>
                </a:lnTo>
                <a:lnTo>
                  <a:pt x="192990" y="510371"/>
                </a:lnTo>
                <a:lnTo>
                  <a:pt x="236771" y="517889"/>
                </a:lnTo>
                <a:lnTo>
                  <a:pt x="281072" y="517889"/>
                </a:lnTo>
                <a:lnTo>
                  <a:pt x="324853" y="510371"/>
                </a:lnTo>
                <a:lnTo>
                  <a:pt x="367075" y="495335"/>
                </a:lnTo>
                <a:lnTo>
                  <a:pt x="406699" y="472781"/>
                </a:lnTo>
                <a:lnTo>
                  <a:pt x="442685" y="442709"/>
                </a:lnTo>
                <a:lnTo>
                  <a:pt x="472748" y="406715"/>
                </a:lnTo>
                <a:lnTo>
                  <a:pt x="495296" y="367088"/>
                </a:lnTo>
                <a:lnTo>
                  <a:pt x="510327" y="324867"/>
                </a:lnTo>
                <a:lnTo>
                  <a:pt x="517843" y="281089"/>
                </a:lnTo>
                <a:lnTo>
                  <a:pt x="517843" y="236792"/>
                </a:lnTo>
                <a:lnTo>
                  <a:pt x="510327" y="193015"/>
                </a:lnTo>
                <a:lnTo>
                  <a:pt x="495296" y="150795"/>
                </a:lnTo>
                <a:lnTo>
                  <a:pt x="472748" y="111171"/>
                </a:lnTo>
                <a:lnTo>
                  <a:pt x="442685" y="75180"/>
                </a:lnTo>
                <a:lnTo>
                  <a:pt x="406699" y="45108"/>
                </a:lnTo>
                <a:lnTo>
                  <a:pt x="367075" y="22554"/>
                </a:lnTo>
                <a:lnTo>
                  <a:pt x="324853" y="7518"/>
                </a:lnTo>
                <a:lnTo>
                  <a:pt x="28107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16920529" y="4416009"/>
            <a:ext cx="518159" cy="518159"/>
          </a:xfrm>
          <a:custGeom>
            <a:avLst/>
            <a:gdLst/>
            <a:ahLst/>
            <a:cxnLst/>
            <a:rect l="l" t="t" r="r" b="b"/>
            <a:pathLst>
              <a:path w="518159" h="518160">
                <a:moveTo>
                  <a:pt x="442711" y="75178"/>
                </a:moveTo>
                <a:lnTo>
                  <a:pt x="472783" y="111171"/>
                </a:lnTo>
                <a:lnTo>
                  <a:pt x="495336" y="150797"/>
                </a:lnTo>
                <a:lnTo>
                  <a:pt x="510372" y="193018"/>
                </a:lnTo>
                <a:lnTo>
                  <a:pt x="517890" y="236796"/>
                </a:lnTo>
                <a:lnTo>
                  <a:pt x="517890" y="281093"/>
                </a:lnTo>
                <a:lnTo>
                  <a:pt x="510372" y="324871"/>
                </a:lnTo>
                <a:lnTo>
                  <a:pt x="495336" y="367092"/>
                </a:lnTo>
                <a:lnTo>
                  <a:pt x="472783" y="406718"/>
                </a:lnTo>
                <a:lnTo>
                  <a:pt x="442711" y="442711"/>
                </a:lnTo>
                <a:lnTo>
                  <a:pt x="406718" y="472783"/>
                </a:lnTo>
                <a:lnTo>
                  <a:pt x="367092" y="495336"/>
                </a:lnTo>
                <a:lnTo>
                  <a:pt x="324871" y="510372"/>
                </a:lnTo>
                <a:lnTo>
                  <a:pt x="281093" y="517890"/>
                </a:lnTo>
                <a:lnTo>
                  <a:pt x="236796" y="517890"/>
                </a:lnTo>
                <a:lnTo>
                  <a:pt x="193018" y="510372"/>
                </a:lnTo>
                <a:lnTo>
                  <a:pt x="150797" y="495336"/>
                </a:lnTo>
                <a:lnTo>
                  <a:pt x="111171" y="472783"/>
                </a:lnTo>
                <a:lnTo>
                  <a:pt x="75178" y="442711"/>
                </a:lnTo>
                <a:lnTo>
                  <a:pt x="45107" y="406718"/>
                </a:lnTo>
                <a:lnTo>
                  <a:pt x="22553" y="367092"/>
                </a:lnTo>
                <a:lnTo>
                  <a:pt x="7517" y="324871"/>
                </a:lnTo>
                <a:lnTo>
                  <a:pt x="0" y="281093"/>
                </a:lnTo>
                <a:lnTo>
                  <a:pt x="0" y="236796"/>
                </a:lnTo>
                <a:lnTo>
                  <a:pt x="7517" y="193018"/>
                </a:lnTo>
                <a:lnTo>
                  <a:pt x="22553" y="150797"/>
                </a:lnTo>
                <a:lnTo>
                  <a:pt x="45107" y="111171"/>
                </a:lnTo>
                <a:lnTo>
                  <a:pt x="75178" y="75178"/>
                </a:lnTo>
                <a:lnTo>
                  <a:pt x="111171" y="45107"/>
                </a:lnTo>
                <a:lnTo>
                  <a:pt x="150797" y="22553"/>
                </a:lnTo>
                <a:lnTo>
                  <a:pt x="193018" y="7517"/>
                </a:lnTo>
                <a:lnTo>
                  <a:pt x="236796" y="0"/>
                </a:lnTo>
                <a:lnTo>
                  <a:pt x="281093" y="0"/>
                </a:lnTo>
                <a:lnTo>
                  <a:pt x="324871" y="7517"/>
                </a:lnTo>
                <a:lnTo>
                  <a:pt x="367092" y="22553"/>
                </a:lnTo>
                <a:lnTo>
                  <a:pt x="406718" y="45107"/>
                </a:lnTo>
                <a:lnTo>
                  <a:pt x="442711" y="75178"/>
                </a:lnTo>
                <a:close/>
              </a:path>
            </a:pathLst>
          </a:custGeom>
          <a:ln w="6282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15618814" y="4159839"/>
            <a:ext cx="518159" cy="518159"/>
          </a:xfrm>
          <a:custGeom>
            <a:avLst/>
            <a:gdLst/>
            <a:ahLst/>
            <a:cxnLst/>
            <a:rect l="l" t="t" r="r" b="b"/>
            <a:pathLst>
              <a:path w="518159" h="518160">
                <a:moveTo>
                  <a:pt x="281072" y="0"/>
                </a:moveTo>
                <a:lnTo>
                  <a:pt x="236771" y="0"/>
                </a:lnTo>
                <a:lnTo>
                  <a:pt x="192990" y="7517"/>
                </a:lnTo>
                <a:lnTo>
                  <a:pt x="150767" y="22551"/>
                </a:lnTo>
                <a:lnTo>
                  <a:pt x="111143" y="45103"/>
                </a:lnTo>
                <a:lnTo>
                  <a:pt x="75157" y="75173"/>
                </a:lnTo>
                <a:lnTo>
                  <a:pt x="45094" y="111167"/>
                </a:lnTo>
                <a:lnTo>
                  <a:pt x="22547" y="150793"/>
                </a:lnTo>
                <a:lnTo>
                  <a:pt x="7515" y="193015"/>
                </a:lnTo>
                <a:lnTo>
                  <a:pt x="0" y="236793"/>
                </a:lnTo>
                <a:lnTo>
                  <a:pt x="0" y="281091"/>
                </a:lnTo>
                <a:lnTo>
                  <a:pt x="7515" y="324869"/>
                </a:lnTo>
                <a:lnTo>
                  <a:pt x="22547" y="367091"/>
                </a:lnTo>
                <a:lnTo>
                  <a:pt x="45094" y="406717"/>
                </a:lnTo>
                <a:lnTo>
                  <a:pt x="75157" y="442711"/>
                </a:lnTo>
                <a:lnTo>
                  <a:pt x="111143" y="472784"/>
                </a:lnTo>
                <a:lnTo>
                  <a:pt x="150767" y="495338"/>
                </a:lnTo>
                <a:lnTo>
                  <a:pt x="192990" y="510374"/>
                </a:lnTo>
                <a:lnTo>
                  <a:pt x="236771" y="517892"/>
                </a:lnTo>
                <a:lnTo>
                  <a:pt x="281072" y="517892"/>
                </a:lnTo>
                <a:lnTo>
                  <a:pt x="324853" y="510374"/>
                </a:lnTo>
                <a:lnTo>
                  <a:pt x="367075" y="495338"/>
                </a:lnTo>
                <a:lnTo>
                  <a:pt x="406699" y="472784"/>
                </a:lnTo>
                <a:lnTo>
                  <a:pt x="442685" y="442711"/>
                </a:lnTo>
                <a:lnTo>
                  <a:pt x="472748" y="406717"/>
                </a:lnTo>
                <a:lnTo>
                  <a:pt x="495296" y="367091"/>
                </a:lnTo>
                <a:lnTo>
                  <a:pt x="510327" y="324869"/>
                </a:lnTo>
                <a:lnTo>
                  <a:pt x="517843" y="281091"/>
                </a:lnTo>
                <a:lnTo>
                  <a:pt x="517843" y="236793"/>
                </a:lnTo>
                <a:lnTo>
                  <a:pt x="510327" y="193015"/>
                </a:lnTo>
                <a:lnTo>
                  <a:pt x="495296" y="150793"/>
                </a:lnTo>
                <a:lnTo>
                  <a:pt x="472748" y="111167"/>
                </a:lnTo>
                <a:lnTo>
                  <a:pt x="442685" y="75173"/>
                </a:lnTo>
                <a:lnTo>
                  <a:pt x="406699" y="45103"/>
                </a:lnTo>
                <a:lnTo>
                  <a:pt x="367075" y="22551"/>
                </a:lnTo>
                <a:lnTo>
                  <a:pt x="324853" y="7517"/>
                </a:lnTo>
                <a:lnTo>
                  <a:pt x="28107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15618789" y="4159839"/>
            <a:ext cx="518159" cy="518159"/>
          </a:xfrm>
          <a:custGeom>
            <a:avLst/>
            <a:gdLst/>
            <a:ahLst/>
            <a:cxnLst/>
            <a:rect l="l" t="t" r="r" b="b"/>
            <a:pathLst>
              <a:path w="518159" h="518160">
                <a:moveTo>
                  <a:pt x="442711" y="75178"/>
                </a:moveTo>
                <a:lnTo>
                  <a:pt x="472783" y="111171"/>
                </a:lnTo>
                <a:lnTo>
                  <a:pt x="495336" y="150797"/>
                </a:lnTo>
                <a:lnTo>
                  <a:pt x="510372" y="193018"/>
                </a:lnTo>
                <a:lnTo>
                  <a:pt x="517890" y="236796"/>
                </a:lnTo>
                <a:lnTo>
                  <a:pt x="517890" y="281093"/>
                </a:lnTo>
                <a:lnTo>
                  <a:pt x="510372" y="324871"/>
                </a:lnTo>
                <a:lnTo>
                  <a:pt x="495336" y="367092"/>
                </a:lnTo>
                <a:lnTo>
                  <a:pt x="472783" y="406718"/>
                </a:lnTo>
                <a:lnTo>
                  <a:pt x="442711" y="442711"/>
                </a:lnTo>
                <a:lnTo>
                  <a:pt x="406718" y="472783"/>
                </a:lnTo>
                <a:lnTo>
                  <a:pt x="367092" y="495336"/>
                </a:lnTo>
                <a:lnTo>
                  <a:pt x="324871" y="510372"/>
                </a:lnTo>
                <a:lnTo>
                  <a:pt x="281093" y="517890"/>
                </a:lnTo>
                <a:lnTo>
                  <a:pt x="236796" y="517890"/>
                </a:lnTo>
                <a:lnTo>
                  <a:pt x="193018" y="510372"/>
                </a:lnTo>
                <a:lnTo>
                  <a:pt x="150797" y="495336"/>
                </a:lnTo>
                <a:lnTo>
                  <a:pt x="111171" y="472783"/>
                </a:lnTo>
                <a:lnTo>
                  <a:pt x="75178" y="442711"/>
                </a:lnTo>
                <a:lnTo>
                  <a:pt x="45107" y="406718"/>
                </a:lnTo>
                <a:lnTo>
                  <a:pt x="22553" y="367092"/>
                </a:lnTo>
                <a:lnTo>
                  <a:pt x="7517" y="324871"/>
                </a:lnTo>
                <a:lnTo>
                  <a:pt x="0" y="281093"/>
                </a:lnTo>
                <a:lnTo>
                  <a:pt x="0" y="236796"/>
                </a:lnTo>
                <a:lnTo>
                  <a:pt x="7517" y="193018"/>
                </a:lnTo>
                <a:lnTo>
                  <a:pt x="22553" y="150797"/>
                </a:lnTo>
                <a:lnTo>
                  <a:pt x="45107" y="111171"/>
                </a:lnTo>
                <a:lnTo>
                  <a:pt x="75178" y="75178"/>
                </a:lnTo>
                <a:lnTo>
                  <a:pt x="111171" y="45107"/>
                </a:lnTo>
                <a:lnTo>
                  <a:pt x="150797" y="22553"/>
                </a:lnTo>
                <a:lnTo>
                  <a:pt x="193018" y="7517"/>
                </a:lnTo>
                <a:lnTo>
                  <a:pt x="236796" y="0"/>
                </a:lnTo>
                <a:lnTo>
                  <a:pt x="281093" y="0"/>
                </a:lnTo>
                <a:lnTo>
                  <a:pt x="324871" y="7517"/>
                </a:lnTo>
                <a:lnTo>
                  <a:pt x="367092" y="22553"/>
                </a:lnTo>
                <a:lnTo>
                  <a:pt x="406718" y="45107"/>
                </a:lnTo>
                <a:lnTo>
                  <a:pt x="442711" y="75178"/>
                </a:lnTo>
                <a:close/>
              </a:path>
            </a:pathLst>
          </a:custGeom>
          <a:ln w="6282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16395020" y="3614382"/>
            <a:ext cx="518159" cy="518159"/>
          </a:xfrm>
          <a:custGeom>
            <a:avLst/>
            <a:gdLst/>
            <a:ahLst/>
            <a:cxnLst/>
            <a:rect l="l" t="t" r="r" b="b"/>
            <a:pathLst>
              <a:path w="518159" h="518160">
                <a:moveTo>
                  <a:pt x="281106" y="0"/>
                </a:moveTo>
                <a:lnTo>
                  <a:pt x="236814" y="0"/>
                </a:lnTo>
                <a:lnTo>
                  <a:pt x="193036" y="7518"/>
                </a:lnTo>
                <a:lnTo>
                  <a:pt x="150810" y="22554"/>
                </a:lnTo>
                <a:lnTo>
                  <a:pt x="111171" y="45108"/>
                </a:lnTo>
                <a:lnTo>
                  <a:pt x="75157" y="75180"/>
                </a:lnTo>
                <a:lnTo>
                  <a:pt x="45094" y="111171"/>
                </a:lnTo>
                <a:lnTo>
                  <a:pt x="22547" y="150795"/>
                </a:lnTo>
                <a:lnTo>
                  <a:pt x="7515" y="193015"/>
                </a:lnTo>
                <a:lnTo>
                  <a:pt x="0" y="236792"/>
                </a:lnTo>
                <a:lnTo>
                  <a:pt x="0" y="281089"/>
                </a:lnTo>
                <a:lnTo>
                  <a:pt x="7515" y="324867"/>
                </a:lnTo>
                <a:lnTo>
                  <a:pt x="22547" y="367088"/>
                </a:lnTo>
                <a:lnTo>
                  <a:pt x="45094" y="406715"/>
                </a:lnTo>
                <a:lnTo>
                  <a:pt x="75157" y="442709"/>
                </a:lnTo>
                <a:lnTo>
                  <a:pt x="111171" y="472781"/>
                </a:lnTo>
                <a:lnTo>
                  <a:pt x="150810" y="495335"/>
                </a:lnTo>
                <a:lnTo>
                  <a:pt x="193036" y="510371"/>
                </a:lnTo>
                <a:lnTo>
                  <a:pt x="236814" y="517889"/>
                </a:lnTo>
                <a:lnTo>
                  <a:pt x="281106" y="517889"/>
                </a:lnTo>
                <a:lnTo>
                  <a:pt x="324876" y="510371"/>
                </a:lnTo>
                <a:lnTo>
                  <a:pt x="367087" y="495335"/>
                </a:lnTo>
                <a:lnTo>
                  <a:pt x="406702" y="472781"/>
                </a:lnTo>
                <a:lnTo>
                  <a:pt x="442685" y="442709"/>
                </a:lnTo>
                <a:lnTo>
                  <a:pt x="472779" y="406715"/>
                </a:lnTo>
                <a:lnTo>
                  <a:pt x="495350" y="367088"/>
                </a:lnTo>
                <a:lnTo>
                  <a:pt x="510397" y="324867"/>
                </a:lnTo>
                <a:lnTo>
                  <a:pt x="517921" y="281089"/>
                </a:lnTo>
                <a:lnTo>
                  <a:pt x="517921" y="236792"/>
                </a:lnTo>
                <a:lnTo>
                  <a:pt x="510397" y="193015"/>
                </a:lnTo>
                <a:lnTo>
                  <a:pt x="495350" y="150795"/>
                </a:lnTo>
                <a:lnTo>
                  <a:pt x="472779" y="111171"/>
                </a:lnTo>
                <a:lnTo>
                  <a:pt x="442685" y="75180"/>
                </a:lnTo>
                <a:lnTo>
                  <a:pt x="406702" y="45108"/>
                </a:lnTo>
                <a:lnTo>
                  <a:pt x="367087" y="22554"/>
                </a:lnTo>
                <a:lnTo>
                  <a:pt x="324876" y="7518"/>
                </a:lnTo>
                <a:lnTo>
                  <a:pt x="28110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16394996" y="3614379"/>
            <a:ext cx="518159" cy="518159"/>
          </a:xfrm>
          <a:custGeom>
            <a:avLst/>
            <a:gdLst/>
            <a:ahLst/>
            <a:cxnLst/>
            <a:rect l="l" t="t" r="r" b="b"/>
            <a:pathLst>
              <a:path w="518159" h="518160">
                <a:moveTo>
                  <a:pt x="442711" y="75178"/>
                </a:moveTo>
                <a:lnTo>
                  <a:pt x="472783" y="111171"/>
                </a:lnTo>
                <a:lnTo>
                  <a:pt x="495336" y="150797"/>
                </a:lnTo>
                <a:lnTo>
                  <a:pt x="510372" y="193018"/>
                </a:lnTo>
                <a:lnTo>
                  <a:pt x="517890" y="236796"/>
                </a:lnTo>
                <a:lnTo>
                  <a:pt x="517890" y="281093"/>
                </a:lnTo>
                <a:lnTo>
                  <a:pt x="510372" y="324871"/>
                </a:lnTo>
                <a:lnTo>
                  <a:pt x="495336" y="367092"/>
                </a:lnTo>
                <a:lnTo>
                  <a:pt x="472783" y="406718"/>
                </a:lnTo>
                <a:lnTo>
                  <a:pt x="442711" y="442711"/>
                </a:lnTo>
                <a:lnTo>
                  <a:pt x="406718" y="472783"/>
                </a:lnTo>
                <a:lnTo>
                  <a:pt x="367092" y="495336"/>
                </a:lnTo>
                <a:lnTo>
                  <a:pt x="324871" y="510372"/>
                </a:lnTo>
                <a:lnTo>
                  <a:pt x="281093" y="517890"/>
                </a:lnTo>
                <a:lnTo>
                  <a:pt x="236796" y="517890"/>
                </a:lnTo>
                <a:lnTo>
                  <a:pt x="193018" y="510372"/>
                </a:lnTo>
                <a:lnTo>
                  <a:pt x="150797" y="495336"/>
                </a:lnTo>
                <a:lnTo>
                  <a:pt x="111171" y="472783"/>
                </a:lnTo>
                <a:lnTo>
                  <a:pt x="75178" y="442711"/>
                </a:lnTo>
                <a:lnTo>
                  <a:pt x="45107" y="406718"/>
                </a:lnTo>
                <a:lnTo>
                  <a:pt x="22553" y="367092"/>
                </a:lnTo>
                <a:lnTo>
                  <a:pt x="7517" y="324871"/>
                </a:lnTo>
                <a:lnTo>
                  <a:pt x="0" y="281093"/>
                </a:lnTo>
                <a:lnTo>
                  <a:pt x="0" y="236796"/>
                </a:lnTo>
                <a:lnTo>
                  <a:pt x="7517" y="193018"/>
                </a:lnTo>
                <a:lnTo>
                  <a:pt x="22553" y="150797"/>
                </a:lnTo>
                <a:lnTo>
                  <a:pt x="45107" y="111171"/>
                </a:lnTo>
                <a:lnTo>
                  <a:pt x="75178" y="75178"/>
                </a:lnTo>
                <a:lnTo>
                  <a:pt x="111171" y="45107"/>
                </a:lnTo>
                <a:lnTo>
                  <a:pt x="150797" y="22553"/>
                </a:lnTo>
                <a:lnTo>
                  <a:pt x="193018" y="7517"/>
                </a:lnTo>
                <a:lnTo>
                  <a:pt x="236796" y="0"/>
                </a:lnTo>
                <a:lnTo>
                  <a:pt x="281093" y="0"/>
                </a:lnTo>
                <a:lnTo>
                  <a:pt x="324871" y="7517"/>
                </a:lnTo>
                <a:lnTo>
                  <a:pt x="367092" y="22553"/>
                </a:lnTo>
                <a:lnTo>
                  <a:pt x="406718" y="45107"/>
                </a:lnTo>
                <a:lnTo>
                  <a:pt x="442711" y="75178"/>
                </a:lnTo>
                <a:close/>
              </a:path>
            </a:pathLst>
          </a:custGeom>
          <a:ln w="6282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10347328" y="3360640"/>
            <a:ext cx="518159" cy="518159"/>
          </a:xfrm>
          <a:custGeom>
            <a:avLst/>
            <a:gdLst/>
            <a:ahLst/>
            <a:cxnLst/>
            <a:rect l="l" t="t" r="r" b="b"/>
            <a:pathLst>
              <a:path w="518159" h="518160">
                <a:moveTo>
                  <a:pt x="281095" y="0"/>
                </a:moveTo>
                <a:lnTo>
                  <a:pt x="236794" y="0"/>
                </a:lnTo>
                <a:lnTo>
                  <a:pt x="193013" y="7518"/>
                </a:lnTo>
                <a:lnTo>
                  <a:pt x="150791" y="22554"/>
                </a:lnTo>
                <a:lnTo>
                  <a:pt x="111167" y="45108"/>
                </a:lnTo>
                <a:lnTo>
                  <a:pt x="75180" y="75180"/>
                </a:lnTo>
                <a:lnTo>
                  <a:pt x="45108" y="111174"/>
                </a:lnTo>
                <a:lnTo>
                  <a:pt x="22554" y="150801"/>
                </a:lnTo>
                <a:lnTo>
                  <a:pt x="7518" y="193022"/>
                </a:lnTo>
                <a:lnTo>
                  <a:pt x="0" y="236800"/>
                </a:lnTo>
                <a:lnTo>
                  <a:pt x="0" y="281097"/>
                </a:lnTo>
                <a:lnTo>
                  <a:pt x="7518" y="324874"/>
                </a:lnTo>
                <a:lnTo>
                  <a:pt x="22554" y="367094"/>
                </a:lnTo>
                <a:lnTo>
                  <a:pt x="45108" y="406718"/>
                </a:lnTo>
                <a:lnTo>
                  <a:pt x="75180" y="442709"/>
                </a:lnTo>
                <a:lnTo>
                  <a:pt x="111167" y="472781"/>
                </a:lnTo>
                <a:lnTo>
                  <a:pt x="150791" y="495335"/>
                </a:lnTo>
                <a:lnTo>
                  <a:pt x="193013" y="510371"/>
                </a:lnTo>
                <a:lnTo>
                  <a:pt x="236794" y="517889"/>
                </a:lnTo>
                <a:lnTo>
                  <a:pt x="281095" y="517889"/>
                </a:lnTo>
                <a:lnTo>
                  <a:pt x="324876" y="510371"/>
                </a:lnTo>
                <a:lnTo>
                  <a:pt x="367098" y="495335"/>
                </a:lnTo>
                <a:lnTo>
                  <a:pt x="406722" y="472781"/>
                </a:lnTo>
                <a:lnTo>
                  <a:pt x="442709" y="442709"/>
                </a:lnTo>
                <a:lnTo>
                  <a:pt x="472772" y="406718"/>
                </a:lnTo>
                <a:lnTo>
                  <a:pt x="495319" y="367094"/>
                </a:lnTo>
                <a:lnTo>
                  <a:pt x="510350" y="324874"/>
                </a:lnTo>
                <a:lnTo>
                  <a:pt x="517866" y="281097"/>
                </a:lnTo>
                <a:lnTo>
                  <a:pt x="517866" y="236800"/>
                </a:lnTo>
                <a:lnTo>
                  <a:pt x="510350" y="193022"/>
                </a:lnTo>
                <a:lnTo>
                  <a:pt x="495319" y="150801"/>
                </a:lnTo>
                <a:lnTo>
                  <a:pt x="472772" y="111174"/>
                </a:lnTo>
                <a:lnTo>
                  <a:pt x="442709" y="75180"/>
                </a:lnTo>
                <a:lnTo>
                  <a:pt x="406722" y="45108"/>
                </a:lnTo>
                <a:lnTo>
                  <a:pt x="367098" y="22554"/>
                </a:lnTo>
                <a:lnTo>
                  <a:pt x="324876" y="7518"/>
                </a:lnTo>
                <a:lnTo>
                  <a:pt x="28109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10347326" y="3360638"/>
            <a:ext cx="518159" cy="518159"/>
          </a:xfrm>
          <a:custGeom>
            <a:avLst/>
            <a:gdLst/>
            <a:ahLst/>
            <a:cxnLst/>
            <a:rect l="l" t="t" r="r" b="b"/>
            <a:pathLst>
              <a:path w="518159" h="518160">
                <a:moveTo>
                  <a:pt x="442711" y="75178"/>
                </a:moveTo>
                <a:lnTo>
                  <a:pt x="472783" y="111171"/>
                </a:lnTo>
                <a:lnTo>
                  <a:pt x="495336" y="150797"/>
                </a:lnTo>
                <a:lnTo>
                  <a:pt x="510372" y="193018"/>
                </a:lnTo>
                <a:lnTo>
                  <a:pt x="517890" y="236796"/>
                </a:lnTo>
                <a:lnTo>
                  <a:pt x="517890" y="281093"/>
                </a:lnTo>
                <a:lnTo>
                  <a:pt x="510372" y="324871"/>
                </a:lnTo>
                <a:lnTo>
                  <a:pt x="495336" y="367092"/>
                </a:lnTo>
                <a:lnTo>
                  <a:pt x="472783" y="406718"/>
                </a:lnTo>
                <a:lnTo>
                  <a:pt x="442711" y="442711"/>
                </a:lnTo>
                <a:lnTo>
                  <a:pt x="406718" y="472783"/>
                </a:lnTo>
                <a:lnTo>
                  <a:pt x="367092" y="495336"/>
                </a:lnTo>
                <a:lnTo>
                  <a:pt x="324871" y="510372"/>
                </a:lnTo>
                <a:lnTo>
                  <a:pt x="281093" y="517890"/>
                </a:lnTo>
                <a:lnTo>
                  <a:pt x="236796" y="517890"/>
                </a:lnTo>
                <a:lnTo>
                  <a:pt x="193018" y="510372"/>
                </a:lnTo>
                <a:lnTo>
                  <a:pt x="150797" y="495336"/>
                </a:lnTo>
                <a:lnTo>
                  <a:pt x="111171" y="472783"/>
                </a:lnTo>
                <a:lnTo>
                  <a:pt x="75178" y="442711"/>
                </a:lnTo>
                <a:lnTo>
                  <a:pt x="45107" y="406718"/>
                </a:lnTo>
                <a:lnTo>
                  <a:pt x="22553" y="367092"/>
                </a:lnTo>
                <a:lnTo>
                  <a:pt x="7517" y="324871"/>
                </a:lnTo>
                <a:lnTo>
                  <a:pt x="0" y="281093"/>
                </a:lnTo>
                <a:lnTo>
                  <a:pt x="0" y="236796"/>
                </a:lnTo>
                <a:lnTo>
                  <a:pt x="7517" y="193018"/>
                </a:lnTo>
                <a:lnTo>
                  <a:pt x="22553" y="150797"/>
                </a:lnTo>
                <a:lnTo>
                  <a:pt x="45107" y="111171"/>
                </a:lnTo>
                <a:lnTo>
                  <a:pt x="75178" y="75178"/>
                </a:lnTo>
                <a:lnTo>
                  <a:pt x="111171" y="45107"/>
                </a:lnTo>
                <a:lnTo>
                  <a:pt x="150797" y="22553"/>
                </a:lnTo>
                <a:lnTo>
                  <a:pt x="193018" y="7517"/>
                </a:lnTo>
                <a:lnTo>
                  <a:pt x="236796" y="0"/>
                </a:lnTo>
                <a:lnTo>
                  <a:pt x="281093" y="0"/>
                </a:lnTo>
                <a:lnTo>
                  <a:pt x="324871" y="7517"/>
                </a:lnTo>
                <a:lnTo>
                  <a:pt x="367092" y="22553"/>
                </a:lnTo>
                <a:lnTo>
                  <a:pt x="406718" y="45107"/>
                </a:lnTo>
                <a:lnTo>
                  <a:pt x="442711" y="75178"/>
                </a:lnTo>
                <a:close/>
              </a:path>
            </a:pathLst>
          </a:custGeom>
          <a:ln w="6282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4529244" y="8850136"/>
            <a:ext cx="518159" cy="518159"/>
          </a:xfrm>
          <a:custGeom>
            <a:avLst/>
            <a:gdLst/>
            <a:ahLst/>
            <a:cxnLst/>
            <a:rect l="l" t="t" r="r" b="b"/>
            <a:pathLst>
              <a:path w="518160" h="518159">
                <a:moveTo>
                  <a:pt x="281098" y="0"/>
                </a:moveTo>
                <a:lnTo>
                  <a:pt x="236801" y="0"/>
                </a:lnTo>
                <a:lnTo>
                  <a:pt x="193023" y="7517"/>
                </a:lnTo>
                <a:lnTo>
                  <a:pt x="150801" y="22551"/>
                </a:lnTo>
                <a:lnTo>
                  <a:pt x="111174" y="45103"/>
                </a:lnTo>
                <a:lnTo>
                  <a:pt x="75180" y="75173"/>
                </a:lnTo>
                <a:lnTo>
                  <a:pt x="45108" y="111167"/>
                </a:lnTo>
                <a:lnTo>
                  <a:pt x="22554" y="150793"/>
                </a:lnTo>
                <a:lnTo>
                  <a:pt x="7518" y="193015"/>
                </a:lnTo>
                <a:lnTo>
                  <a:pt x="0" y="236793"/>
                </a:lnTo>
                <a:lnTo>
                  <a:pt x="0" y="281091"/>
                </a:lnTo>
                <a:lnTo>
                  <a:pt x="7518" y="324869"/>
                </a:lnTo>
                <a:lnTo>
                  <a:pt x="22554" y="367091"/>
                </a:lnTo>
                <a:lnTo>
                  <a:pt x="45108" y="406717"/>
                </a:lnTo>
                <a:lnTo>
                  <a:pt x="75180" y="442711"/>
                </a:lnTo>
                <a:lnTo>
                  <a:pt x="111174" y="472784"/>
                </a:lnTo>
                <a:lnTo>
                  <a:pt x="150801" y="495338"/>
                </a:lnTo>
                <a:lnTo>
                  <a:pt x="193023" y="510374"/>
                </a:lnTo>
                <a:lnTo>
                  <a:pt x="236801" y="517892"/>
                </a:lnTo>
                <a:lnTo>
                  <a:pt x="281098" y="517892"/>
                </a:lnTo>
                <a:lnTo>
                  <a:pt x="324877" y="510374"/>
                </a:lnTo>
                <a:lnTo>
                  <a:pt x="367098" y="495338"/>
                </a:lnTo>
                <a:lnTo>
                  <a:pt x="406725" y="472784"/>
                </a:lnTo>
                <a:lnTo>
                  <a:pt x="442719" y="442711"/>
                </a:lnTo>
                <a:lnTo>
                  <a:pt x="472788" y="406717"/>
                </a:lnTo>
                <a:lnTo>
                  <a:pt x="495340" y="367091"/>
                </a:lnTo>
                <a:lnTo>
                  <a:pt x="510375" y="324869"/>
                </a:lnTo>
                <a:lnTo>
                  <a:pt x="517892" y="281091"/>
                </a:lnTo>
                <a:lnTo>
                  <a:pt x="517892" y="236793"/>
                </a:lnTo>
                <a:lnTo>
                  <a:pt x="510375" y="193015"/>
                </a:lnTo>
                <a:lnTo>
                  <a:pt x="495340" y="150793"/>
                </a:lnTo>
                <a:lnTo>
                  <a:pt x="472788" y="111167"/>
                </a:lnTo>
                <a:lnTo>
                  <a:pt x="442719" y="75173"/>
                </a:lnTo>
                <a:lnTo>
                  <a:pt x="406725" y="45103"/>
                </a:lnTo>
                <a:lnTo>
                  <a:pt x="367098" y="22551"/>
                </a:lnTo>
                <a:lnTo>
                  <a:pt x="324877" y="7517"/>
                </a:lnTo>
                <a:lnTo>
                  <a:pt x="28109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4529252" y="8850136"/>
            <a:ext cx="518159" cy="518159"/>
          </a:xfrm>
          <a:custGeom>
            <a:avLst/>
            <a:gdLst/>
            <a:ahLst/>
            <a:cxnLst/>
            <a:rect l="l" t="t" r="r" b="b"/>
            <a:pathLst>
              <a:path w="518160" h="518159">
                <a:moveTo>
                  <a:pt x="442711" y="75178"/>
                </a:moveTo>
                <a:lnTo>
                  <a:pt x="472783" y="111171"/>
                </a:lnTo>
                <a:lnTo>
                  <a:pt x="495336" y="150797"/>
                </a:lnTo>
                <a:lnTo>
                  <a:pt x="510372" y="193018"/>
                </a:lnTo>
                <a:lnTo>
                  <a:pt x="517890" y="236796"/>
                </a:lnTo>
                <a:lnTo>
                  <a:pt x="517890" y="281093"/>
                </a:lnTo>
                <a:lnTo>
                  <a:pt x="510372" y="324871"/>
                </a:lnTo>
                <a:lnTo>
                  <a:pt x="495336" y="367092"/>
                </a:lnTo>
                <a:lnTo>
                  <a:pt x="472783" y="406718"/>
                </a:lnTo>
                <a:lnTo>
                  <a:pt x="442711" y="442711"/>
                </a:lnTo>
                <a:lnTo>
                  <a:pt x="406718" y="472783"/>
                </a:lnTo>
                <a:lnTo>
                  <a:pt x="367092" y="495336"/>
                </a:lnTo>
                <a:lnTo>
                  <a:pt x="324871" y="510372"/>
                </a:lnTo>
                <a:lnTo>
                  <a:pt x="281093" y="517890"/>
                </a:lnTo>
                <a:lnTo>
                  <a:pt x="236796" y="517890"/>
                </a:lnTo>
                <a:lnTo>
                  <a:pt x="193018" y="510372"/>
                </a:lnTo>
                <a:lnTo>
                  <a:pt x="150797" y="495336"/>
                </a:lnTo>
                <a:lnTo>
                  <a:pt x="111171" y="472783"/>
                </a:lnTo>
                <a:lnTo>
                  <a:pt x="75178" y="442711"/>
                </a:lnTo>
                <a:lnTo>
                  <a:pt x="45107" y="406718"/>
                </a:lnTo>
                <a:lnTo>
                  <a:pt x="22553" y="367092"/>
                </a:lnTo>
                <a:lnTo>
                  <a:pt x="7517" y="324871"/>
                </a:lnTo>
                <a:lnTo>
                  <a:pt x="0" y="281093"/>
                </a:lnTo>
                <a:lnTo>
                  <a:pt x="0" y="236796"/>
                </a:lnTo>
                <a:lnTo>
                  <a:pt x="7517" y="193018"/>
                </a:lnTo>
                <a:lnTo>
                  <a:pt x="22553" y="150797"/>
                </a:lnTo>
                <a:lnTo>
                  <a:pt x="45107" y="111171"/>
                </a:lnTo>
                <a:lnTo>
                  <a:pt x="75178" y="75178"/>
                </a:lnTo>
                <a:lnTo>
                  <a:pt x="111171" y="45107"/>
                </a:lnTo>
                <a:lnTo>
                  <a:pt x="150797" y="22553"/>
                </a:lnTo>
                <a:lnTo>
                  <a:pt x="193018" y="7517"/>
                </a:lnTo>
                <a:lnTo>
                  <a:pt x="236796" y="0"/>
                </a:lnTo>
                <a:lnTo>
                  <a:pt x="281093" y="0"/>
                </a:lnTo>
                <a:lnTo>
                  <a:pt x="324871" y="7517"/>
                </a:lnTo>
                <a:lnTo>
                  <a:pt x="367092" y="22553"/>
                </a:lnTo>
                <a:lnTo>
                  <a:pt x="406718" y="45107"/>
                </a:lnTo>
                <a:lnTo>
                  <a:pt x="442711" y="75178"/>
                </a:lnTo>
                <a:close/>
              </a:path>
            </a:pathLst>
          </a:custGeom>
          <a:ln w="6282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10465836" y="4416012"/>
            <a:ext cx="518159" cy="518159"/>
          </a:xfrm>
          <a:custGeom>
            <a:avLst/>
            <a:gdLst/>
            <a:ahLst/>
            <a:cxnLst/>
            <a:rect l="l" t="t" r="r" b="b"/>
            <a:pathLst>
              <a:path w="518159" h="518160">
                <a:moveTo>
                  <a:pt x="281075" y="0"/>
                </a:moveTo>
                <a:lnTo>
                  <a:pt x="236783" y="0"/>
                </a:lnTo>
                <a:lnTo>
                  <a:pt x="193013" y="7518"/>
                </a:lnTo>
                <a:lnTo>
                  <a:pt x="150802" y="22554"/>
                </a:lnTo>
                <a:lnTo>
                  <a:pt x="111187" y="45108"/>
                </a:lnTo>
                <a:lnTo>
                  <a:pt x="75204" y="75180"/>
                </a:lnTo>
                <a:lnTo>
                  <a:pt x="45122" y="111171"/>
                </a:lnTo>
                <a:lnTo>
                  <a:pt x="22561" y="150795"/>
                </a:lnTo>
                <a:lnTo>
                  <a:pt x="7520" y="193015"/>
                </a:lnTo>
                <a:lnTo>
                  <a:pt x="0" y="236792"/>
                </a:lnTo>
                <a:lnTo>
                  <a:pt x="0" y="281089"/>
                </a:lnTo>
                <a:lnTo>
                  <a:pt x="7520" y="324867"/>
                </a:lnTo>
                <a:lnTo>
                  <a:pt x="22561" y="367088"/>
                </a:lnTo>
                <a:lnTo>
                  <a:pt x="45122" y="406715"/>
                </a:lnTo>
                <a:lnTo>
                  <a:pt x="75204" y="442709"/>
                </a:lnTo>
                <a:lnTo>
                  <a:pt x="111187" y="472781"/>
                </a:lnTo>
                <a:lnTo>
                  <a:pt x="150802" y="495335"/>
                </a:lnTo>
                <a:lnTo>
                  <a:pt x="193013" y="510371"/>
                </a:lnTo>
                <a:lnTo>
                  <a:pt x="236783" y="517889"/>
                </a:lnTo>
                <a:lnTo>
                  <a:pt x="281075" y="517889"/>
                </a:lnTo>
                <a:lnTo>
                  <a:pt x="324853" y="510371"/>
                </a:lnTo>
                <a:lnTo>
                  <a:pt x="367079" y="495335"/>
                </a:lnTo>
                <a:lnTo>
                  <a:pt x="406718" y="472781"/>
                </a:lnTo>
                <a:lnTo>
                  <a:pt x="442732" y="442709"/>
                </a:lnTo>
                <a:lnTo>
                  <a:pt x="472795" y="406715"/>
                </a:lnTo>
                <a:lnTo>
                  <a:pt x="495342" y="367088"/>
                </a:lnTo>
                <a:lnTo>
                  <a:pt x="510374" y="324867"/>
                </a:lnTo>
                <a:lnTo>
                  <a:pt x="517889" y="281089"/>
                </a:lnTo>
                <a:lnTo>
                  <a:pt x="517889" y="236792"/>
                </a:lnTo>
                <a:lnTo>
                  <a:pt x="510374" y="193015"/>
                </a:lnTo>
                <a:lnTo>
                  <a:pt x="495342" y="150795"/>
                </a:lnTo>
                <a:lnTo>
                  <a:pt x="472795" y="111171"/>
                </a:lnTo>
                <a:lnTo>
                  <a:pt x="442732" y="75180"/>
                </a:lnTo>
                <a:lnTo>
                  <a:pt x="406718" y="45108"/>
                </a:lnTo>
                <a:lnTo>
                  <a:pt x="367079" y="22554"/>
                </a:lnTo>
                <a:lnTo>
                  <a:pt x="324853" y="7518"/>
                </a:lnTo>
                <a:lnTo>
                  <a:pt x="28107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10465825" y="4416009"/>
            <a:ext cx="518159" cy="518159"/>
          </a:xfrm>
          <a:custGeom>
            <a:avLst/>
            <a:gdLst/>
            <a:ahLst/>
            <a:cxnLst/>
            <a:rect l="l" t="t" r="r" b="b"/>
            <a:pathLst>
              <a:path w="518159" h="518160">
                <a:moveTo>
                  <a:pt x="442711" y="75178"/>
                </a:moveTo>
                <a:lnTo>
                  <a:pt x="472783" y="111171"/>
                </a:lnTo>
                <a:lnTo>
                  <a:pt x="495336" y="150797"/>
                </a:lnTo>
                <a:lnTo>
                  <a:pt x="510372" y="193018"/>
                </a:lnTo>
                <a:lnTo>
                  <a:pt x="517890" y="236796"/>
                </a:lnTo>
                <a:lnTo>
                  <a:pt x="517890" y="281093"/>
                </a:lnTo>
                <a:lnTo>
                  <a:pt x="510372" y="324871"/>
                </a:lnTo>
                <a:lnTo>
                  <a:pt x="495336" y="367092"/>
                </a:lnTo>
                <a:lnTo>
                  <a:pt x="472783" y="406718"/>
                </a:lnTo>
                <a:lnTo>
                  <a:pt x="442711" y="442711"/>
                </a:lnTo>
                <a:lnTo>
                  <a:pt x="406718" y="472783"/>
                </a:lnTo>
                <a:lnTo>
                  <a:pt x="367092" y="495336"/>
                </a:lnTo>
                <a:lnTo>
                  <a:pt x="324871" y="510372"/>
                </a:lnTo>
                <a:lnTo>
                  <a:pt x="281093" y="517890"/>
                </a:lnTo>
                <a:lnTo>
                  <a:pt x="236796" y="517890"/>
                </a:lnTo>
                <a:lnTo>
                  <a:pt x="193018" y="510372"/>
                </a:lnTo>
                <a:lnTo>
                  <a:pt x="150797" y="495336"/>
                </a:lnTo>
                <a:lnTo>
                  <a:pt x="111171" y="472783"/>
                </a:lnTo>
                <a:lnTo>
                  <a:pt x="75178" y="442711"/>
                </a:lnTo>
                <a:lnTo>
                  <a:pt x="45107" y="406718"/>
                </a:lnTo>
                <a:lnTo>
                  <a:pt x="22553" y="367092"/>
                </a:lnTo>
                <a:lnTo>
                  <a:pt x="7517" y="324871"/>
                </a:lnTo>
                <a:lnTo>
                  <a:pt x="0" y="281093"/>
                </a:lnTo>
                <a:lnTo>
                  <a:pt x="0" y="236796"/>
                </a:lnTo>
                <a:lnTo>
                  <a:pt x="7517" y="193018"/>
                </a:lnTo>
                <a:lnTo>
                  <a:pt x="22553" y="150797"/>
                </a:lnTo>
                <a:lnTo>
                  <a:pt x="45107" y="111171"/>
                </a:lnTo>
                <a:lnTo>
                  <a:pt x="75178" y="75178"/>
                </a:lnTo>
                <a:lnTo>
                  <a:pt x="111171" y="45107"/>
                </a:lnTo>
                <a:lnTo>
                  <a:pt x="150797" y="22553"/>
                </a:lnTo>
                <a:lnTo>
                  <a:pt x="193018" y="7517"/>
                </a:lnTo>
                <a:lnTo>
                  <a:pt x="236796" y="0"/>
                </a:lnTo>
                <a:lnTo>
                  <a:pt x="281093" y="0"/>
                </a:lnTo>
                <a:lnTo>
                  <a:pt x="324871" y="7517"/>
                </a:lnTo>
                <a:lnTo>
                  <a:pt x="367092" y="22553"/>
                </a:lnTo>
                <a:lnTo>
                  <a:pt x="406718" y="45107"/>
                </a:lnTo>
                <a:lnTo>
                  <a:pt x="442711" y="75178"/>
                </a:lnTo>
                <a:close/>
              </a:path>
            </a:pathLst>
          </a:custGeom>
          <a:ln w="6282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9793105" y="3614382"/>
            <a:ext cx="518159" cy="518159"/>
          </a:xfrm>
          <a:custGeom>
            <a:avLst/>
            <a:gdLst/>
            <a:ahLst/>
            <a:cxnLst/>
            <a:rect l="l" t="t" r="r" b="b"/>
            <a:pathLst>
              <a:path w="518159" h="518160">
                <a:moveTo>
                  <a:pt x="281089" y="0"/>
                </a:moveTo>
                <a:lnTo>
                  <a:pt x="236792" y="0"/>
                </a:lnTo>
                <a:lnTo>
                  <a:pt x="193015" y="7518"/>
                </a:lnTo>
                <a:lnTo>
                  <a:pt x="150795" y="22554"/>
                </a:lnTo>
                <a:lnTo>
                  <a:pt x="111171" y="45108"/>
                </a:lnTo>
                <a:lnTo>
                  <a:pt x="75180" y="75180"/>
                </a:lnTo>
                <a:lnTo>
                  <a:pt x="45108" y="111171"/>
                </a:lnTo>
                <a:lnTo>
                  <a:pt x="22554" y="150795"/>
                </a:lnTo>
                <a:lnTo>
                  <a:pt x="7518" y="193015"/>
                </a:lnTo>
                <a:lnTo>
                  <a:pt x="0" y="236792"/>
                </a:lnTo>
                <a:lnTo>
                  <a:pt x="0" y="281089"/>
                </a:lnTo>
                <a:lnTo>
                  <a:pt x="7518" y="324867"/>
                </a:lnTo>
                <a:lnTo>
                  <a:pt x="22554" y="367088"/>
                </a:lnTo>
                <a:lnTo>
                  <a:pt x="45108" y="406715"/>
                </a:lnTo>
                <a:lnTo>
                  <a:pt x="75180" y="442709"/>
                </a:lnTo>
                <a:lnTo>
                  <a:pt x="111171" y="472781"/>
                </a:lnTo>
                <a:lnTo>
                  <a:pt x="150795" y="495335"/>
                </a:lnTo>
                <a:lnTo>
                  <a:pt x="193015" y="510371"/>
                </a:lnTo>
                <a:lnTo>
                  <a:pt x="236792" y="517889"/>
                </a:lnTo>
                <a:lnTo>
                  <a:pt x="281089" y="517889"/>
                </a:lnTo>
                <a:lnTo>
                  <a:pt x="324867" y="510371"/>
                </a:lnTo>
                <a:lnTo>
                  <a:pt x="367088" y="495335"/>
                </a:lnTo>
                <a:lnTo>
                  <a:pt x="406715" y="472781"/>
                </a:lnTo>
                <a:lnTo>
                  <a:pt x="442709" y="442709"/>
                </a:lnTo>
                <a:lnTo>
                  <a:pt x="472781" y="406715"/>
                </a:lnTo>
                <a:lnTo>
                  <a:pt x="495335" y="367088"/>
                </a:lnTo>
                <a:lnTo>
                  <a:pt x="510371" y="324867"/>
                </a:lnTo>
                <a:lnTo>
                  <a:pt x="517889" y="281089"/>
                </a:lnTo>
                <a:lnTo>
                  <a:pt x="517889" y="236792"/>
                </a:lnTo>
                <a:lnTo>
                  <a:pt x="510371" y="193015"/>
                </a:lnTo>
                <a:lnTo>
                  <a:pt x="495335" y="150795"/>
                </a:lnTo>
                <a:lnTo>
                  <a:pt x="472781" y="111171"/>
                </a:lnTo>
                <a:lnTo>
                  <a:pt x="442709" y="75180"/>
                </a:lnTo>
                <a:lnTo>
                  <a:pt x="406715" y="45108"/>
                </a:lnTo>
                <a:lnTo>
                  <a:pt x="367088" y="22554"/>
                </a:lnTo>
                <a:lnTo>
                  <a:pt x="324867" y="7518"/>
                </a:lnTo>
                <a:lnTo>
                  <a:pt x="28108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9793102" y="3614379"/>
            <a:ext cx="518159" cy="518159"/>
          </a:xfrm>
          <a:custGeom>
            <a:avLst/>
            <a:gdLst/>
            <a:ahLst/>
            <a:cxnLst/>
            <a:rect l="l" t="t" r="r" b="b"/>
            <a:pathLst>
              <a:path w="518159" h="518160">
                <a:moveTo>
                  <a:pt x="442711" y="75178"/>
                </a:moveTo>
                <a:lnTo>
                  <a:pt x="472783" y="111171"/>
                </a:lnTo>
                <a:lnTo>
                  <a:pt x="495336" y="150797"/>
                </a:lnTo>
                <a:lnTo>
                  <a:pt x="510372" y="193018"/>
                </a:lnTo>
                <a:lnTo>
                  <a:pt x="517890" y="236796"/>
                </a:lnTo>
                <a:lnTo>
                  <a:pt x="517890" y="281093"/>
                </a:lnTo>
                <a:lnTo>
                  <a:pt x="510372" y="324871"/>
                </a:lnTo>
                <a:lnTo>
                  <a:pt x="495336" y="367092"/>
                </a:lnTo>
                <a:lnTo>
                  <a:pt x="472783" y="406718"/>
                </a:lnTo>
                <a:lnTo>
                  <a:pt x="442711" y="442711"/>
                </a:lnTo>
                <a:lnTo>
                  <a:pt x="406718" y="472783"/>
                </a:lnTo>
                <a:lnTo>
                  <a:pt x="367092" y="495336"/>
                </a:lnTo>
                <a:lnTo>
                  <a:pt x="324871" y="510372"/>
                </a:lnTo>
                <a:lnTo>
                  <a:pt x="281093" y="517890"/>
                </a:lnTo>
                <a:lnTo>
                  <a:pt x="236796" y="517890"/>
                </a:lnTo>
                <a:lnTo>
                  <a:pt x="193018" y="510372"/>
                </a:lnTo>
                <a:lnTo>
                  <a:pt x="150797" y="495336"/>
                </a:lnTo>
                <a:lnTo>
                  <a:pt x="111171" y="472783"/>
                </a:lnTo>
                <a:lnTo>
                  <a:pt x="75178" y="442711"/>
                </a:lnTo>
                <a:lnTo>
                  <a:pt x="45107" y="406718"/>
                </a:lnTo>
                <a:lnTo>
                  <a:pt x="22553" y="367092"/>
                </a:lnTo>
                <a:lnTo>
                  <a:pt x="7517" y="324871"/>
                </a:lnTo>
                <a:lnTo>
                  <a:pt x="0" y="281093"/>
                </a:lnTo>
                <a:lnTo>
                  <a:pt x="0" y="236796"/>
                </a:lnTo>
                <a:lnTo>
                  <a:pt x="7517" y="193018"/>
                </a:lnTo>
                <a:lnTo>
                  <a:pt x="22553" y="150797"/>
                </a:lnTo>
                <a:lnTo>
                  <a:pt x="45107" y="111171"/>
                </a:lnTo>
                <a:lnTo>
                  <a:pt x="75178" y="75178"/>
                </a:lnTo>
                <a:lnTo>
                  <a:pt x="111171" y="45107"/>
                </a:lnTo>
                <a:lnTo>
                  <a:pt x="150797" y="22553"/>
                </a:lnTo>
                <a:lnTo>
                  <a:pt x="193018" y="7517"/>
                </a:lnTo>
                <a:lnTo>
                  <a:pt x="236796" y="0"/>
                </a:lnTo>
                <a:lnTo>
                  <a:pt x="281093" y="0"/>
                </a:lnTo>
                <a:lnTo>
                  <a:pt x="324871" y="7517"/>
                </a:lnTo>
                <a:lnTo>
                  <a:pt x="367092" y="22553"/>
                </a:lnTo>
                <a:lnTo>
                  <a:pt x="406718" y="45107"/>
                </a:lnTo>
                <a:lnTo>
                  <a:pt x="442711" y="75178"/>
                </a:lnTo>
                <a:close/>
              </a:path>
            </a:pathLst>
          </a:custGeom>
          <a:ln w="6282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5624551" y="4535401"/>
            <a:ext cx="518159" cy="518159"/>
          </a:xfrm>
          <a:custGeom>
            <a:avLst/>
            <a:gdLst/>
            <a:ahLst/>
            <a:cxnLst/>
            <a:rect l="l" t="t" r="r" b="b"/>
            <a:pathLst>
              <a:path w="518160" h="518160">
                <a:moveTo>
                  <a:pt x="281093" y="0"/>
                </a:moveTo>
                <a:lnTo>
                  <a:pt x="236796" y="0"/>
                </a:lnTo>
                <a:lnTo>
                  <a:pt x="193017" y="7518"/>
                </a:lnTo>
                <a:lnTo>
                  <a:pt x="150797" y="22554"/>
                </a:lnTo>
                <a:lnTo>
                  <a:pt x="111172" y="45108"/>
                </a:lnTo>
                <a:lnTo>
                  <a:pt x="75180" y="75180"/>
                </a:lnTo>
                <a:lnTo>
                  <a:pt x="45108" y="111171"/>
                </a:lnTo>
                <a:lnTo>
                  <a:pt x="22554" y="150795"/>
                </a:lnTo>
                <a:lnTo>
                  <a:pt x="7518" y="193015"/>
                </a:lnTo>
                <a:lnTo>
                  <a:pt x="0" y="236792"/>
                </a:lnTo>
                <a:lnTo>
                  <a:pt x="0" y="281089"/>
                </a:lnTo>
                <a:lnTo>
                  <a:pt x="7518" y="324867"/>
                </a:lnTo>
                <a:lnTo>
                  <a:pt x="22554" y="367088"/>
                </a:lnTo>
                <a:lnTo>
                  <a:pt x="45108" y="406715"/>
                </a:lnTo>
                <a:lnTo>
                  <a:pt x="75180" y="442709"/>
                </a:lnTo>
                <a:lnTo>
                  <a:pt x="111172" y="472781"/>
                </a:lnTo>
                <a:lnTo>
                  <a:pt x="150797" y="495335"/>
                </a:lnTo>
                <a:lnTo>
                  <a:pt x="193017" y="510371"/>
                </a:lnTo>
                <a:lnTo>
                  <a:pt x="236796" y="517889"/>
                </a:lnTo>
                <a:lnTo>
                  <a:pt x="281093" y="517889"/>
                </a:lnTo>
                <a:lnTo>
                  <a:pt x="324872" y="510371"/>
                </a:lnTo>
                <a:lnTo>
                  <a:pt x="367092" y="495335"/>
                </a:lnTo>
                <a:lnTo>
                  <a:pt x="406717" y="472781"/>
                </a:lnTo>
                <a:lnTo>
                  <a:pt x="442709" y="442709"/>
                </a:lnTo>
                <a:lnTo>
                  <a:pt x="472781" y="406715"/>
                </a:lnTo>
                <a:lnTo>
                  <a:pt x="495335" y="367088"/>
                </a:lnTo>
                <a:lnTo>
                  <a:pt x="510371" y="324867"/>
                </a:lnTo>
                <a:lnTo>
                  <a:pt x="517889" y="281089"/>
                </a:lnTo>
                <a:lnTo>
                  <a:pt x="517889" y="236792"/>
                </a:lnTo>
                <a:lnTo>
                  <a:pt x="510371" y="193015"/>
                </a:lnTo>
                <a:lnTo>
                  <a:pt x="495335" y="150795"/>
                </a:lnTo>
                <a:lnTo>
                  <a:pt x="472781" y="111171"/>
                </a:lnTo>
                <a:lnTo>
                  <a:pt x="442709" y="75180"/>
                </a:lnTo>
                <a:lnTo>
                  <a:pt x="406717" y="45108"/>
                </a:lnTo>
                <a:lnTo>
                  <a:pt x="367092" y="22554"/>
                </a:lnTo>
                <a:lnTo>
                  <a:pt x="324872" y="7518"/>
                </a:lnTo>
                <a:lnTo>
                  <a:pt x="28109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5624548" y="4535398"/>
            <a:ext cx="518159" cy="518159"/>
          </a:xfrm>
          <a:custGeom>
            <a:avLst/>
            <a:gdLst/>
            <a:ahLst/>
            <a:cxnLst/>
            <a:rect l="l" t="t" r="r" b="b"/>
            <a:pathLst>
              <a:path w="518160" h="518160">
                <a:moveTo>
                  <a:pt x="442711" y="75178"/>
                </a:moveTo>
                <a:lnTo>
                  <a:pt x="472783" y="111171"/>
                </a:lnTo>
                <a:lnTo>
                  <a:pt x="495336" y="150797"/>
                </a:lnTo>
                <a:lnTo>
                  <a:pt x="510372" y="193018"/>
                </a:lnTo>
                <a:lnTo>
                  <a:pt x="517890" y="236796"/>
                </a:lnTo>
                <a:lnTo>
                  <a:pt x="517890" y="281093"/>
                </a:lnTo>
                <a:lnTo>
                  <a:pt x="510372" y="324871"/>
                </a:lnTo>
                <a:lnTo>
                  <a:pt x="495336" y="367092"/>
                </a:lnTo>
                <a:lnTo>
                  <a:pt x="472783" y="406718"/>
                </a:lnTo>
                <a:lnTo>
                  <a:pt x="442711" y="442711"/>
                </a:lnTo>
                <a:lnTo>
                  <a:pt x="406718" y="472783"/>
                </a:lnTo>
                <a:lnTo>
                  <a:pt x="367092" y="495336"/>
                </a:lnTo>
                <a:lnTo>
                  <a:pt x="324871" y="510372"/>
                </a:lnTo>
                <a:lnTo>
                  <a:pt x="281093" y="517890"/>
                </a:lnTo>
                <a:lnTo>
                  <a:pt x="236796" y="517890"/>
                </a:lnTo>
                <a:lnTo>
                  <a:pt x="193018" y="510372"/>
                </a:lnTo>
                <a:lnTo>
                  <a:pt x="150797" y="495336"/>
                </a:lnTo>
                <a:lnTo>
                  <a:pt x="111171" y="472783"/>
                </a:lnTo>
                <a:lnTo>
                  <a:pt x="75178" y="442711"/>
                </a:lnTo>
                <a:lnTo>
                  <a:pt x="45107" y="406718"/>
                </a:lnTo>
                <a:lnTo>
                  <a:pt x="22553" y="367092"/>
                </a:lnTo>
                <a:lnTo>
                  <a:pt x="7517" y="324871"/>
                </a:lnTo>
                <a:lnTo>
                  <a:pt x="0" y="281093"/>
                </a:lnTo>
                <a:lnTo>
                  <a:pt x="0" y="236796"/>
                </a:lnTo>
                <a:lnTo>
                  <a:pt x="7517" y="193018"/>
                </a:lnTo>
                <a:lnTo>
                  <a:pt x="22553" y="150797"/>
                </a:lnTo>
                <a:lnTo>
                  <a:pt x="45107" y="111171"/>
                </a:lnTo>
                <a:lnTo>
                  <a:pt x="75178" y="75178"/>
                </a:lnTo>
                <a:lnTo>
                  <a:pt x="111171" y="45107"/>
                </a:lnTo>
                <a:lnTo>
                  <a:pt x="150797" y="22553"/>
                </a:lnTo>
                <a:lnTo>
                  <a:pt x="193018" y="7517"/>
                </a:lnTo>
                <a:lnTo>
                  <a:pt x="236796" y="0"/>
                </a:lnTo>
                <a:lnTo>
                  <a:pt x="281093" y="0"/>
                </a:lnTo>
                <a:lnTo>
                  <a:pt x="324871" y="7517"/>
                </a:lnTo>
                <a:lnTo>
                  <a:pt x="367092" y="22553"/>
                </a:lnTo>
                <a:lnTo>
                  <a:pt x="406718" y="45107"/>
                </a:lnTo>
                <a:lnTo>
                  <a:pt x="442711" y="75178"/>
                </a:lnTo>
                <a:close/>
              </a:path>
            </a:pathLst>
          </a:custGeom>
          <a:ln w="6282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015493" y="3766723"/>
            <a:ext cx="0" cy="4188460"/>
          </a:xfrm>
          <a:custGeom>
            <a:avLst/>
            <a:gdLst/>
            <a:ahLst/>
            <a:cxnLst/>
            <a:rect l="l" t="t" r="r" b="b"/>
            <a:pathLst>
              <a:path h="4188459">
                <a:moveTo>
                  <a:pt x="0" y="0"/>
                </a:moveTo>
                <a:lnTo>
                  <a:pt x="0" y="4188354"/>
                </a:lnTo>
              </a:path>
            </a:pathLst>
          </a:custGeom>
          <a:ln w="41883">
            <a:solidFill>
              <a:srgbClr val="C1C7D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3087559" y="3769518"/>
            <a:ext cx="0" cy="4185920"/>
          </a:xfrm>
          <a:custGeom>
            <a:avLst/>
            <a:gdLst/>
            <a:ahLst/>
            <a:cxnLst/>
            <a:rect l="l" t="t" r="r" b="b"/>
            <a:pathLst>
              <a:path h="4185920">
                <a:moveTo>
                  <a:pt x="0" y="0"/>
                </a:moveTo>
                <a:lnTo>
                  <a:pt x="0" y="4185558"/>
                </a:lnTo>
              </a:path>
            </a:pathLst>
          </a:custGeom>
          <a:ln w="41883">
            <a:solidFill>
              <a:srgbClr val="C1C7D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568220" y="6023416"/>
            <a:ext cx="4964430" cy="2494280"/>
          </a:xfrm>
          <a:prstGeom prst="rect">
            <a:avLst/>
          </a:prstGeom>
        </p:spPr>
        <p:txBody>
          <a:bodyPr vert="horz" wrap="square" lIns="0" tIns="270510" rIns="0" bIns="0" rtlCol="0">
            <a:spAutoFit/>
          </a:bodyPr>
          <a:lstStyle/>
          <a:p>
            <a:pPr marL="1384300">
              <a:lnSpc>
                <a:spcPct val="100000"/>
              </a:lnSpc>
              <a:spcBef>
                <a:spcPts val="2130"/>
              </a:spcBef>
            </a:pPr>
            <a:r>
              <a:rPr sz="3950" b="1" spc="-505" dirty="0">
                <a:solidFill>
                  <a:srgbClr val="253858"/>
                </a:solidFill>
                <a:latin typeface="Verdana"/>
                <a:cs typeface="Verdana"/>
              </a:rPr>
              <a:t>Examples</a:t>
            </a:r>
            <a:endParaRPr sz="3950">
              <a:latin typeface="Verdana"/>
              <a:cs typeface="Verdana"/>
            </a:endParaRPr>
          </a:p>
          <a:p>
            <a:pPr marL="12700" marR="5080" algn="ctr">
              <a:lnSpc>
                <a:spcPct val="107100"/>
              </a:lnSpc>
              <a:spcBef>
                <a:spcPts val="1285"/>
              </a:spcBef>
            </a:pPr>
            <a:r>
              <a:rPr sz="2950" spc="-175" dirty="0">
                <a:solidFill>
                  <a:srgbClr val="091E42"/>
                </a:solidFill>
                <a:latin typeface="Verdana"/>
                <a:cs typeface="Verdana"/>
              </a:rPr>
              <a:t>Three</a:t>
            </a:r>
            <a:r>
              <a:rPr sz="2950" spc="-365" dirty="0">
                <a:solidFill>
                  <a:srgbClr val="091E42"/>
                </a:solidFill>
                <a:latin typeface="Verdana"/>
                <a:cs typeface="Verdana"/>
              </a:rPr>
              <a:t> </a:t>
            </a:r>
            <a:r>
              <a:rPr sz="2950" spc="-204" dirty="0">
                <a:solidFill>
                  <a:srgbClr val="091E42"/>
                </a:solidFill>
                <a:latin typeface="Verdana"/>
                <a:cs typeface="Verdana"/>
              </a:rPr>
              <a:t>use</a:t>
            </a:r>
            <a:r>
              <a:rPr sz="2950" spc="-360" dirty="0">
                <a:solidFill>
                  <a:srgbClr val="091E42"/>
                </a:solidFill>
                <a:latin typeface="Verdana"/>
                <a:cs typeface="Verdana"/>
              </a:rPr>
              <a:t> </a:t>
            </a:r>
            <a:r>
              <a:rPr sz="2950" spc="-175" dirty="0">
                <a:solidFill>
                  <a:srgbClr val="091E42"/>
                </a:solidFill>
                <a:latin typeface="Verdana"/>
                <a:cs typeface="Verdana"/>
              </a:rPr>
              <a:t>cases</a:t>
            </a:r>
            <a:r>
              <a:rPr sz="2950" spc="-365" dirty="0">
                <a:solidFill>
                  <a:srgbClr val="091E42"/>
                </a:solidFill>
                <a:latin typeface="Verdana"/>
                <a:cs typeface="Verdana"/>
              </a:rPr>
              <a:t> </a:t>
            </a:r>
            <a:r>
              <a:rPr sz="2950" spc="-135" dirty="0">
                <a:solidFill>
                  <a:srgbClr val="091E42"/>
                </a:solidFill>
                <a:latin typeface="Verdana"/>
                <a:cs typeface="Verdana"/>
              </a:rPr>
              <a:t>for</a:t>
            </a:r>
            <a:r>
              <a:rPr sz="2950" spc="-360" dirty="0">
                <a:solidFill>
                  <a:srgbClr val="091E42"/>
                </a:solidFill>
                <a:latin typeface="Verdana"/>
                <a:cs typeface="Verdana"/>
              </a:rPr>
              <a:t> </a:t>
            </a:r>
            <a:r>
              <a:rPr sz="2950" spc="-150" dirty="0">
                <a:solidFill>
                  <a:srgbClr val="091E42"/>
                </a:solidFill>
                <a:latin typeface="Verdana"/>
                <a:cs typeface="Verdana"/>
              </a:rPr>
              <a:t>intelligent  </a:t>
            </a:r>
            <a:r>
              <a:rPr sz="2950" spc="-229" dirty="0">
                <a:solidFill>
                  <a:srgbClr val="091E42"/>
                </a:solidFill>
                <a:latin typeface="Verdana"/>
                <a:cs typeface="Verdana"/>
              </a:rPr>
              <a:t>systems </a:t>
            </a:r>
            <a:r>
              <a:rPr sz="2950" spc="-140" dirty="0">
                <a:solidFill>
                  <a:srgbClr val="091E42"/>
                </a:solidFill>
                <a:latin typeface="Verdana"/>
                <a:cs typeface="Verdana"/>
              </a:rPr>
              <a:t>within </a:t>
            </a:r>
            <a:r>
              <a:rPr sz="2950" spc="-170" dirty="0">
                <a:solidFill>
                  <a:srgbClr val="091E42"/>
                </a:solidFill>
                <a:latin typeface="Verdana"/>
                <a:cs typeface="Verdana"/>
              </a:rPr>
              <a:t>Customer  </a:t>
            </a:r>
            <a:r>
              <a:rPr sz="2950" spc="-165" dirty="0">
                <a:solidFill>
                  <a:srgbClr val="091E42"/>
                </a:solidFill>
                <a:latin typeface="Verdana"/>
                <a:cs typeface="Verdana"/>
              </a:rPr>
              <a:t>Support</a:t>
            </a:r>
            <a:endParaRPr sz="2950">
              <a:latin typeface="Verdana"/>
              <a:cs typeface="Verdan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562954" y="1495107"/>
            <a:ext cx="2995295" cy="10306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600" spc="-685" dirty="0">
                <a:solidFill>
                  <a:srgbClr val="253858"/>
                </a:solidFill>
              </a:rPr>
              <a:t>A</a:t>
            </a:r>
            <a:r>
              <a:rPr sz="6600" spc="-565" dirty="0">
                <a:solidFill>
                  <a:srgbClr val="253858"/>
                </a:solidFill>
              </a:rPr>
              <a:t>g</a:t>
            </a:r>
            <a:r>
              <a:rPr sz="6600" spc="-810" dirty="0">
                <a:solidFill>
                  <a:srgbClr val="253858"/>
                </a:solidFill>
              </a:rPr>
              <a:t>e</a:t>
            </a:r>
            <a:r>
              <a:rPr sz="6600" spc="-919" dirty="0">
                <a:solidFill>
                  <a:srgbClr val="253858"/>
                </a:solidFill>
              </a:rPr>
              <a:t>n</a:t>
            </a:r>
            <a:r>
              <a:rPr sz="6600" spc="-665" dirty="0">
                <a:solidFill>
                  <a:srgbClr val="253858"/>
                </a:solidFill>
              </a:rPr>
              <a:t>d</a:t>
            </a:r>
            <a:r>
              <a:rPr sz="6600" spc="-855" dirty="0">
                <a:solidFill>
                  <a:srgbClr val="253858"/>
                </a:solidFill>
              </a:rPr>
              <a:t>a</a:t>
            </a:r>
            <a:endParaRPr sz="6600"/>
          </a:p>
        </p:txBody>
      </p:sp>
      <p:sp>
        <p:nvSpPr>
          <p:cNvPr id="6" name="object 6"/>
          <p:cNvSpPr txBox="1"/>
          <p:nvPr/>
        </p:nvSpPr>
        <p:spPr>
          <a:xfrm>
            <a:off x="13829810" y="6023416"/>
            <a:ext cx="4592320" cy="2494280"/>
          </a:xfrm>
          <a:prstGeom prst="rect">
            <a:avLst/>
          </a:prstGeom>
        </p:spPr>
        <p:txBody>
          <a:bodyPr vert="horz" wrap="square" lIns="0" tIns="270510" rIns="0" bIns="0" rtlCol="0">
            <a:spAutoFit/>
          </a:bodyPr>
          <a:lstStyle/>
          <a:p>
            <a:pPr marL="473075">
              <a:lnSpc>
                <a:spcPct val="100000"/>
              </a:lnSpc>
              <a:spcBef>
                <a:spcPts val="2130"/>
              </a:spcBef>
            </a:pPr>
            <a:r>
              <a:rPr sz="3950" b="1" spc="-515" dirty="0">
                <a:solidFill>
                  <a:srgbClr val="253858"/>
                </a:solidFill>
                <a:latin typeface="Verdana"/>
                <a:cs typeface="Verdana"/>
              </a:rPr>
              <a:t>Implementation</a:t>
            </a:r>
            <a:endParaRPr sz="3950" dirty="0">
              <a:latin typeface="Verdana"/>
              <a:cs typeface="Verdana"/>
            </a:endParaRPr>
          </a:p>
          <a:p>
            <a:pPr marL="12065" marR="5080" algn="ctr">
              <a:lnSpc>
                <a:spcPct val="107100"/>
              </a:lnSpc>
              <a:spcBef>
                <a:spcPts val="1285"/>
              </a:spcBef>
            </a:pPr>
            <a:r>
              <a:rPr sz="2950" spc="-90" dirty="0">
                <a:solidFill>
                  <a:srgbClr val="091E42"/>
                </a:solidFill>
                <a:latin typeface="Verdana"/>
                <a:cs typeface="Verdana"/>
              </a:rPr>
              <a:t>How</a:t>
            </a:r>
            <a:r>
              <a:rPr sz="2950" spc="-780" dirty="0">
                <a:solidFill>
                  <a:srgbClr val="091E42"/>
                </a:solidFill>
                <a:latin typeface="Verdana"/>
                <a:cs typeface="Verdana"/>
              </a:rPr>
              <a:t> </a:t>
            </a:r>
            <a:r>
              <a:rPr lang="en-US" sz="2950" spc="-170" dirty="0">
                <a:solidFill>
                  <a:srgbClr val="091E42"/>
                </a:solidFill>
                <a:latin typeface="Verdana"/>
                <a:cs typeface="Verdana"/>
              </a:rPr>
              <a:t>to</a:t>
            </a:r>
            <a:r>
              <a:rPr sz="2950" spc="-170" dirty="0">
                <a:solidFill>
                  <a:srgbClr val="091E42"/>
                </a:solidFill>
                <a:latin typeface="Verdana"/>
                <a:cs typeface="Verdana"/>
              </a:rPr>
              <a:t> </a:t>
            </a:r>
            <a:r>
              <a:rPr sz="2950" spc="-180" dirty="0">
                <a:solidFill>
                  <a:srgbClr val="091E42"/>
                </a:solidFill>
                <a:latin typeface="Verdana"/>
                <a:cs typeface="Verdana"/>
              </a:rPr>
              <a:t>integrate </a:t>
            </a:r>
            <a:r>
              <a:rPr sz="2950" spc="-210" dirty="0">
                <a:solidFill>
                  <a:srgbClr val="091E42"/>
                </a:solidFill>
                <a:latin typeface="Verdana"/>
                <a:cs typeface="Verdana"/>
              </a:rPr>
              <a:t>AI </a:t>
            </a:r>
            <a:r>
              <a:rPr sz="2950" spc="-130" dirty="0">
                <a:solidFill>
                  <a:srgbClr val="091E42"/>
                </a:solidFill>
                <a:latin typeface="Verdana"/>
                <a:cs typeface="Verdana"/>
              </a:rPr>
              <a:t>with </a:t>
            </a:r>
            <a:r>
              <a:rPr sz="2950" spc="-175" dirty="0">
                <a:solidFill>
                  <a:srgbClr val="091E42"/>
                </a:solidFill>
                <a:latin typeface="Verdana"/>
                <a:cs typeface="Verdana"/>
              </a:rPr>
              <a:t>our </a:t>
            </a:r>
            <a:r>
              <a:rPr sz="2950" spc="-150" dirty="0">
                <a:solidFill>
                  <a:srgbClr val="091E42"/>
                </a:solidFill>
                <a:latin typeface="Verdana"/>
                <a:cs typeface="Verdana"/>
              </a:rPr>
              <a:t>own </a:t>
            </a:r>
            <a:r>
              <a:rPr sz="2950" spc="-75" dirty="0">
                <a:solidFill>
                  <a:srgbClr val="091E42"/>
                </a:solidFill>
                <a:latin typeface="Verdana"/>
                <a:cs typeface="Verdana"/>
              </a:rPr>
              <a:t>Jira </a:t>
            </a:r>
            <a:r>
              <a:rPr sz="2950" spc="-170" dirty="0">
                <a:solidFill>
                  <a:srgbClr val="091E42"/>
                </a:solidFill>
                <a:latin typeface="Verdana"/>
                <a:cs typeface="Verdana"/>
              </a:rPr>
              <a:t>Service  </a:t>
            </a:r>
            <a:r>
              <a:rPr sz="2950" spc="-190" dirty="0">
                <a:solidFill>
                  <a:srgbClr val="091E42"/>
                </a:solidFill>
                <a:latin typeface="Verdana"/>
                <a:cs typeface="Verdana"/>
              </a:rPr>
              <a:t>Desk</a:t>
            </a:r>
            <a:r>
              <a:rPr sz="2950" spc="-360" dirty="0">
                <a:solidFill>
                  <a:srgbClr val="091E42"/>
                </a:solidFill>
                <a:latin typeface="Verdana"/>
                <a:cs typeface="Verdana"/>
              </a:rPr>
              <a:t> </a:t>
            </a:r>
            <a:r>
              <a:rPr sz="2950" spc="-185" dirty="0">
                <a:solidFill>
                  <a:srgbClr val="091E42"/>
                </a:solidFill>
                <a:latin typeface="Verdana"/>
                <a:cs typeface="Verdana"/>
              </a:rPr>
              <a:t>deployment</a:t>
            </a:r>
            <a:endParaRPr sz="2950" dirty="0">
              <a:latin typeface="Verdana"/>
              <a:cs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652170" y="6023416"/>
            <a:ext cx="4641850" cy="2494280"/>
          </a:xfrm>
          <a:prstGeom prst="rect">
            <a:avLst/>
          </a:prstGeom>
        </p:spPr>
        <p:txBody>
          <a:bodyPr vert="horz" wrap="square" lIns="0" tIns="270510" rIns="0" bIns="0" rtlCol="0">
            <a:spAutoFit/>
          </a:bodyPr>
          <a:lstStyle/>
          <a:p>
            <a:pPr marL="295275">
              <a:lnSpc>
                <a:spcPct val="100000"/>
              </a:lnSpc>
              <a:spcBef>
                <a:spcPts val="2130"/>
              </a:spcBef>
            </a:pPr>
            <a:r>
              <a:rPr sz="3950" b="1" spc="-465" dirty="0">
                <a:solidFill>
                  <a:srgbClr val="253858"/>
                </a:solidFill>
                <a:latin typeface="Verdana"/>
                <a:cs typeface="Verdana"/>
              </a:rPr>
              <a:t>Introduction </a:t>
            </a:r>
            <a:r>
              <a:rPr sz="3950" b="1" spc="-390" dirty="0">
                <a:solidFill>
                  <a:srgbClr val="253858"/>
                </a:solidFill>
                <a:latin typeface="Verdana"/>
                <a:cs typeface="Verdana"/>
              </a:rPr>
              <a:t>to</a:t>
            </a:r>
            <a:r>
              <a:rPr sz="3950" b="1" spc="-470" dirty="0">
                <a:solidFill>
                  <a:srgbClr val="253858"/>
                </a:solidFill>
                <a:latin typeface="Verdana"/>
                <a:cs typeface="Verdana"/>
              </a:rPr>
              <a:t> </a:t>
            </a:r>
            <a:r>
              <a:rPr sz="3950" b="1" spc="-630" dirty="0">
                <a:solidFill>
                  <a:srgbClr val="253858"/>
                </a:solidFill>
                <a:latin typeface="Verdana"/>
                <a:cs typeface="Verdana"/>
              </a:rPr>
              <a:t>AI</a:t>
            </a:r>
            <a:endParaRPr sz="3950">
              <a:latin typeface="Verdana"/>
              <a:cs typeface="Verdana"/>
            </a:endParaRPr>
          </a:p>
          <a:p>
            <a:pPr marL="12700" marR="5080" algn="ctr">
              <a:lnSpc>
                <a:spcPct val="107100"/>
              </a:lnSpc>
              <a:spcBef>
                <a:spcPts val="1285"/>
              </a:spcBef>
            </a:pPr>
            <a:r>
              <a:rPr sz="2950" spc="-175" dirty="0">
                <a:solidFill>
                  <a:srgbClr val="091E42"/>
                </a:solidFill>
                <a:latin typeface="Verdana"/>
                <a:cs typeface="Verdana"/>
              </a:rPr>
              <a:t>Including </a:t>
            </a:r>
            <a:r>
              <a:rPr sz="2950" spc="-95" dirty="0">
                <a:solidFill>
                  <a:srgbClr val="091E42"/>
                </a:solidFill>
                <a:latin typeface="Verdana"/>
                <a:cs typeface="Verdana"/>
              </a:rPr>
              <a:t>Machine</a:t>
            </a:r>
            <a:r>
              <a:rPr sz="2950" spc="-605" dirty="0">
                <a:solidFill>
                  <a:srgbClr val="091E42"/>
                </a:solidFill>
                <a:latin typeface="Verdana"/>
                <a:cs typeface="Verdana"/>
              </a:rPr>
              <a:t> </a:t>
            </a:r>
            <a:r>
              <a:rPr sz="2950" spc="-175" dirty="0">
                <a:solidFill>
                  <a:srgbClr val="091E42"/>
                </a:solidFill>
                <a:latin typeface="Verdana"/>
                <a:cs typeface="Verdana"/>
              </a:rPr>
              <a:t>Learning  </a:t>
            </a:r>
            <a:r>
              <a:rPr sz="2950" spc="-195" dirty="0">
                <a:solidFill>
                  <a:srgbClr val="091E42"/>
                </a:solidFill>
                <a:latin typeface="Verdana"/>
                <a:cs typeface="Verdana"/>
              </a:rPr>
              <a:t>and </a:t>
            </a:r>
            <a:r>
              <a:rPr sz="2950" spc="-160" dirty="0">
                <a:solidFill>
                  <a:srgbClr val="091E42"/>
                </a:solidFill>
                <a:latin typeface="Verdana"/>
                <a:cs typeface="Verdana"/>
              </a:rPr>
              <a:t>Natural </a:t>
            </a:r>
            <a:r>
              <a:rPr sz="2950" spc="-190" dirty="0">
                <a:solidFill>
                  <a:srgbClr val="091E42"/>
                </a:solidFill>
                <a:latin typeface="Verdana"/>
                <a:cs typeface="Verdana"/>
              </a:rPr>
              <a:t>Language  </a:t>
            </a:r>
            <a:r>
              <a:rPr sz="2950" spc="-185" dirty="0">
                <a:solidFill>
                  <a:srgbClr val="091E42"/>
                </a:solidFill>
                <a:latin typeface="Verdana"/>
                <a:cs typeface="Verdana"/>
              </a:rPr>
              <a:t>Understanding</a:t>
            </a:r>
            <a:endParaRPr sz="2950">
              <a:latin typeface="Verdana"/>
              <a:cs typeface="Verdan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823583" y="3539259"/>
            <a:ext cx="2307628" cy="23076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619114" y="4161810"/>
            <a:ext cx="710565" cy="1143635"/>
          </a:xfrm>
          <a:custGeom>
            <a:avLst/>
            <a:gdLst/>
            <a:ahLst/>
            <a:cxnLst/>
            <a:rect l="l" t="t" r="r" b="b"/>
            <a:pathLst>
              <a:path w="710564" h="1143635">
                <a:moveTo>
                  <a:pt x="333225" y="913658"/>
                </a:moveTo>
                <a:lnTo>
                  <a:pt x="288319" y="922947"/>
                </a:lnTo>
                <a:lnTo>
                  <a:pt x="252068" y="948077"/>
                </a:lnTo>
                <a:lnTo>
                  <a:pt x="227843" y="984941"/>
                </a:lnTo>
                <a:lnTo>
                  <a:pt x="219019" y="1029434"/>
                </a:lnTo>
                <a:lnTo>
                  <a:pt x="227843" y="1073677"/>
                </a:lnTo>
                <a:lnTo>
                  <a:pt x="252068" y="1110002"/>
                </a:lnTo>
                <a:lnTo>
                  <a:pt x="288319" y="1134595"/>
                </a:lnTo>
                <a:lnTo>
                  <a:pt x="333225" y="1143640"/>
                </a:lnTo>
                <a:lnTo>
                  <a:pt x="377472" y="1134595"/>
                </a:lnTo>
                <a:lnTo>
                  <a:pt x="413797" y="1110002"/>
                </a:lnTo>
                <a:lnTo>
                  <a:pt x="438387" y="1073677"/>
                </a:lnTo>
                <a:lnTo>
                  <a:pt x="447431" y="1029434"/>
                </a:lnTo>
                <a:lnTo>
                  <a:pt x="438387" y="984941"/>
                </a:lnTo>
                <a:lnTo>
                  <a:pt x="413797" y="948077"/>
                </a:lnTo>
                <a:lnTo>
                  <a:pt x="377472" y="922947"/>
                </a:lnTo>
                <a:lnTo>
                  <a:pt x="333225" y="913658"/>
                </a:lnTo>
                <a:close/>
              </a:path>
              <a:path w="710564" h="1143635">
                <a:moveTo>
                  <a:pt x="670160" y="162707"/>
                </a:moveTo>
                <a:lnTo>
                  <a:pt x="353570" y="162707"/>
                </a:lnTo>
                <a:lnTo>
                  <a:pt x="405737" y="168762"/>
                </a:lnTo>
                <a:lnTo>
                  <a:pt x="448127" y="185596"/>
                </a:lnTo>
                <a:lnTo>
                  <a:pt x="480872" y="211209"/>
                </a:lnTo>
                <a:lnTo>
                  <a:pt x="504101" y="243601"/>
                </a:lnTo>
                <a:lnTo>
                  <a:pt x="517943" y="280772"/>
                </a:lnTo>
                <a:lnTo>
                  <a:pt x="522528" y="320723"/>
                </a:lnTo>
                <a:lnTo>
                  <a:pt x="518300" y="359150"/>
                </a:lnTo>
                <a:lnTo>
                  <a:pt x="505127" y="394645"/>
                </a:lnTo>
                <a:lnTo>
                  <a:pt x="482272" y="427206"/>
                </a:lnTo>
                <a:lnTo>
                  <a:pt x="449002" y="456834"/>
                </a:lnTo>
                <a:lnTo>
                  <a:pt x="377035" y="508455"/>
                </a:lnTo>
                <a:lnTo>
                  <a:pt x="336141" y="542254"/>
                </a:lnTo>
                <a:lnTo>
                  <a:pt x="303850" y="578050"/>
                </a:lnTo>
                <a:lnTo>
                  <a:pt x="279643" y="616019"/>
                </a:lnTo>
                <a:lnTo>
                  <a:pt x="262997" y="656334"/>
                </a:lnTo>
                <a:lnTo>
                  <a:pt x="253392" y="699169"/>
                </a:lnTo>
                <a:lnTo>
                  <a:pt x="250306" y="744699"/>
                </a:lnTo>
                <a:lnTo>
                  <a:pt x="250576" y="760369"/>
                </a:lnTo>
                <a:lnTo>
                  <a:pt x="251286" y="775010"/>
                </a:lnTo>
                <a:lnTo>
                  <a:pt x="252289" y="789356"/>
                </a:lnTo>
                <a:lnTo>
                  <a:pt x="253437" y="804143"/>
                </a:lnTo>
                <a:lnTo>
                  <a:pt x="409893" y="804143"/>
                </a:lnTo>
                <a:lnTo>
                  <a:pt x="408322" y="794761"/>
                </a:lnTo>
                <a:lnTo>
                  <a:pt x="408322" y="783808"/>
                </a:lnTo>
                <a:lnTo>
                  <a:pt x="413283" y="739905"/>
                </a:lnTo>
                <a:lnTo>
                  <a:pt x="428070" y="700108"/>
                </a:lnTo>
                <a:lnTo>
                  <a:pt x="452540" y="665005"/>
                </a:lnTo>
                <a:lnTo>
                  <a:pt x="486550" y="635184"/>
                </a:lnTo>
                <a:lnTo>
                  <a:pt x="553815" y="588254"/>
                </a:lnTo>
                <a:lnTo>
                  <a:pt x="591053" y="559290"/>
                </a:lnTo>
                <a:lnTo>
                  <a:pt x="624513" y="527232"/>
                </a:lnTo>
                <a:lnTo>
                  <a:pt x="653485" y="491862"/>
                </a:lnTo>
                <a:lnTo>
                  <a:pt x="677257" y="452962"/>
                </a:lnTo>
                <a:lnTo>
                  <a:pt x="695118" y="410313"/>
                </a:lnTo>
                <a:lnTo>
                  <a:pt x="706356" y="363695"/>
                </a:lnTo>
                <a:lnTo>
                  <a:pt x="710261" y="312890"/>
                </a:lnTo>
                <a:lnTo>
                  <a:pt x="707664" y="273214"/>
                </a:lnTo>
                <a:lnTo>
                  <a:pt x="699918" y="234309"/>
                </a:lnTo>
                <a:lnTo>
                  <a:pt x="687087" y="196684"/>
                </a:lnTo>
                <a:lnTo>
                  <a:pt x="670160" y="162707"/>
                </a:lnTo>
                <a:close/>
              </a:path>
              <a:path w="710564" h="1143635">
                <a:moveTo>
                  <a:pt x="353570" y="0"/>
                </a:moveTo>
                <a:lnTo>
                  <a:pt x="296985" y="3445"/>
                </a:lnTo>
                <a:lnTo>
                  <a:pt x="245350" y="13356"/>
                </a:lnTo>
                <a:lnTo>
                  <a:pt x="198659" y="29089"/>
                </a:lnTo>
                <a:lnTo>
                  <a:pt x="156906" y="50005"/>
                </a:lnTo>
                <a:lnTo>
                  <a:pt x="120086" y="75463"/>
                </a:lnTo>
                <a:lnTo>
                  <a:pt x="88193" y="104821"/>
                </a:lnTo>
                <a:lnTo>
                  <a:pt x="61222" y="137438"/>
                </a:lnTo>
                <a:lnTo>
                  <a:pt x="39167" y="172674"/>
                </a:lnTo>
                <a:lnTo>
                  <a:pt x="22023" y="209888"/>
                </a:lnTo>
                <a:lnTo>
                  <a:pt x="9784" y="248438"/>
                </a:lnTo>
                <a:lnTo>
                  <a:pt x="2445" y="287684"/>
                </a:lnTo>
                <a:lnTo>
                  <a:pt x="0" y="326984"/>
                </a:lnTo>
                <a:lnTo>
                  <a:pt x="585" y="345711"/>
                </a:lnTo>
                <a:lnTo>
                  <a:pt x="2341" y="364140"/>
                </a:lnTo>
                <a:lnTo>
                  <a:pt x="5269" y="381981"/>
                </a:lnTo>
                <a:lnTo>
                  <a:pt x="9371" y="398940"/>
                </a:lnTo>
                <a:lnTo>
                  <a:pt x="186161" y="411463"/>
                </a:lnTo>
                <a:lnTo>
                  <a:pt x="182054" y="396505"/>
                </a:lnTo>
                <a:lnTo>
                  <a:pt x="179122" y="378610"/>
                </a:lnTo>
                <a:lnTo>
                  <a:pt x="177365" y="359543"/>
                </a:lnTo>
                <a:lnTo>
                  <a:pt x="176779" y="341068"/>
                </a:lnTo>
                <a:lnTo>
                  <a:pt x="181835" y="296890"/>
                </a:lnTo>
                <a:lnTo>
                  <a:pt x="196886" y="255190"/>
                </a:lnTo>
                <a:lnTo>
                  <a:pt x="221758" y="218444"/>
                </a:lnTo>
                <a:lnTo>
                  <a:pt x="256279" y="189130"/>
                </a:lnTo>
                <a:lnTo>
                  <a:pt x="300274" y="169725"/>
                </a:lnTo>
                <a:lnTo>
                  <a:pt x="353570" y="162707"/>
                </a:lnTo>
                <a:lnTo>
                  <a:pt x="670160" y="162707"/>
                </a:lnTo>
                <a:lnTo>
                  <a:pt x="669237" y="160852"/>
                </a:lnTo>
                <a:lnTo>
                  <a:pt x="646433" y="127323"/>
                </a:lnTo>
                <a:lnTo>
                  <a:pt x="618740" y="96608"/>
                </a:lnTo>
                <a:lnTo>
                  <a:pt x="586223" y="69217"/>
                </a:lnTo>
                <a:lnTo>
                  <a:pt x="548948" y="45660"/>
                </a:lnTo>
                <a:lnTo>
                  <a:pt x="506980" y="26450"/>
                </a:lnTo>
                <a:lnTo>
                  <a:pt x="460385" y="12096"/>
                </a:lnTo>
                <a:lnTo>
                  <a:pt x="409226" y="3109"/>
                </a:lnTo>
                <a:lnTo>
                  <a:pt x="3535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082701" y="3787549"/>
            <a:ext cx="1786490" cy="20461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966193" y="3919901"/>
            <a:ext cx="773430" cy="773430"/>
          </a:xfrm>
          <a:custGeom>
            <a:avLst/>
            <a:gdLst/>
            <a:ahLst/>
            <a:cxnLst/>
            <a:rect l="l" t="t" r="r" b="b"/>
            <a:pathLst>
              <a:path w="773429" h="773429">
                <a:moveTo>
                  <a:pt x="0" y="0"/>
                </a:moveTo>
                <a:lnTo>
                  <a:pt x="48896" y="1521"/>
                </a:lnTo>
                <a:lnTo>
                  <a:pt x="96985" y="6024"/>
                </a:lnTo>
                <a:lnTo>
                  <a:pt x="144175" y="13418"/>
                </a:lnTo>
                <a:lnTo>
                  <a:pt x="190376" y="23613"/>
                </a:lnTo>
                <a:lnTo>
                  <a:pt x="235497" y="36518"/>
                </a:lnTo>
                <a:lnTo>
                  <a:pt x="279448" y="52043"/>
                </a:lnTo>
                <a:lnTo>
                  <a:pt x="322137" y="70097"/>
                </a:lnTo>
                <a:lnTo>
                  <a:pt x="363475" y="90589"/>
                </a:lnTo>
                <a:lnTo>
                  <a:pt x="403371" y="113429"/>
                </a:lnTo>
                <a:lnTo>
                  <a:pt x="441734" y="138526"/>
                </a:lnTo>
                <a:lnTo>
                  <a:pt x="478474" y="165790"/>
                </a:lnTo>
                <a:lnTo>
                  <a:pt x="513500" y="195131"/>
                </a:lnTo>
                <a:lnTo>
                  <a:pt x="546722" y="226457"/>
                </a:lnTo>
                <a:lnTo>
                  <a:pt x="578048" y="259677"/>
                </a:lnTo>
                <a:lnTo>
                  <a:pt x="607389" y="294703"/>
                </a:lnTo>
                <a:lnTo>
                  <a:pt x="634654" y="331442"/>
                </a:lnTo>
                <a:lnTo>
                  <a:pt x="659751" y="369805"/>
                </a:lnTo>
                <a:lnTo>
                  <a:pt x="682592" y="409700"/>
                </a:lnTo>
                <a:lnTo>
                  <a:pt x="703085" y="451038"/>
                </a:lnTo>
                <a:lnTo>
                  <a:pt x="721139" y="493727"/>
                </a:lnTo>
                <a:lnTo>
                  <a:pt x="736664" y="537677"/>
                </a:lnTo>
                <a:lnTo>
                  <a:pt x="749569" y="582798"/>
                </a:lnTo>
                <a:lnTo>
                  <a:pt x="759765" y="628998"/>
                </a:lnTo>
                <a:lnTo>
                  <a:pt x="767159" y="676188"/>
                </a:lnTo>
                <a:lnTo>
                  <a:pt x="771662" y="724277"/>
                </a:lnTo>
                <a:lnTo>
                  <a:pt x="773183" y="773174"/>
                </a:lnTo>
              </a:path>
            </a:pathLst>
          </a:custGeom>
          <a:ln w="110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768608" y="3710839"/>
            <a:ext cx="201166" cy="20116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988798" y="5263043"/>
            <a:ext cx="46990" cy="46990"/>
          </a:xfrm>
          <a:custGeom>
            <a:avLst/>
            <a:gdLst/>
            <a:ahLst/>
            <a:cxnLst/>
            <a:rect l="l" t="t" r="r" b="b"/>
            <a:pathLst>
              <a:path w="46989" h="46989">
                <a:moveTo>
                  <a:pt x="23360" y="0"/>
                </a:moveTo>
                <a:lnTo>
                  <a:pt x="14268" y="1834"/>
                </a:lnTo>
                <a:lnTo>
                  <a:pt x="6842" y="6837"/>
                </a:lnTo>
                <a:lnTo>
                  <a:pt x="1836" y="14259"/>
                </a:lnTo>
                <a:lnTo>
                  <a:pt x="0" y="23350"/>
                </a:lnTo>
                <a:lnTo>
                  <a:pt x="1836" y="32446"/>
                </a:lnTo>
                <a:lnTo>
                  <a:pt x="6842" y="39871"/>
                </a:lnTo>
                <a:lnTo>
                  <a:pt x="14268" y="44876"/>
                </a:lnTo>
                <a:lnTo>
                  <a:pt x="23360" y="46710"/>
                </a:lnTo>
                <a:lnTo>
                  <a:pt x="32452" y="44876"/>
                </a:lnTo>
                <a:lnTo>
                  <a:pt x="39878" y="39871"/>
                </a:lnTo>
                <a:lnTo>
                  <a:pt x="44885" y="32446"/>
                </a:lnTo>
                <a:lnTo>
                  <a:pt x="46721" y="23350"/>
                </a:lnTo>
                <a:lnTo>
                  <a:pt x="44885" y="14259"/>
                </a:lnTo>
                <a:lnTo>
                  <a:pt x="39878" y="6837"/>
                </a:lnTo>
                <a:lnTo>
                  <a:pt x="32452" y="1834"/>
                </a:lnTo>
                <a:lnTo>
                  <a:pt x="23360" y="0"/>
                </a:lnTo>
                <a:close/>
              </a:path>
            </a:pathLst>
          </a:custGeom>
          <a:solidFill>
            <a:srgbClr val="FFC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243335" y="5550689"/>
            <a:ext cx="46990" cy="46990"/>
          </a:xfrm>
          <a:custGeom>
            <a:avLst/>
            <a:gdLst/>
            <a:ahLst/>
            <a:cxnLst/>
            <a:rect l="l" t="t" r="r" b="b"/>
            <a:pathLst>
              <a:path w="46989" h="46989">
                <a:moveTo>
                  <a:pt x="23360" y="0"/>
                </a:moveTo>
                <a:lnTo>
                  <a:pt x="14268" y="1834"/>
                </a:lnTo>
                <a:lnTo>
                  <a:pt x="6842" y="6838"/>
                </a:lnTo>
                <a:lnTo>
                  <a:pt x="1836" y="14263"/>
                </a:lnTo>
                <a:lnTo>
                  <a:pt x="0" y="23360"/>
                </a:lnTo>
                <a:lnTo>
                  <a:pt x="1836" y="32451"/>
                </a:lnTo>
                <a:lnTo>
                  <a:pt x="6842" y="39873"/>
                </a:lnTo>
                <a:lnTo>
                  <a:pt x="14268" y="44876"/>
                </a:lnTo>
                <a:lnTo>
                  <a:pt x="23360" y="46710"/>
                </a:lnTo>
                <a:lnTo>
                  <a:pt x="32452" y="44876"/>
                </a:lnTo>
                <a:lnTo>
                  <a:pt x="39878" y="39873"/>
                </a:lnTo>
                <a:lnTo>
                  <a:pt x="44885" y="32451"/>
                </a:lnTo>
                <a:lnTo>
                  <a:pt x="46721" y="23360"/>
                </a:lnTo>
                <a:lnTo>
                  <a:pt x="44885" y="14263"/>
                </a:lnTo>
                <a:lnTo>
                  <a:pt x="39878" y="6838"/>
                </a:lnTo>
                <a:lnTo>
                  <a:pt x="32452" y="1834"/>
                </a:lnTo>
                <a:lnTo>
                  <a:pt x="23360" y="0"/>
                </a:lnTo>
                <a:close/>
              </a:path>
            </a:pathLst>
          </a:custGeom>
          <a:solidFill>
            <a:srgbClr val="FFC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586048" y="3764189"/>
            <a:ext cx="46990" cy="46990"/>
          </a:xfrm>
          <a:custGeom>
            <a:avLst/>
            <a:gdLst/>
            <a:ahLst/>
            <a:cxnLst/>
            <a:rect l="l" t="t" r="r" b="b"/>
            <a:pathLst>
              <a:path w="46989" h="46989">
                <a:moveTo>
                  <a:pt x="23360" y="0"/>
                </a:moveTo>
                <a:lnTo>
                  <a:pt x="14268" y="1836"/>
                </a:lnTo>
                <a:lnTo>
                  <a:pt x="6842" y="6842"/>
                </a:lnTo>
                <a:lnTo>
                  <a:pt x="1836" y="14268"/>
                </a:lnTo>
                <a:lnTo>
                  <a:pt x="0" y="23360"/>
                </a:lnTo>
                <a:lnTo>
                  <a:pt x="1836" y="32451"/>
                </a:lnTo>
                <a:lnTo>
                  <a:pt x="6842" y="39873"/>
                </a:lnTo>
                <a:lnTo>
                  <a:pt x="14268" y="44876"/>
                </a:lnTo>
                <a:lnTo>
                  <a:pt x="23360" y="46710"/>
                </a:lnTo>
                <a:lnTo>
                  <a:pt x="32452" y="44876"/>
                </a:lnTo>
                <a:lnTo>
                  <a:pt x="39878" y="39873"/>
                </a:lnTo>
                <a:lnTo>
                  <a:pt x="44885" y="32451"/>
                </a:lnTo>
                <a:lnTo>
                  <a:pt x="46721" y="23360"/>
                </a:lnTo>
                <a:lnTo>
                  <a:pt x="44885" y="14268"/>
                </a:lnTo>
                <a:lnTo>
                  <a:pt x="39878" y="6842"/>
                </a:lnTo>
                <a:lnTo>
                  <a:pt x="32452" y="1836"/>
                </a:lnTo>
                <a:lnTo>
                  <a:pt x="23360" y="0"/>
                </a:lnTo>
                <a:close/>
              </a:path>
            </a:pathLst>
          </a:custGeom>
          <a:solidFill>
            <a:srgbClr val="FFC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869191" y="3995553"/>
            <a:ext cx="79421" cy="7941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980443" y="5400097"/>
            <a:ext cx="201166" cy="20116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9659852" y="5633362"/>
            <a:ext cx="20320" cy="8890"/>
          </a:xfrm>
          <a:custGeom>
            <a:avLst/>
            <a:gdLst/>
            <a:ahLst/>
            <a:cxnLst/>
            <a:rect l="l" t="t" r="r" b="b"/>
            <a:pathLst>
              <a:path w="20320" h="8889">
                <a:moveTo>
                  <a:pt x="0" y="8319"/>
                </a:moveTo>
                <a:lnTo>
                  <a:pt x="20217" y="0"/>
                </a:lnTo>
              </a:path>
            </a:pathLst>
          </a:custGeom>
          <a:ln w="22303">
            <a:solidFill>
              <a:srgbClr val="C1C7D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9734667" y="5352448"/>
            <a:ext cx="628015" cy="258445"/>
          </a:xfrm>
          <a:custGeom>
            <a:avLst/>
            <a:gdLst/>
            <a:ahLst/>
            <a:cxnLst/>
            <a:rect l="l" t="t" r="r" b="b"/>
            <a:pathLst>
              <a:path w="628015" h="258445">
                <a:moveTo>
                  <a:pt x="0" y="258438"/>
                </a:moveTo>
                <a:lnTo>
                  <a:pt x="627846" y="0"/>
                </a:lnTo>
              </a:path>
            </a:pathLst>
          </a:custGeom>
          <a:ln w="22303">
            <a:solidFill>
              <a:srgbClr val="C1C7D0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0389809" y="5332878"/>
            <a:ext cx="20320" cy="8890"/>
          </a:xfrm>
          <a:custGeom>
            <a:avLst/>
            <a:gdLst/>
            <a:ahLst/>
            <a:cxnLst/>
            <a:rect l="l" t="t" r="r" b="b"/>
            <a:pathLst>
              <a:path w="20320" h="8889">
                <a:moveTo>
                  <a:pt x="0" y="8330"/>
                </a:moveTo>
                <a:lnTo>
                  <a:pt x="20217" y="0"/>
                </a:lnTo>
              </a:path>
            </a:pathLst>
          </a:custGeom>
          <a:ln w="22303">
            <a:solidFill>
              <a:srgbClr val="C1C7D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0597268" y="3712588"/>
            <a:ext cx="393700" cy="260985"/>
          </a:xfrm>
          <a:custGeom>
            <a:avLst/>
            <a:gdLst/>
            <a:ahLst/>
            <a:cxnLst/>
            <a:rect l="l" t="t" r="r" b="b"/>
            <a:pathLst>
              <a:path w="393700" h="260985">
                <a:moveTo>
                  <a:pt x="196643" y="0"/>
                </a:moveTo>
                <a:lnTo>
                  <a:pt x="0" y="130278"/>
                </a:lnTo>
                <a:lnTo>
                  <a:pt x="196643" y="260630"/>
                </a:lnTo>
                <a:lnTo>
                  <a:pt x="393077" y="130278"/>
                </a:lnTo>
                <a:lnTo>
                  <a:pt x="196643" y="0"/>
                </a:lnTo>
                <a:close/>
              </a:path>
            </a:pathLst>
          </a:custGeom>
          <a:solidFill>
            <a:srgbClr val="0065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0869826" y="4028725"/>
            <a:ext cx="0" cy="609600"/>
          </a:xfrm>
          <a:custGeom>
            <a:avLst/>
            <a:gdLst/>
            <a:ahLst/>
            <a:cxnLst/>
            <a:rect l="l" t="t" r="r" b="b"/>
            <a:pathLst>
              <a:path h="609600">
                <a:moveTo>
                  <a:pt x="0" y="0"/>
                </a:moveTo>
                <a:lnTo>
                  <a:pt x="0" y="609590"/>
                </a:lnTo>
              </a:path>
            </a:pathLst>
          </a:custGeom>
          <a:ln w="22303">
            <a:solidFill>
              <a:srgbClr val="C1C7D0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0597268" y="3842867"/>
            <a:ext cx="196850" cy="353060"/>
          </a:xfrm>
          <a:custGeom>
            <a:avLst/>
            <a:gdLst/>
            <a:ahLst/>
            <a:cxnLst/>
            <a:rect l="l" t="t" r="r" b="b"/>
            <a:pathLst>
              <a:path w="196850" h="353060">
                <a:moveTo>
                  <a:pt x="0" y="0"/>
                </a:moveTo>
                <a:lnTo>
                  <a:pt x="0" y="222192"/>
                </a:lnTo>
                <a:lnTo>
                  <a:pt x="196643" y="352554"/>
                </a:lnTo>
                <a:lnTo>
                  <a:pt x="196643" y="130352"/>
                </a:lnTo>
                <a:lnTo>
                  <a:pt x="0" y="0"/>
                </a:lnTo>
                <a:close/>
              </a:path>
            </a:pathLst>
          </a:custGeom>
          <a:solidFill>
            <a:srgbClr val="0052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0793912" y="3842867"/>
            <a:ext cx="196850" cy="353060"/>
          </a:xfrm>
          <a:custGeom>
            <a:avLst/>
            <a:gdLst/>
            <a:ahLst/>
            <a:cxnLst/>
            <a:rect l="l" t="t" r="r" b="b"/>
            <a:pathLst>
              <a:path w="196850" h="353060">
                <a:moveTo>
                  <a:pt x="196433" y="0"/>
                </a:moveTo>
                <a:lnTo>
                  <a:pt x="0" y="130352"/>
                </a:lnTo>
                <a:lnTo>
                  <a:pt x="0" y="352554"/>
                </a:lnTo>
                <a:lnTo>
                  <a:pt x="196433" y="222202"/>
                </a:lnTo>
                <a:lnTo>
                  <a:pt x="196433" y="0"/>
                </a:lnTo>
                <a:close/>
              </a:path>
            </a:pathLst>
          </a:custGeom>
          <a:solidFill>
            <a:srgbClr val="4C9A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9355830" y="4017574"/>
            <a:ext cx="1240155" cy="0"/>
          </a:xfrm>
          <a:custGeom>
            <a:avLst/>
            <a:gdLst/>
            <a:ahLst/>
            <a:cxnLst/>
            <a:rect l="l" t="t" r="r" b="b"/>
            <a:pathLst>
              <a:path w="1240154">
                <a:moveTo>
                  <a:pt x="0" y="0"/>
                </a:moveTo>
                <a:lnTo>
                  <a:pt x="1239700" y="0"/>
                </a:lnTo>
              </a:path>
            </a:pathLst>
          </a:custGeom>
          <a:ln w="22303">
            <a:solidFill>
              <a:srgbClr val="C1C7D0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0101933" y="4267807"/>
            <a:ext cx="1181100" cy="782955"/>
          </a:xfrm>
          <a:custGeom>
            <a:avLst/>
            <a:gdLst/>
            <a:ahLst/>
            <a:cxnLst/>
            <a:rect l="l" t="t" r="r" b="b"/>
            <a:pathLst>
              <a:path w="1181100" h="782954">
                <a:moveTo>
                  <a:pt x="590620" y="0"/>
                </a:moveTo>
                <a:lnTo>
                  <a:pt x="0" y="391359"/>
                </a:lnTo>
                <a:lnTo>
                  <a:pt x="590620" y="782929"/>
                </a:lnTo>
                <a:lnTo>
                  <a:pt x="1181073" y="391359"/>
                </a:lnTo>
                <a:lnTo>
                  <a:pt x="590620" y="0"/>
                </a:lnTo>
                <a:close/>
              </a:path>
            </a:pathLst>
          </a:custGeom>
          <a:solidFill>
            <a:srgbClr val="0065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0101933" y="4659156"/>
            <a:ext cx="591185" cy="1059180"/>
          </a:xfrm>
          <a:custGeom>
            <a:avLst/>
            <a:gdLst/>
            <a:ahLst/>
            <a:cxnLst/>
            <a:rect l="l" t="t" r="r" b="b"/>
            <a:pathLst>
              <a:path w="591184" h="1059179">
                <a:moveTo>
                  <a:pt x="0" y="0"/>
                </a:moveTo>
                <a:lnTo>
                  <a:pt x="0" y="667466"/>
                </a:lnTo>
                <a:lnTo>
                  <a:pt x="590620" y="1059025"/>
                </a:lnTo>
                <a:lnTo>
                  <a:pt x="590620" y="391569"/>
                </a:lnTo>
                <a:lnTo>
                  <a:pt x="0" y="0"/>
                </a:lnTo>
                <a:close/>
              </a:path>
            </a:pathLst>
          </a:custGeom>
          <a:solidFill>
            <a:srgbClr val="0049B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0692554" y="4659167"/>
            <a:ext cx="590550" cy="1059180"/>
          </a:xfrm>
          <a:custGeom>
            <a:avLst/>
            <a:gdLst/>
            <a:ahLst/>
            <a:cxnLst/>
            <a:rect l="l" t="t" r="r" b="b"/>
            <a:pathLst>
              <a:path w="590550" h="1059179">
                <a:moveTo>
                  <a:pt x="590453" y="0"/>
                </a:moveTo>
                <a:lnTo>
                  <a:pt x="0" y="391558"/>
                </a:lnTo>
                <a:lnTo>
                  <a:pt x="0" y="1059025"/>
                </a:lnTo>
                <a:lnTo>
                  <a:pt x="590453" y="667466"/>
                </a:lnTo>
                <a:lnTo>
                  <a:pt x="590453" y="0"/>
                </a:lnTo>
                <a:close/>
              </a:path>
            </a:pathLst>
          </a:custGeom>
          <a:solidFill>
            <a:srgbClr val="4C9A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9326805" y="3546771"/>
            <a:ext cx="727075" cy="481965"/>
          </a:xfrm>
          <a:custGeom>
            <a:avLst/>
            <a:gdLst/>
            <a:ahLst/>
            <a:cxnLst/>
            <a:rect l="l" t="t" r="r" b="b"/>
            <a:pathLst>
              <a:path w="727075" h="481964">
                <a:moveTo>
                  <a:pt x="363570" y="0"/>
                </a:moveTo>
                <a:lnTo>
                  <a:pt x="0" y="240914"/>
                </a:lnTo>
                <a:lnTo>
                  <a:pt x="363570" y="481953"/>
                </a:lnTo>
                <a:lnTo>
                  <a:pt x="727045" y="240914"/>
                </a:lnTo>
                <a:lnTo>
                  <a:pt x="363570" y="0"/>
                </a:lnTo>
                <a:close/>
              </a:path>
            </a:pathLst>
          </a:custGeom>
          <a:solidFill>
            <a:srgbClr val="57D9A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9690375" y="3787685"/>
            <a:ext cx="363855" cy="652145"/>
          </a:xfrm>
          <a:custGeom>
            <a:avLst/>
            <a:gdLst/>
            <a:ahLst/>
            <a:cxnLst/>
            <a:rect l="l" t="t" r="r" b="b"/>
            <a:pathLst>
              <a:path w="363854" h="652145">
                <a:moveTo>
                  <a:pt x="363465" y="0"/>
                </a:moveTo>
                <a:lnTo>
                  <a:pt x="0" y="241039"/>
                </a:lnTo>
                <a:lnTo>
                  <a:pt x="0" y="651927"/>
                </a:lnTo>
                <a:lnTo>
                  <a:pt x="363465" y="410898"/>
                </a:lnTo>
                <a:lnTo>
                  <a:pt x="363465" y="0"/>
                </a:lnTo>
                <a:close/>
              </a:path>
            </a:pathLst>
          </a:custGeom>
          <a:solidFill>
            <a:srgbClr val="79F2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0395620" y="5001125"/>
            <a:ext cx="594360" cy="393700"/>
          </a:xfrm>
          <a:custGeom>
            <a:avLst/>
            <a:gdLst/>
            <a:ahLst/>
            <a:cxnLst/>
            <a:rect l="l" t="t" r="r" b="b"/>
            <a:pathLst>
              <a:path w="594359" h="393700">
                <a:moveTo>
                  <a:pt x="296828" y="0"/>
                </a:moveTo>
                <a:lnTo>
                  <a:pt x="0" y="196894"/>
                </a:lnTo>
                <a:lnTo>
                  <a:pt x="296828" y="393684"/>
                </a:lnTo>
                <a:lnTo>
                  <a:pt x="593887" y="196894"/>
                </a:lnTo>
                <a:lnTo>
                  <a:pt x="296828" y="0"/>
                </a:lnTo>
                <a:close/>
              </a:path>
            </a:pathLst>
          </a:custGeom>
          <a:solidFill>
            <a:srgbClr val="0065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0692554" y="4665512"/>
            <a:ext cx="297180" cy="532765"/>
          </a:xfrm>
          <a:custGeom>
            <a:avLst/>
            <a:gdLst/>
            <a:ahLst/>
            <a:cxnLst/>
            <a:rect l="l" t="t" r="r" b="b"/>
            <a:pathLst>
              <a:path w="297179" h="532764">
                <a:moveTo>
                  <a:pt x="0" y="0"/>
                </a:moveTo>
                <a:lnTo>
                  <a:pt x="0" y="335612"/>
                </a:lnTo>
                <a:lnTo>
                  <a:pt x="296954" y="532507"/>
                </a:lnTo>
                <a:lnTo>
                  <a:pt x="296954" y="196884"/>
                </a:lnTo>
                <a:lnTo>
                  <a:pt x="0" y="0"/>
                </a:lnTo>
                <a:close/>
              </a:path>
            </a:pathLst>
          </a:custGeom>
          <a:solidFill>
            <a:srgbClr val="0049B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0395620" y="4665512"/>
            <a:ext cx="297180" cy="532765"/>
          </a:xfrm>
          <a:custGeom>
            <a:avLst/>
            <a:gdLst/>
            <a:ahLst/>
            <a:cxnLst/>
            <a:rect l="l" t="t" r="r" b="b"/>
            <a:pathLst>
              <a:path w="297179" h="532764">
                <a:moveTo>
                  <a:pt x="296828" y="0"/>
                </a:moveTo>
                <a:lnTo>
                  <a:pt x="0" y="196884"/>
                </a:lnTo>
                <a:lnTo>
                  <a:pt x="0" y="532507"/>
                </a:lnTo>
                <a:lnTo>
                  <a:pt x="296828" y="335612"/>
                </a:lnTo>
                <a:lnTo>
                  <a:pt x="296828" y="0"/>
                </a:lnTo>
                <a:close/>
              </a:path>
            </a:pathLst>
          </a:custGeom>
          <a:solidFill>
            <a:srgbClr val="4C9A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9326794" y="3787685"/>
            <a:ext cx="363855" cy="652145"/>
          </a:xfrm>
          <a:custGeom>
            <a:avLst/>
            <a:gdLst/>
            <a:ahLst/>
            <a:cxnLst/>
            <a:rect l="l" t="t" r="r" b="b"/>
            <a:pathLst>
              <a:path w="363854" h="652145">
                <a:moveTo>
                  <a:pt x="0" y="0"/>
                </a:moveTo>
                <a:lnTo>
                  <a:pt x="0" y="260725"/>
                </a:lnTo>
                <a:lnTo>
                  <a:pt x="132550" y="348596"/>
                </a:lnTo>
                <a:lnTo>
                  <a:pt x="132550" y="498403"/>
                </a:lnTo>
                <a:lnTo>
                  <a:pt x="363591" y="651927"/>
                </a:lnTo>
                <a:lnTo>
                  <a:pt x="363591" y="241039"/>
                </a:lnTo>
                <a:lnTo>
                  <a:pt x="0" y="0"/>
                </a:lnTo>
                <a:close/>
              </a:path>
            </a:pathLst>
          </a:custGeom>
          <a:solidFill>
            <a:srgbClr val="36B3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9095943" y="4500825"/>
            <a:ext cx="15875" cy="15875"/>
          </a:xfrm>
          <a:custGeom>
            <a:avLst/>
            <a:gdLst/>
            <a:ahLst/>
            <a:cxnLst/>
            <a:rect l="l" t="t" r="r" b="b"/>
            <a:pathLst>
              <a:path w="15875" h="15875">
                <a:moveTo>
                  <a:pt x="0" y="15623"/>
                </a:moveTo>
                <a:lnTo>
                  <a:pt x="15299" y="0"/>
                </a:lnTo>
              </a:path>
            </a:pathLst>
          </a:custGeom>
          <a:ln w="22303">
            <a:solidFill>
              <a:srgbClr val="C1C7D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9153490" y="4109366"/>
            <a:ext cx="340995" cy="348615"/>
          </a:xfrm>
          <a:custGeom>
            <a:avLst/>
            <a:gdLst/>
            <a:ahLst/>
            <a:cxnLst/>
            <a:rect l="l" t="t" r="r" b="b"/>
            <a:pathLst>
              <a:path w="340995" h="348614">
                <a:moveTo>
                  <a:pt x="0" y="348309"/>
                </a:moveTo>
                <a:lnTo>
                  <a:pt x="340982" y="0"/>
                </a:lnTo>
              </a:path>
            </a:pathLst>
          </a:custGeom>
          <a:ln w="22303">
            <a:solidFill>
              <a:srgbClr val="C1C7D0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9515595" y="4072158"/>
            <a:ext cx="15875" cy="15875"/>
          </a:xfrm>
          <a:custGeom>
            <a:avLst/>
            <a:gdLst/>
            <a:ahLst/>
            <a:cxnLst/>
            <a:rect l="l" t="t" r="r" b="b"/>
            <a:pathLst>
              <a:path w="15875" h="15875">
                <a:moveTo>
                  <a:pt x="0" y="15623"/>
                </a:moveTo>
                <a:lnTo>
                  <a:pt x="15299" y="0"/>
                </a:lnTo>
              </a:path>
            </a:pathLst>
          </a:custGeom>
          <a:ln w="22303">
            <a:solidFill>
              <a:srgbClr val="C1C7D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8821124" y="4417959"/>
            <a:ext cx="393700" cy="260985"/>
          </a:xfrm>
          <a:custGeom>
            <a:avLst/>
            <a:gdLst/>
            <a:ahLst/>
            <a:cxnLst/>
            <a:rect l="l" t="t" r="r" b="b"/>
            <a:pathLst>
              <a:path w="393700" h="260985">
                <a:moveTo>
                  <a:pt x="195428" y="0"/>
                </a:moveTo>
                <a:lnTo>
                  <a:pt x="0" y="132037"/>
                </a:lnTo>
                <a:lnTo>
                  <a:pt x="197774" y="260609"/>
                </a:lnTo>
                <a:lnTo>
                  <a:pt x="393150" y="128498"/>
                </a:lnTo>
                <a:lnTo>
                  <a:pt x="195428" y="0"/>
                </a:lnTo>
                <a:close/>
              </a:path>
            </a:pathLst>
          </a:custGeom>
          <a:solidFill>
            <a:srgbClr val="0065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8821124" y="4549997"/>
            <a:ext cx="200025" cy="351155"/>
          </a:xfrm>
          <a:custGeom>
            <a:avLst/>
            <a:gdLst/>
            <a:ahLst/>
            <a:cxnLst/>
            <a:rect l="l" t="t" r="r" b="b"/>
            <a:pathLst>
              <a:path w="200025" h="351154">
                <a:moveTo>
                  <a:pt x="0" y="0"/>
                </a:moveTo>
                <a:lnTo>
                  <a:pt x="1999" y="222181"/>
                </a:lnTo>
                <a:lnTo>
                  <a:pt x="199784" y="350764"/>
                </a:lnTo>
                <a:lnTo>
                  <a:pt x="197774" y="128572"/>
                </a:lnTo>
                <a:lnTo>
                  <a:pt x="0" y="0"/>
                </a:lnTo>
                <a:close/>
              </a:path>
            </a:pathLst>
          </a:custGeom>
          <a:solidFill>
            <a:srgbClr val="0052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9050677" y="4723604"/>
            <a:ext cx="505459" cy="734695"/>
          </a:xfrm>
          <a:custGeom>
            <a:avLst/>
            <a:gdLst/>
            <a:ahLst/>
            <a:cxnLst/>
            <a:rect l="l" t="t" r="r" b="b"/>
            <a:pathLst>
              <a:path w="505459" h="734695">
                <a:moveTo>
                  <a:pt x="0" y="0"/>
                </a:moveTo>
                <a:lnTo>
                  <a:pt x="505055" y="734198"/>
                </a:lnTo>
              </a:path>
            </a:pathLst>
          </a:custGeom>
          <a:ln w="22303">
            <a:solidFill>
              <a:srgbClr val="C1C7D0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9018908" y="4546458"/>
            <a:ext cx="197485" cy="354330"/>
          </a:xfrm>
          <a:custGeom>
            <a:avLst/>
            <a:gdLst/>
            <a:ahLst/>
            <a:cxnLst/>
            <a:rect l="l" t="t" r="r" b="b"/>
            <a:pathLst>
              <a:path w="197484" h="354329">
                <a:moveTo>
                  <a:pt x="195365" y="0"/>
                </a:moveTo>
                <a:lnTo>
                  <a:pt x="0" y="132111"/>
                </a:lnTo>
                <a:lnTo>
                  <a:pt x="1989" y="354292"/>
                </a:lnTo>
                <a:lnTo>
                  <a:pt x="197355" y="222181"/>
                </a:lnTo>
                <a:lnTo>
                  <a:pt x="195365" y="0"/>
                </a:lnTo>
                <a:close/>
              </a:path>
            </a:pathLst>
          </a:custGeom>
          <a:solidFill>
            <a:srgbClr val="4C9A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9458319" y="5356569"/>
            <a:ext cx="393700" cy="260985"/>
          </a:xfrm>
          <a:custGeom>
            <a:avLst/>
            <a:gdLst/>
            <a:ahLst/>
            <a:cxnLst/>
            <a:rect l="l" t="t" r="r" b="b"/>
            <a:pathLst>
              <a:path w="393700" h="260985">
                <a:moveTo>
                  <a:pt x="195428" y="0"/>
                </a:moveTo>
                <a:lnTo>
                  <a:pt x="0" y="132048"/>
                </a:lnTo>
                <a:lnTo>
                  <a:pt x="197784" y="260630"/>
                </a:lnTo>
                <a:lnTo>
                  <a:pt x="393150" y="128519"/>
                </a:lnTo>
                <a:lnTo>
                  <a:pt x="195428" y="0"/>
                </a:lnTo>
                <a:close/>
              </a:path>
            </a:pathLst>
          </a:custGeom>
          <a:solidFill>
            <a:srgbClr val="42526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9458319" y="5488618"/>
            <a:ext cx="200025" cy="351155"/>
          </a:xfrm>
          <a:custGeom>
            <a:avLst/>
            <a:gdLst/>
            <a:ahLst/>
            <a:cxnLst/>
            <a:rect l="l" t="t" r="r" b="b"/>
            <a:pathLst>
              <a:path w="200025" h="351154">
                <a:moveTo>
                  <a:pt x="0" y="0"/>
                </a:moveTo>
                <a:lnTo>
                  <a:pt x="1999" y="222202"/>
                </a:lnTo>
                <a:lnTo>
                  <a:pt x="199784" y="350764"/>
                </a:lnTo>
                <a:lnTo>
                  <a:pt x="197774" y="128582"/>
                </a:lnTo>
                <a:lnTo>
                  <a:pt x="0" y="0"/>
                </a:lnTo>
                <a:close/>
              </a:path>
            </a:pathLst>
          </a:custGeom>
          <a:solidFill>
            <a:srgbClr val="34456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9656093" y="5485089"/>
            <a:ext cx="197485" cy="354330"/>
          </a:xfrm>
          <a:custGeom>
            <a:avLst/>
            <a:gdLst/>
            <a:ahLst/>
            <a:cxnLst/>
            <a:rect l="l" t="t" r="r" b="b"/>
            <a:pathLst>
              <a:path w="197484" h="354329">
                <a:moveTo>
                  <a:pt x="195365" y="0"/>
                </a:moveTo>
                <a:lnTo>
                  <a:pt x="0" y="132111"/>
                </a:lnTo>
                <a:lnTo>
                  <a:pt x="2010" y="354292"/>
                </a:lnTo>
                <a:lnTo>
                  <a:pt x="197376" y="222181"/>
                </a:lnTo>
                <a:lnTo>
                  <a:pt x="195365" y="0"/>
                </a:lnTo>
                <a:close/>
              </a:path>
            </a:pathLst>
          </a:custGeom>
          <a:solidFill>
            <a:srgbClr val="505F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5249830" y="3851145"/>
            <a:ext cx="288290" cy="288290"/>
          </a:xfrm>
          <a:custGeom>
            <a:avLst/>
            <a:gdLst/>
            <a:ahLst/>
            <a:cxnLst/>
            <a:rect l="l" t="t" r="r" b="b"/>
            <a:pathLst>
              <a:path w="288290" h="288289">
                <a:moveTo>
                  <a:pt x="166454" y="0"/>
                </a:moveTo>
                <a:lnTo>
                  <a:pt x="121817" y="0"/>
                </a:lnTo>
                <a:lnTo>
                  <a:pt x="78869" y="13665"/>
                </a:lnTo>
                <a:lnTo>
                  <a:pt x="41012" y="40997"/>
                </a:lnTo>
                <a:lnTo>
                  <a:pt x="13670" y="78833"/>
                </a:lnTo>
                <a:lnTo>
                  <a:pt x="0" y="121763"/>
                </a:lnTo>
                <a:lnTo>
                  <a:pt x="0" y="166391"/>
                </a:lnTo>
                <a:lnTo>
                  <a:pt x="13670" y="209321"/>
                </a:lnTo>
                <a:lnTo>
                  <a:pt x="41012" y="247158"/>
                </a:lnTo>
                <a:lnTo>
                  <a:pt x="78869" y="274490"/>
                </a:lnTo>
                <a:lnTo>
                  <a:pt x="121817" y="288155"/>
                </a:lnTo>
                <a:lnTo>
                  <a:pt x="166454" y="288155"/>
                </a:lnTo>
                <a:lnTo>
                  <a:pt x="209377" y="274490"/>
                </a:lnTo>
                <a:lnTo>
                  <a:pt x="247184" y="247158"/>
                </a:lnTo>
                <a:lnTo>
                  <a:pt x="274525" y="209321"/>
                </a:lnTo>
                <a:lnTo>
                  <a:pt x="288196" y="166391"/>
                </a:lnTo>
                <a:lnTo>
                  <a:pt x="288196" y="121763"/>
                </a:lnTo>
                <a:lnTo>
                  <a:pt x="274525" y="78833"/>
                </a:lnTo>
                <a:lnTo>
                  <a:pt x="247184" y="40997"/>
                </a:lnTo>
                <a:lnTo>
                  <a:pt x="209377" y="13665"/>
                </a:lnTo>
                <a:lnTo>
                  <a:pt x="166454" y="0"/>
                </a:lnTo>
                <a:close/>
              </a:path>
            </a:pathLst>
          </a:custGeom>
          <a:solidFill>
            <a:srgbClr val="A5AD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5507067" y="4108283"/>
            <a:ext cx="1544955" cy="1544955"/>
          </a:xfrm>
          <a:custGeom>
            <a:avLst/>
            <a:gdLst/>
            <a:ahLst/>
            <a:cxnLst/>
            <a:rect l="l" t="t" r="r" b="b"/>
            <a:pathLst>
              <a:path w="1544955" h="1544954">
                <a:moveTo>
                  <a:pt x="206067" y="0"/>
                </a:moveTo>
                <a:lnTo>
                  <a:pt x="0" y="206171"/>
                </a:lnTo>
                <a:lnTo>
                  <a:pt x="809608" y="1015843"/>
                </a:lnTo>
                <a:lnTo>
                  <a:pt x="824215" y="1033365"/>
                </a:lnTo>
                <a:lnTo>
                  <a:pt x="835367" y="1053066"/>
                </a:lnTo>
                <a:lnTo>
                  <a:pt x="842827" y="1074437"/>
                </a:lnTo>
                <a:lnTo>
                  <a:pt x="846361" y="1096971"/>
                </a:lnTo>
                <a:lnTo>
                  <a:pt x="849835" y="1119510"/>
                </a:lnTo>
                <a:lnTo>
                  <a:pt x="857264" y="1140880"/>
                </a:lnTo>
                <a:lnTo>
                  <a:pt x="883009" y="1178089"/>
                </a:lnTo>
                <a:lnTo>
                  <a:pt x="1189492" y="1484562"/>
                </a:lnTo>
                <a:lnTo>
                  <a:pt x="1227206" y="1514491"/>
                </a:lnTo>
                <a:lnTo>
                  <a:pt x="1269344" y="1534444"/>
                </a:lnTo>
                <a:lnTo>
                  <a:pt x="1314136" y="1544420"/>
                </a:lnTo>
                <a:lnTo>
                  <a:pt x="1359813" y="1544420"/>
                </a:lnTo>
                <a:lnTo>
                  <a:pt x="1404605" y="1534444"/>
                </a:lnTo>
                <a:lnTo>
                  <a:pt x="1446742" y="1514491"/>
                </a:lnTo>
                <a:lnTo>
                  <a:pt x="1484457" y="1484562"/>
                </a:lnTo>
                <a:lnTo>
                  <a:pt x="1514388" y="1446843"/>
                </a:lnTo>
                <a:lnTo>
                  <a:pt x="1534353" y="1404702"/>
                </a:lnTo>
                <a:lnTo>
                  <a:pt x="1544349" y="1359908"/>
                </a:lnTo>
                <a:lnTo>
                  <a:pt x="1544371" y="1314229"/>
                </a:lnTo>
                <a:lnTo>
                  <a:pt x="1534416" y="1269435"/>
                </a:lnTo>
                <a:lnTo>
                  <a:pt x="1514481" y="1227294"/>
                </a:lnTo>
                <a:lnTo>
                  <a:pt x="1484562" y="1189576"/>
                </a:lnTo>
                <a:lnTo>
                  <a:pt x="1177974" y="883030"/>
                </a:lnTo>
                <a:lnTo>
                  <a:pt x="1140789" y="857303"/>
                </a:lnTo>
                <a:lnTo>
                  <a:pt x="1074399" y="842856"/>
                </a:lnTo>
                <a:lnTo>
                  <a:pt x="1053017" y="835416"/>
                </a:lnTo>
                <a:lnTo>
                  <a:pt x="1033304" y="824282"/>
                </a:lnTo>
                <a:lnTo>
                  <a:pt x="1015780" y="809682"/>
                </a:lnTo>
                <a:lnTo>
                  <a:pt x="206067" y="0"/>
                </a:lnTo>
                <a:close/>
              </a:path>
            </a:pathLst>
          </a:custGeom>
          <a:solidFill>
            <a:srgbClr val="CFD4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5803664" y="4404969"/>
            <a:ext cx="470079" cy="47007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4892216" y="3969041"/>
            <a:ext cx="718185" cy="715645"/>
          </a:xfrm>
          <a:custGeom>
            <a:avLst/>
            <a:gdLst/>
            <a:ahLst/>
            <a:cxnLst/>
            <a:rect l="l" t="t" r="r" b="b"/>
            <a:pathLst>
              <a:path w="718184" h="715645">
                <a:moveTo>
                  <a:pt x="116750" y="247858"/>
                </a:moveTo>
                <a:lnTo>
                  <a:pt x="99584" y="251198"/>
                </a:lnTo>
                <a:lnTo>
                  <a:pt x="84500" y="261217"/>
                </a:lnTo>
                <a:lnTo>
                  <a:pt x="0" y="345706"/>
                </a:lnTo>
                <a:lnTo>
                  <a:pt x="369622" y="715381"/>
                </a:lnTo>
                <a:lnTo>
                  <a:pt x="454122" y="630870"/>
                </a:lnTo>
                <a:lnTo>
                  <a:pt x="464135" y="615792"/>
                </a:lnTo>
                <a:lnTo>
                  <a:pt x="467472" y="598641"/>
                </a:lnTo>
                <a:lnTo>
                  <a:pt x="464135" y="581490"/>
                </a:lnTo>
                <a:lnTo>
                  <a:pt x="444757" y="552290"/>
                </a:lnTo>
                <a:lnTo>
                  <a:pt x="441635" y="536224"/>
                </a:lnTo>
                <a:lnTo>
                  <a:pt x="444757" y="520158"/>
                </a:lnTo>
                <a:lnTo>
                  <a:pt x="454122" y="506036"/>
                </a:lnTo>
                <a:lnTo>
                  <a:pt x="683973" y="276221"/>
                </a:lnTo>
                <a:lnTo>
                  <a:pt x="181669" y="276221"/>
                </a:lnTo>
                <a:lnTo>
                  <a:pt x="165619" y="273096"/>
                </a:lnTo>
                <a:lnTo>
                  <a:pt x="151513" y="263719"/>
                </a:lnTo>
                <a:lnTo>
                  <a:pt x="149000" y="261217"/>
                </a:lnTo>
                <a:lnTo>
                  <a:pt x="133916" y="251198"/>
                </a:lnTo>
                <a:lnTo>
                  <a:pt x="116750" y="247858"/>
                </a:lnTo>
                <a:close/>
              </a:path>
              <a:path w="718184" h="715645">
                <a:moveTo>
                  <a:pt x="475587" y="0"/>
                </a:moveTo>
                <a:lnTo>
                  <a:pt x="211826" y="263719"/>
                </a:lnTo>
                <a:lnTo>
                  <a:pt x="197719" y="273096"/>
                </a:lnTo>
                <a:lnTo>
                  <a:pt x="181669" y="276221"/>
                </a:lnTo>
                <a:lnTo>
                  <a:pt x="683973" y="276221"/>
                </a:lnTo>
                <a:lnTo>
                  <a:pt x="717883" y="242317"/>
                </a:lnTo>
                <a:lnTo>
                  <a:pt x="475587" y="0"/>
                </a:lnTo>
                <a:close/>
              </a:path>
            </a:pathLst>
          </a:custGeom>
          <a:solidFill>
            <a:srgbClr val="FFAB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4998372" y="3599642"/>
            <a:ext cx="2204720" cy="2204720"/>
          </a:xfrm>
          <a:custGeom>
            <a:avLst/>
            <a:gdLst/>
            <a:ahLst/>
            <a:cxnLst/>
            <a:rect l="l" t="t" r="r" b="b"/>
            <a:pathLst>
              <a:path w="2204719" h="2204720">
                <a:moveTo>
                  <a:pt x="747365" y="1793248"/>
                </a:moveTo>
                <a:lnTo>
                  <a:pt x="315296" y="1793248"/>
                </a:lnTo>
                <a:lnTo>
                  <a:pt x="351287" y="1800251"/>
                </a:lnTo>
                <a:lnTo>
                  <a:pt x="382938" y="1821260"/>
                </a:lnTo>
                <a:lnTo>
                  <a:pt x="403965" y="1852899"/>
                </a:lnTo>
                <a:lnTo>
                  <a:pt x="410974" y="1888891"/>
                </a:lnTo>
                <a:lnTo>
                  <a:pt x="403965" y="1924883"/>
                </a:lnTo>
                <a:lnTo>
                  <a:pt x="382938" y="1956523"/>
                </a:lnTo>
                <a:lnTo>
                  <a:pt x="186086" y="2153344"/>
                </a:lnTo>
                <a:lnTo>
                  <a:pt x="230354" y="2175356"/>
                </a:lnTo>
                <a:lnTo>
                  <a:pt x="276595" y="2191170"/>
                </a:lnTo>
                <a:lnTo>
                  <a:pt x="324160" y="2200785"/>
                </a:lnTo>
                <a:lnTo>
                  <a:pt x="372402" y="2204200"/>
                </a:lnTo>
                <a:lnTo>
                  <a:pt x="420673" y="2201415"/>
                </a:lnTo>
                <a:lnTo>
                  <a:pt x="468325" y="2192428"/>
                </a:lnTo>
                <a:lnTo>
                  <a:pt x="514710" y="2177239"/>
                </a:lnTo>
                <a:lnTo>
                  <a:pt x="559181" y="2155848"/>
                </a:lnTo>
                <a:lnTo>
                  <a:pt x="601090" y="2128254"/>
                </a:lnTo>
                <a:lnTo>
                  <a:pt x="639789" y="2094456"/>
                </a:lnTo>
                <a:lnTo>
                  <a:pt x="672901" y="2056661"/>
                </a:lnTo>
                <a:lnTo>
                  <a:pt x="700078" y="2015792"/>
                </a:lnTo>
                <a:lnTo>
                  <a:pt x="721323" y="1972453"/>
                </a:lnTo>
                <a:lnTo>
                  <a:pt x="736636" y="1927249"/>
                </a:lnTo>
                <a:lnTo>
                  <a:pt x="746021" y="1880782"/>
                </a:lnTo>
                <a:lnTo>
                  <a:pt x="749479" y="1833656"/>
                </a:lnTo>
                <a:lnTo>
                  <a:pt x="747365" y="1793248"/>
                </a:lnTo>
                <a:close/>
              </a:path>
              <a:path w="2204719" h="2204720">
                <a:moveTo>
                  <a:pt x="370536" y="1454732"/>
                </a:moveTo>
                <a:lnTo>
                  <a:pt x="323415" y="1458203"/>
                </a:lnTo>
                <a:lnTo>
                  <a:pt x="276946" y="1467594"/>
                </a:lnTo>
                <a:lnTo>
                  <a:pt x="231737" y="1482907"/>
                </a:lnTo>
                <a:lnTo>
                  <a:pt x="188397" y="1504143"/>
                </a:lnTo>
                <a:lnTo>
                  <a:pt x="147533" y="1531307"/>
                </a:lnTo>
                <a:lnTo>
                  <a:pt x="109753" y="1564399"/>
                </a:lnTo>
                <a:lnTo>
                  <a:pt x="75946" y="1603114"/>
                </a:lnTo>
                <a:lnTo>
                  <a:pt x="48347" y="1645034"/>
                </a:lnTo>
                <a:lnTo>
                  <a:pt x="26953" y="1689511"/>
                </a:lnTo>
                <a:lnTo>
                  <a:pt x="11764" y="1735899"/>
                </a:lnTo>
                <a:lnTo>
                  <a:pt x="2780" y="1783549"/>
                </a:lnTo>
                <a:lnTo>
                  <a:pt x="0" y="1831815"/>
                </a:lnTo>
                <a:lnTo>
                  <a:pt x="3423" y="1880050"/>
                </a:lnTo>
                <a:lnTo>
                  <a:pt x="13049" y="1927605"/>
                </a:lnTo>
                <a:lnTo>
                  <a:pt x="28877" y="1973835"/>
                </a:lnTo>
                <a:lnTo>
                  <a:pt x="50906" y="2018092"/>
                </a:lnTo>
                <a:lnTo>
                  <a:pt x="247654" y="1821260"/>
                </a:lnTo>
                <a:lnTo>
                  <a:pt x="279306" y="1800251"/>
                </a:lnTo>
                <a:lnTo>
                  <a:pt x="315296" y="1793248"/>
                </a:lnTo>
                <a:lnTo>
                  <a:pt x="747365" y="1793248"/>
                </a:lnTo>
                <a:lnTo>
                  <a:pt x="747011" y="1786476"/>
                </a:lnTo>
                <a:lnTo>
                  <a:pt x="753045" y="1732272"/>
                </a:lnTo>
                <a:lnTo>
                  <a:pt x="782088" y="1686070"/>
                </a:lnTo>
                <a:lnTo>
                  <a:pt x="1010922" y="1457213"/>
                </a:lnTo>
                <a:lnTo>
                  <a:pt x="445319" y="1457213"/>
                </a:lnTo>
                <a:lnTo>
                  <a:pt x="417702" y="1457177"/>
                </a:lnTo>
                <a:lnTo>
                  <a:pt x="370536" y="1454732"/>
                </a:lnTo>
                <a:close/>
              </a:path>
              <a:path w="2204719" h="2204720">
                <a:moveTo>
                  <a:pt x="1831831" y="0"/>
                </a:moveTo>
                <a:lnTo>
                  <a:pt x="1783563" y="2785"/>
                </a:lnTo>
                <a:lnTo>
                  <a:pt x="1735908" y="11772"/>
                </a:lnTo>
                <a:lnTo>
                  <a:pt x="1689513" y="26959"/>
                </a:lnTo>
                <a:lnTo>
                  <a:pt x="1645027" y="48348"/>
                </a:lnTo>
                <a:lnTo>
                  <a:pt x="1603096" y="75938"/>
                </a:lnTo>
                <a:lnTo>
                  <a:pt x="1564368" y="109731"/>
                </a:lnTo>
                <a:lnTo>
                  <a:pt x="1531295" y="147530"/>
                </a:lnTo>
                <a:lnTo>
                  <a:pt x="1504143" y="188402"/>
                </a:lnTo>
                <a:lnTo>
                  <a:pt x="1482911" y="231742"/>
                </a:lnTo>
                <a:lnTo>
                  <a:pt x="1467598" y="276948"/>
                </a:lnTo>
                <a:lnTo>
                  <a:pt x="1458200" y="323415"/>
                </a:lnTo>
                <a:lnTo>
                  <a:pt x="1454717" y="370541"/>
                </a:lnTo>
                <a:lnTo>
                  <a:pt x="1457146" y="417722"/>
                </a:lnTo>
                <a:lnTo>
                  <a:pt x="1457204" y="445334"/>
                </a:lnTo>
                <a:lnTo>
                  <a:pt x="1439374" y="496522"/>
                </a:lnTo>
                <a:lnTo>
                  <a:pt x="518117" y="1422162"/>
                </a:lnTo>
                <a:lnTo>
                  <a:pt x="471915" y="1451159"/>
                </a:lnTo>
                <a:lnTo>
                  <a:pt x="445319" y="1457213"/>
                </a:lnTo>
                <a:lnTo>
                  <a:pt x="1010922" y="1457213"/>
                </a:lnTo>
                <a:lnTo>
                  <a:pt x="1469502" y="998583"/>
                </a:lnTo>
                <a:lnTo>
                  <a:pt x="1524945" y="947550"/>
                </a:lnTo>
                <a:lnTo>
                  <a:pt x="1571610" y="906273"/>
                </a:lnTo>
                <a:lnTo>
                  <a:pt x="1623974" y="861313"/>
                </a:lnTo>
                <a:lnTo>
                  <a:pt x="1676838" y="817789"/>
                </a:lnTo>
                <a:lnTo>
                  <a:pt x="1725005" y="780820"/>
                </a:lnTo>
                <a:lnTo>
                  <a:pt x="1763277" y="755524"/>
                </a:lnTo>
                <a:lnTo>
                  <a:pt x="1786456" y="747020"/>
                </a:lnTo>
                <a:lnTo>
                  <a:pt x="1866855" y="747020"/>
                </a:lnTo>
                <a:lnTo>
                  <a:pt x="1880790" y="745994"/>
                </a:lnTo>
                <a:lnTo>
                  <a:pt x="1927263" y="736603"/>
                </a:lnTo>
                <a:lnTo>
                  <a:pt x="1972472" y="721291"/>
                </a:lnTo>
                <a:lnTo>
                  <a:pt x="2015817" y="700054"/>
                </a:lnTo>
                <a:lnTo>
                  <a:pt x="2056696" y="672891"/>
                </a:lnTo>
                <a:lnTo>
                  <a:pt x="2094509" y="639799"/>
                </a:lnTo>
                <a:lnTo>
                  <a:pt x="2128287" y="601083"/>
                </a:lnTo>
                <a:lnTo>
                  <a:pt x="2155865" y="559162"/>
                </a:lnTo>
                <a:lnTo>
                  <a:pt x="2177243" y="514684"/>
                </a:lnTo>
                <a:lnTo>
                  <a:pt x="2192423" y="468296"/>
                </a:lnTo>
                <a:lnTo>
                  <a:pt x="2201404" y="420644"/>
                </a:lnTo>
                <a:lnTo>
                  <a:pt x="2201963" y="410939"/>
                </a:lnTo>
                <a:lnTo>
                  <a:pt x="1888861" y="410939"/>
                </a:lnTo>
                <a:lnTo>
                  <a:pt x="1852871" y="403936"/>
                </a:lnTo>
                <a:lnTo>
                  <a:pt x="1821219" y="382927"/>
                </a:lnTo>
                <a:lnTo>
                  <a:pt x="1800251" y="351295"/>
                </a:lnTo>
                <a:lnTo>
                  <a:pt x="1793262" y="315308"/>
                </a:lnTo>
                <a:lnTo>
                  <a:pt x="1800251" y="279318"/>
                </a:lnTo>
                <a:lnTo>
                  <a:pt x="1821219" y="247674"/>
                </a:lnTo>
                <a:lnTo>
                  <a:pt x="2018072" y="50853"/>
                </a:lnTo>
                <a:lnTo>
                  <a:pt x="1973831" y="28841"/>
                </a:lnTo>
                <a:lnTo>
                  <a:pt x="1927612" y="13028"/>
                </a:lnTo>
                <a:lnTo>
                  <a:pt x="1880063" y="3414"/>
                </a:lnTo>
                <a:lnTo>
                  <a:pt x="1831831" y="0"/>
                </a:lnTo>
                <a:close/>
              </a:path>
              <a:path w="2204719" h="2204720">
                <a:moveTo>
                  <a:pt x="1866855" y="747020"/>
                </a:moveTo>
                <a:lnTo>
                  <a:pt x="1786456" y="747020"/>
                </a:lnTo>
                <a:lnTo>
                  <a:pt x="1833654" y="749466"/>
                </a:lnTo>
                <a:lnTo>
                  <a:pt x="1866855" y="747020"/>
                </a:lnTo>
                <a:close/>
              </a:path>
              <a:path w="2204719" h="2204720">
                <a:moveTo>
                  <a:pt x="2153356" y="186106"/>
                </a:moveTo>
                <a:lnTo>
                  <a:pt x="1956503" y="382927"/>
                </a:lnTo>
                <a:lnTo>
                  <a:pt x="1924851" y="403936"/>
                </a:lnTo>
                <a:lnTo>
                  <a:pt x="1888861" y="410939"/>
                </a:lnTo>
                <a:lnTo>
                  <a:pt x="2201963" y="410939"/>
                </a:lnTo>
                <a:lnTo>
                  <a:pt x="2204187" y="372378"/>
                </a:lnTo>
                <a:lnTo>
                  <a:pt x="2200773" y="324143"/>
                </a:lnTo>
                <a:lnTo>
                  <a:pt x="2191163" y="276588"/>
                </a:lnTo>
                <a:lnTo>
                  <a:pt x="2175357" y="230360"/>
                </a:lnTo>
                <a:lnTo>
                  <a:pt x="2153356" y="186106"/>
                </a:lnTo>
                <a:close/>
              </a:path>
            </a:pathLst>
          </a:custGeom>
          <a:solidFill>
            <a:srgbClr val="0065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5678708" y="4280016"/>
            <a:ext cx="846455" cy="846455"/>
          </a:xfrm>
          <a:custGeom>
            <a:avLst/>
            <a:gdLst/>
            <a:ahLst/>
            <a:cxnLst/>
            <a:rect l="l" t="t" r="r" b="b"/>
            <a:pathLst>
              <a:path w="846455" h="846454">
                <a:moveTo>
                  <a:pt x="821941" y="142309"/>
                </a:moveTo>
                <a:lnTo>
                  <a:pt x="142309" y="821941"/>
                </a:lnTo>
                <a:lnTo>
                  <a:pt x="114734" y="840253"/>
                </a:lnTo>
                <a:lnTo>
                  <a:pt x="83366" y="846356"/>
                </a:lnTo>
                <a:lnTo>
                  <a:pt x="51996" y="840253"/>
                </a:lnTo>
                <a:lnTo>
                  <a:pt x="24415" y="821941"/>
                </a:lnTo>
                <a:lnTo>
                  <a:pt x="6103" y="794360"/>
                </a:lnTo>
                <a:lnTo>
                  <a:pt x="0" y="762990"/>
                </a:lnTo>
                <a:lnTo>
                  <a:pt x="6103" y="731622"/>
                </a:lnTo>
                <a:lnTo>
                  <a:pt x="24415" y="704046"/>
                </a:lnTo>
                <a:lnTo>
                  <a:pt x="704046" y="24415"/>
                </a:lnTo>
                <a:lnTo>
                  <a:pt x="731623" y="6103"/>
                </a:lnTo>
                <a:lnTo>
                  <a:pt x="762994" y="0"/>
                </a:lnTo>
                <a:lnTo>
                  <a:pt x="794364" y="6103"/>
                </a:lnTo>
                <a:lnTo>
                  <a:pt x="821941" y="24415"/>
                </a:lnTo>
                <a:lnTo>
                  <a:pt x="840253" y="51992"/>
                </a:lnTo>
                <a:lnTo>
                  <a:pt x="846356" y="83362"/>
                </a:lnTo>
                <a:lnTo>
                  <a:pt x="840253" y="114733"/>
                </a:lnTo>
                <a:lnTo>
                  <a:pt x="821941" y="142309"/>
                </a:lnTo>
                <a:close/>
              </a:path>
            </a:pathLst>
          </a:custGeom>
          <a:ln w="20416">
            <a:solidFill>
              <a:srgbClr val="0049B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5367804" y="3655514"/>
            <a:ext cx="697865" cy="556260"/>
          </a:xfrm>
          <a:custGeom>
            <a:avLst/>
            <a:gdLst/>
            <a:ahLst/>
            <a:cxnLst/>
            <a:rect l="l" t="t" r="r" b="b"/>
            <a:pathLst>
              <a:path w="697865" h="556260">
                <a:moveTo>
                  <a:pt x="455431" y="0"/>
                </a:moveTo>
                <a:lnTo>
                  <a:pt x="411667" y="2788"/>
                </a:lnTo>
                <a:lnTo>
                  <a:pt x="368482" y="11152"/>
                </a:lnTo>
                <a:lnTo>
                  <a:pt x="326452" y="25092"/>
                </a:lnTo>
                <a:lnTo>
                  <a:pt x="286157" y="44609"/>
                </a:lnTo>
                <a:lnTo>
                  <a:pt x="248174" y="69702"/>
                </a:lnTo>
                <a:lnTo>
                  <a:pt x="213082" y="100371"/>
                </a:lnTo>
                <a:lnTo>
                  <a:pt x="0" y="313527"/>
                </a:lnTo>
                <a:lnTo>
                  <a:pt x="242296" y="555854"/>
                </a:lnTo>
                <a:lnTo>
                  <a:pt x="341979" y="456130"/>
                </a:lnTo>
                <a:lnTo>
                  <a:pt x="355393" y="408081"/>
                </a:lnTo>
                <a:lnTo>
                  <a:pt x="327336" y="345712"/>
                </a:lnTo>
                <a:lnTo>
                  <a:pt x="319345" y="296493"/>
                </a:lnTo>
                <a:lnTo>
                  <a:pt x="324496" y="246968"/>
                </a:lnTo>
                <a:lnTo>
                  <a:pt x="342791" y="199963"/>
                </a:lnTo>
                <a:lnTo>
                  <a:pt x="374229" y="158306"/>
                </a:lnTo>
                <a:lnTo>
                  <a:pt x="411798" y="129179"/>
                </a:lnTo>
                <a:lnTo>
                  <a:pt x="453985" y="110904"/>
                </a:lnTo>
                <a:lnTo>
                  <a:pt x="498676" y="103482"/>
                </a:lnTo>
                <a:lnTo>
                  <a:pt x="693570" y="103482"/>
                </a:lnTo>
                <a:lnTo>
                  <a:pt x="697779" y="100371"/>
                </a:lnTo>
                <a:lnTo>
                  <a:pt x="662687" y="69702"/>
                </a:lnTo>
                <a:lnTo>
                  <a:pt x="624704" y="44609"/>
                </a:lnTo>
                <a:lnTo>
                  <a:pt x="584409" y="25092"/>
                </a:lnTo>
                <a:lnTo>
                  <a:pt x="542380" y="11152"/>
                </a:lnTo>
                <a:lnTo>
                  <a:pt x="499194" y="2788"/>
                </a:lnTo>
                <a:lnTo>
                  <a:pt x="455431" y="0"/>
                </a:lnTo>
                <a:close/>
              </a:path>
              <a:path w="697865" h="556260">
                <a:moveTo>
                  <a:pt x="693570" y="103482"/>
                </a:moveTo>
                <a:lnTo>
                  <a:pt x="498676" y="103482"/>
                </a:lnTo>
                <a:lnTo>
                  <a:pt x="543753" y="106909"/>
                </a:lnTo>
                <a:lnTo>
                  <a:pt x="587102" y="121187"/>
                </a:lnTo>
                <a:lnTo>
                  <a:pt x="616028" y="129417"/>
                </a:lnTo>
                <a:lnTo>
                  <a:pt x="645503" y="128252"/>
                </a:lnTo>
                <a:lnTo>
                  <a:pt x="673448" y="118351"/>
                </a:lnTo>
                <a:lnTo>
                  <a:pt x="693570" y="103482"/>
                </a:lnTo>
                <a:close/>
              </a:path>
            </a:pathLst>
          </a:custGeom>
          <a:solidFill>
            <a:srgbClr val="FFAB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16260734" y="4861988"/>
            <a:ext cx="909319" cy="909955"/>
          </a:xfrm>
          <a:custGeom>
            <a:avLst/>
            <a:gdLst/>
            <a:ahLst/>
            <a:cxnLst/>
            <a:rect l="l" t="t" r="r" b="b"/>
            <a:pathLst>
              <a:path w="909319" h="909954">
                <a:moveTo>
                  <a:pt x="268918" y="0"/>
                </a:moveTo>
                <a:lnTo>
                  <a:pt x="224312" y="18470"/>
                </a:lnTo>
                <a:lnTo>
                  <a:pt x="18454" y="224317"/>
                </a:lnTo>
                <a:lnTo>
                  <a:pt x="0" y="268913"/>
                </a:lnTo>
                <a:lnTo>
                  <a:pt x="4613" y="292646"/>
                </a:lnTo>
                <a:lnTo>
                  <a:pt x="18454" y="313508"/>
                </a:lnTo>
                <a:lnTo>
                  <a:pt x="445667" y="740752"/>
                </a:lnTo>
                <a:lnTo>
                  <a:pt x="466391" y="765264"/>
                </a:lnTo>
                <a:lnTo>
                  <a:pt x="482668" y="792681"/>
                </a:lnTo>
                <a:lnTo>
                  <a:pt x="494214" y="822405"/>
                </a:lnTo>
                <a:lnTo>
                  <a:pt x="500743" y="853837"/>
                </a:lnTo>
                <a:lnTo>
                  <a:pt x="504722" y="886674"/>
                </a:lnTo>
                <a:lnTo>
                  <a:pt x="508178" y="893794"/>
                </a:lnTo>
                <a:lnTo>
                  <a:pt x="513623" y="899260"/>
                </a:lnTo>
                <a:lnTo>
                  <a:pt x="525046" y="906840"/>
                </a:lnTo>
                <a:lnTo>
                  <a:pt x="538020" y="909367"/>
                </a:lnTo>
                <a:lnTo>
                  <a:pt x="550994" y="906840"/>
                </a:lnTo>
                <a:lnTo>
                  <a:pt x="562417" y="899260"/>
                </a:lnTo>
                <a:lnTo>
                  <a:pt x="899265" y="562443"/>
                </a:lnTo>
                <a:lnTo>
                  <a:pt x="906804" y="551032"/>
                </a:lnTo>
                <a:lnTo>
                  <a:pt x="909317" y="538045"/>
                </a:lnTo>
                <a:lnTo>
                  <a:pt x="906804" y="525056"/>
                </a:lnTo>
                <a:lnTo>
                  <a:pt x="899265" y="513638"/>
                </a:lnTo>
                <a:lnTo>
                  <a:pt x="893820" y="508183"/>
                </a:lnTo>
                <a:lnTo>
                  <a:pt x="886700" y="504707"/>
                </a:lnTo>
                <a:lnTo>
                  <a:pt x="853822" y="500749"/>
                </a:lnTo>
                <a:lnTo>
                  <a:pt x="822370" y="494254"/>
                </a:lnTo>
                <a:lnTo>
                  <a:pt x="792646" y="482722"/>
                </a:lnTo>
                <a:lnTo>
                  <a:pt x="765238" y="466445"/>
                </a:lnTo>
                <a:lnTo>
                  <a:pt x="740736" y="445714"/>
                </a:lnTo>
                <a:lnTo>
                  <a:pt x="313524" y="18470"/>
                </a:lnTo>
                <a:lnTo>
                  <a:pt x="292664" y="4617"/>
                </a:lnTo>
                <a:lnTo>
                  <a:pt x="268918" y="0"/>
                </a:lnTo>
                <a:close/>
              </a:path>
            </a:pathLst>
          </a:custGeom>
          <a:solidFill>
            <a:srgbClr val="FFAB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6693298" y="5294586"/>
            <a:ext cx="295275" cy="295275"/>
          </a:xfrm>
          <a:custGeom>
            <a:avLst/>
            <a:gdLst/>
            <a:ahLst/>
            <a:cxnLst/>
            <a:rect l="l" t="t" r="r" b="b"/>
            <a:pathLst>
              <a:path w="295275" h="295275">
                <a:moveTo>
                  <a:pt x="0" y="295058"/>
                </a:moveTo>
                <a:lnTo>
                  <a:pt x="295058" y="0"/>
                </a:lnTo>
              </a:path>
            </a:pathLst>
          </a:custGeom>
          <a:ln w="20416">
            <a:solidFill>
              <a:srgbClr val="FFC4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6631178" y="5232460"/>
            <a:ext cx="295275" cy="295275"/>
          </a:xfrm>
          <a:custGeom>
            <a:avLst/>
            <a:gdLst/>
            <a:ahLst/>
            <a:cxnLst/>
            <a:rect l="l" t="t" r="r" b="b"/>
            <a:pathLst>
              <a:path w="295275" h="295275">
                <a:moveTo>
                  <a:pt x="0" y="295057"/>
                </a:moveTo>
                <a:lnTo>
                  <a:pt x="295057" y="0"/>
                </a:lnTo>
              </a:path>
            </a:pathLst>
          </a:custGeom>
          <a:ln w="20416">
            <a:solidFill>
              <a:srgbClr val="FFC4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16569004" y="5170284"/>
            <a:ext cx="295275" cy="295275"/>
          </a:xfrm>
          <a:custGeom>
            <a:avLst/>
            <a:gdLst/>
            <a:ahLst/>
            <a:cxnLst/>
            <a:rect l="l" t="t" r="r" b="b"/>
            <a:pathLst>
              <a:path w="295275" h="295275">
                <a:moveTo>
                  <a:pt x="0" y="295055"/>
                </a:moveTo>
                <a:lnTo>
                  <a:pt x="295055" y="0"/>
                </a:lnTo>
              </a:path>
            </a:pathLst>
          </a:custGeom>
          <a:ln w="20416">
            <a:solidFill>
              <a:srgbClr val="FFC4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049881" y="1495107"/>
            <a:ext cx="4011295" cy="10306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600" b="1" spc="-260" dirty="0">
                <a:solidFill>
                  <a:srgbClr val="253858"/>
                </a:solidFill>
                <a:latin typeface="Verdana"/>
                <a:cs typeface="Verdana"/>
              </a:rPr>
              <a:t>C</a:t>
            </a:r>
            <a:r>
              <a:rPr sz="6600" b="1" spc="-140" dirty="0">
                <a:solidFill>
                  <a:srgbClr val="253858"/>
                </a:solidFill>
                <a:latin typeface="Verdana"/>
                <a:cs typeface="Verdana"/>
              </a:rPr>
              <a:t>l</a:t>
            </a:r>
            <a:r>
              <a:rPr sz="6600" b="1" spc="-910" dirty="0">
                <a:solidFill>
                  <a:srgbClr val="253858"/>
                </a:solidFill>
                <a:latin typeface="Verdana"/>
                <a:cs typeface="Verdana"/>
              </a:rPr>
              <a:t>u</a:t>
            </a:r>
            <a:r>
              <a:rPr sz="6600" b="1" spc="-944" dirty="0">
                <a:solidFill>
                  <a:srgbClr val="253858"/>
                </a:solidFill>
                <a:latin typeface="Verdana"/>
                <a:cs typeface="Verdana"/>
              </a:rPr>
              <a:t>s</a:t>
            </a:r>
            <a:r>
              <a:rPr sz="6600" b="1" spc="-630" dirty="0">
                <a:solidFill>
                  <a:srgbClr val="253858"/>
                </a:solidFill>
                <a:latin typeface="Verdana"/>
                <a:cs typeface="Verdana"/>
              </a:rPr>
              <a:t>t</a:t>
            </a:r>
            <a:r>
              <a:rPr sz="6600" b="1" spc="-810" dirty="0">
                <a:solidFill>
                  <a:srgbClr val="253858"/>
                </a:solidFill>
                <a:latin typeface="Verdana"/>
                <a:cs typeface="Verdana"/>
              </a:rPr>
              <a:t>e</a:t>
            </a:r>
            <a:r>
              <a:rPr sz="6600" b="1" spc="-755" dirty="0">
                <a:solidFill>
                  <a:srgbClr val="253858"/>
                </a:solidFill>
                <a:latin typeface="Verdana"/>
                <a:cs typeface="Verdana"/>
              </a:rPr>
              <a:t>r</a:t>
            </a:r>
            <a:r>
              <a:rPr sz="6600" b="1" spc="-515" dirty="0">
                <a:solidFill>
                  <a:srgbClr val="253858"/>
                </a:solidFill>
                <a:latin typeface="Verdana"/>
                <a:cs typeface="Verdana"/>
              </a:rPr>
              <a:t>i</a:t>
            </a:r>
            <a:r>
              <a:rPr sz="6600" b="1" spc="-919" dirty="0">
                <a:solidFill>
                  <a:srgbClr val="253858"/>
                </a:solidFill>
                <a:latin typeface="Verdana"/>
                <a:cs typeface="Verdana"/>
              </a:rPr>
              <a:t>n</a:t>
            </a:r>
            <a:r>
              <a:rPr sz="6600" b="1" spc="-680" dirty="0">
                <a:solidFill>
                  <a:srgbClr val="253858"/>
                </a:solidFill>
                <a:latin typeface="Verdana"/>
                <a:cs typeface="Verdana"/>
              </a:rPr>
              <a:t>g</a:t>
            </a:r>
            <a:endParaRPr sz="6600">
              <a:latin typeface="Verdana"/>
              <a:cs typeface="Verdana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135216" y="2792423"/>
            <a:ext cx="3280618" cy="283575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590445" y="6501246"/>
            <a:ext cx="518159" cy="518159"/>
          </a:xfrm>
          <a:custGeom>
            <a:avLst/>
            <a:gdLst/>
            <a:ahLst/>
            <a:cxnLst/>
            <a:rect l="l" t="t" r="r" b="b"/>
            <a:pathLst>
              <a:path w="518160" h="518159">
                <a:moveTo>
                  <a:pt x="281089" y="0"/>
                </a:moveTo>
                <a:lnTo>
                  <a:pt x="236792" y="0"/>
                </a:lnTo>
                <a:lnTo>
                  <a:pt x="193015" y="7518"/>
                </a:lnTo>
                <a:lnTo>
                  <a:pt x="150795" y="22554"/>
                </a:lnTo>
                <a:lnTo>
                  <a:pt x="111171" y="45108"/>
                </a:lnTo>
                <a:lnTo>
                  <a:pt x="75180" y="75180"/>
                </a:lnTo>
                <a:lnTo>
                  <a:pt x="45108" y="111174"/>
                </a:lnTo>
                <a:lnTo>
                  <a:pt x="22554" y="150801"/>
                </a:lnTo>
                <a:lnTo>
                  <a:pt x="7518" y="193022"/>
                </a:lnTo>
                <a:lnTo>
                  <a:pt x="0" y="236800"/>
                </a:lnTo>
                <a:lnTo>
                  <a:pt x="0" y="281097"/>
                </a:lnTo>
                <a:lnTo>
                  <a:pt x="7518" y="324874"/>
                </a:lnTo>
                <a:lnTo>
                  <a:pt x="22554" y="367094"/>
                </a:lnTo>
                <a:lnTo>
                  <a:pt x="45108" y="406718"/>
                </a:lnTo>
                <a:lnTo>
                  <a:pt x="75180" y="442709"/>
                </a:lnTo>
                <a:lnTo>
                  <a:pt x="111171" y="472781"/>
                </a:lnTo>
                <a:lnTo>
                  <a:pt x="150795" y="495335"/>
                </a:lnTo>
                <a:lnTo>
                  <a:pt x="193015" y="510371"/>
                </a:lnTo>
                <a:lnTo>
                  <a:pt x="236792" y="517889"/>
                </a:lnTo>
                <a:lnTo>
                  <a:pt x="281089" y="517889"/>
                </a:lnTo>
                <a:lnTo>
                  <a:pt x="324867" y="510371"/>
                </a:lnTo>
                <a:lnTo>
                  <a:pt x="367088" y="495335"/>
                </a:lnTo>
                <a:lnTo>
                  <a:pt x="406715" y="472781"/>
                </a:lnTo>
                <a:lnTo>
                  <a:pt x="442709" y="442709"/>
                </a:lnTo>
                <a:lnTo>
                  <a:pt x="472781" y="406718"/>
                </a:lnTo>
                <a:lnTo>
                  <a:pt x="495335" y="367094"/>
                </a:lnTo>
                <a:lnTo>
                  <a:pt x="510371" y="324874"/>
                </a:lnTo>
                <a:lnTo>
                  <a:pt x="517889" y="281097"/>
                </a:lnTo>
                <a:lnTo>
                  <a:pt x="517889" y="236800"/>
                </a:lnTo>
                <a:lnTo>
                  <a:pt x="510371" y="193022"/>
                </a:lnTo>
                <a:lnTo>
                  <a:pt x="495335" y="150801"/>
                </a:lnTo>
                <a:lnTo>
                  <a:pt x="472781" y="111174"/>
                </a:lnTo>
                <a:lnTo>
                  <a:pt x="442709" y="75180"/>
                </a:lnTo>
                <a:lnTo>
                  <a:pt x="406715" y="45108"/>
                </a:lnTo>
                <a:lnTo>
                  <a:pt x="367088" y="22554"/>
                </a:lnTo>
                <a:lnTo>
                  <a:pt x="324867" y="7518"/>
                </a:lnTo>
                <a:lnTo>
                  <a:pt x="281089" y="0"/>
                </a:lnTo>
                <a:close/>
              </a:path>
            </a:pathLst>
          </a:custGeom>
          <a:solidFill>
            <a:srgbClr val="0052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590442" y="6501244"/>
            <a:ext cx="518159" cy="518159"/>
          </a:xfrm>
          <a:custGeom>
            <a:avLst/>
            <a:gdLst/>
            <a:ahLst/>
            <a:cxnLst/>
            <a:rect l="l" t="t" r="r" b="b"/>
            <a:pathLst>
              <a:path w="518160" h="518159">
                <a:moveTo>
                  <a:pt x="442711" y="75178"/>
                </a:moveTo>
                <a:lnTo>
                  <a:pt x="472783" y="111171"/>
                </a:lnTo>
                <a:lnTo>
                  <a:pt x="495336" y="150797"/>
                </a:lnTo>
                <a:lnTo>
                  <a:pt x="510372" y="193018"/>
                </a:lnTo>
                <a:lnTo>
                  <a:pt x="517890" y="236796"/>
                </a:lnTo>
                <a:lnTo>
                  <a:pt x="517890" y="281093"/>
                </a:lnTo>
                <a:lnTo>
                  <a:pt x="510372" y="324871"/>
                </a:lnTo>
                <a:lnTo>
                  <a:pt x="495336" y="367092"/>
                </a:lnTo>
                <a:lnTo>
                  <a:pt x="472783" y="406718"/>
                </a:lnTo>
                <a:lnTo>
                  <a:pt x="442711" y="442711"/>
                </a:lnTo>
                <a:lnTo>
                  <a:pt x="406718" y="472783"/>
                </a:lnTo>
                <a:lnTo>
                  <a:pt x="367092" y="495336"/>
                </a:lnTo>
                <a:lnTo>
                  <a:pt x="324871" y="510372"/>
                </a:lnTo>
                <a:lnTo>
                  <a:pt x="281093" y="517890"/>
                </a:lnTo>
                <a:lnTo>
                  <a:pt x="236796" y="517890"/>
                </a:lnTo>
                <a:lnTo>
                  <a:pt x="193018" y="510372"/>
                </a:lnTo>
                <a:lnTo>
                  <a:pt x="150797" y="495336"/>
                </a:lnTo>
                <a:lnTo>
                  <a:pt x="111171" y="472783"/>
                </a:lnTo>
                <a:lnTo>
                  <a:pt x="75178" y="442711"/>
                </a:lnTo>
                <a:lnTo>
                  <a:pt x="45107" y="406718"/>
                </a:lnTo>
                <a:lnTo>
                  <a:pt x="22553" y="367092"/>
                </a:lnTo>
                <a:lnTo>
                  <a:pt x="7517" y="324871"/>
                </a:lnTo>
                <a:lnTo>
                  <a:pt x="0" y="281093"/>
                </a:lnTo>
                <a:lnTo>
                  <a:pt x="0" y="236796"/>
                </a:lnTo>
                <a:lnTo>
                  <a:pt x="7517" y="193018"/>
                </a:lnTo>
                <a:lnTo>
                  <a:pt x="22553" y="150797"/>
                </a:lnTo>
                <a:lnTo>
                  <a:pt x="45107" y="111171"/>
                </a:lnTo>
                <a:lnTo>
                  <a:pt x="75178" y="75178"/>
                </a:lnTo>
                <a:lnTo>
                  <a:pt x="111171" y="45107"/>
                </a:lnTo>
                <a:lnTo>
                  <a:pt x="150797" y="22553"/>
                </a:lnTo>
                <a:lnTo>
                  <a:pt x="193018" y="7517"/>
                </a:lnTo>
                <a:lnTo>
                  <a:pt x="236796" y="0"/>
                </a:lnTo>
                <a:lnTo>
                  <a:pt x="281093" y="0"/>
                </a:lnTo>
                <a:lnTo>
                  <a:pt x="324871" y="7517"/>
                </a:lnTo>
                <a:lnTo>
                  <a:pt x="367092" y="22553"/>
                </a:lnTo>
                <a:lnTo>
                  <a:pt x="406718" y="45107"/>
                </a:lnTo>
                <a:lnTo>
                  <a:pt x="442711" y="75178"/>
                </a:lnTo>
                <a:close/>
              </a:path>
            </a:pathLst>
          </a:custGeom>
          <a:ln w="6282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806073" y="7093459"/>
            <a:ext cx="518159" cy="518159"/>
          </a:xfrm>
          <a:custGeom>
            <a:avLst/>
            <a:gdLst/>
            <a:ahLst/>
            <a:cxnLst/>
            <a:rect l="l" t="t" r="r" b="b"/>
            <a:pathLst>
              <a:path w="518159" h="518159">
                <a:moveTo>
                  <a:pt x="281091" y="0"/>
                </a:moveTo>
                <a:lnTo>
                  <a:pt x="236793" y="0"/>
                </a:lnTo>
                <a:lnTo>
                  <a:pt x="193015" y="7518"/>
                </a:lnTo>
                <a:lnTo>
                  <a:pt x="150793" y="22554"/>
                </a:lnTo>
                <a:lnTo>
                  <a:pt x="111167" y="45108"/>
                </a:lnTo>
                <a:lnTo>
                  <a:pt x="75173" y="75180"/>
                </a:lnTo>
                <a:lnTo>
                  <a:pt x="45103" y="111174"/>
                </a:lnTo>
                <a:lnTo>
                  <a:pt x="22551" y="150801"/>
                </a:lnTo>
                <a:lnTo>
                  <a:pt x="7517" y="193022"/>
                </a:lnTo>
                <a:lnTo>
                  <a:pt x="0" y="236800"/>
                </a:lnTo>
                <a:lnTo>
                  <a:pt x="0" y="281097"/>
                </a:lnTo>
                <a:lnTo>
                  <a:pt x="7517" y="324874"/>
                </a:lnTo>
                <a:lnTo>
                  <a:pt x="22551" y="367094"/>
                </a:lnTo>
                <a:lnTo>
                  <a:pt x="45103" y="406718"/>
                </a:lnTo>
                <a:lnTo>
                  <a:pt x="75173" y="442709"/>
                </a:lnTo>
                <a:lnTo>
                  <a:pt x="111167" y="472781"/>
                </a:lnTo>
                <a:lnTo>
                  <a:pt x="150793" y="495335"/>
                </a:lnTo>
                <a:lnTo>
                  <a:pt x="193015" y="510371"/>
                </a:lnTo>
                <a:lnTo>
                  <a:pt x="236793" y="517889"/>
                </a:lnTo>
                <a:lnTo>
                  <a:pt x="281091" y="517889"/>
                </a:lnTo>
                <a:lnTo>
                  <a:pt x="324869" y="510371"/>
                </a:lnTo>
                <a:lnTo>
                  <a:pt x="367091" y="495335"/>
                </a:lnTo>
                <a:lnTo>
                  <a:pt x="406717" y="472781"/>
                </a:lnTo>
                <a:lnTo>
                  <a:pt x="442711" y="442709"/>
                </a:lnTo>
                <a:lnTo>
                  <a:pt x="472784" y="406718"/>
                </a:lnTo>
                <a:lnTo>
                  <a:pt x="495338" y="367094"/>
                </a:lnTo>
                <a:lnTo>
                  <a:pt x="510374" y="324874"/>
                </a:lnTo>
                <a:lnTo>
                  <a:pt x="517892" y="281097"/>
                </a:lnTo>
                <a:lnTo>
                  <a:pt x="517892" y="236800"/>
                </a:lnTo>
                <a:lnTo>
                  <a:pt x="510374" y="193022"/>
                </a:lnTo>
                <a:lnTo>
                  <a:pt x="495338" y="150801"/>
                </a:lnTo>
                <a:lnTo>
                  <a:pt x="472784" y="111174"/>
                </a:lnTo>
                <a:lnTo>
                  <a:pt x="442711" y="75180"/>
                </a:lnTo>
                <a:lnTo>
                  <a:pt x="406717" y="45108"/>
                </a:lnTo>
                <a:lnTo>
                  <a:pt x="367091" y="22554"/>
                </a:lnTo>
                <a:lnTo>
                  <a:pt x="324869" y="7518"/>
                </a:lnTo>
                <a:lnTo>
                  <a:pt x="281091" y="0"/>
                </a:lnTo>
                <a:close/>
              </a:path>
            </a:pathLst>
          </a:custGeom>
          <a:solidFill>
            <a:srgbClr val="0052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806073" y="7093456"/>
            <a:ext cx="518159" cy="518159"/>
          </a:xfrm>
          <a:custGeom>
            <a:avLst/>
            <a:gdLst/>
            <a:ahLst/>
            <a:cxnLst/>
            <a:rect l="l" t="t" r="r" b="b"/>
            <a:pathLst>
              <a:path w="518159" h="518159">
                <a:moveTo>
                  <a:pt x="442711" y="75178"/>
                </a:moveTo>
                <a:lnTo>
                  <a:pt x="472783" y="111171"/>
                </a:lnTo>
                <a:lnTo>
                  <a:pt x="495336" y="150797"/>
                </a:lnTo>
                <a:lnTo>
                  <a:pt x="510372" y="193018"/>
                </a:lnTo>
                <a:lnTo>
                  <a:pt x="517890" y="236796"/>
                </a:lnTo>
                <a:lnTo>
                  <a:pt x="517890" y="281093"/>
                </a:lnTo>
                <a:lnTo>
                  <a:pt x="510372" y="324871"/>
                </a:lnTo>
                <a:lnTo>
                  <a:pt x="495336" y="367092"/>
                </a:lnTo>
                <a:lnTo>
                  <a:pt x="472783" y="406718"/>
                </a:lnTo>
                <a:lnTo>
                  <a:pt x="442711" y="442711"/>
                </a:lnTo>
                <a:lnTo>
                  <a:pt x="406718" y="472783"/>
                </a:lnTo>
                <a:lnTo>
                  <a:pt x="367092" y="495336"/>
                </a:lnTo>
                <a:lnTo>
                  <a:pt x="324871" y="510372"/>
                </a:lnTo>
                <a:lnTo>
                  <a:pt x="281093" y="517890"/>
                </a:lnTo>
                <a:lnTo>
                  <a:pt x="236796" y="517890"/>
                </a:lnTo>
                <a:lnTo>
                  <a:pt x="193018" y="510372"/>
                </a:lnTo>
                <a:lnTo>
                  <a:pt x="150797" y="495336"/>
                </a:lnTo>
                <a:lnTo>
                  <a:pt x="111171" y="472783"/>
                </a:lnTo>
                <a:lnTo>
                  <a:pt x="75178" y="442711"/>
                </a:lnTo>
                <a:lnTo>
                  <a:pt x="45107" y="406718"/>
                </a:lnTo>
                <a:lnTo>
                  <a:pt x="22553" y="367092"/>
                </a:lnTo>
                <a:lnTo>
                  <a:pt x="7517" y="324871"/>
                </a:lnTo>
                <a:lnTo>
                  <a:pt x="0" y="281093"/>
                </a:lnTo>
                <a:lnTo>
                  <a:pt x="0" y="236796"/>
                </a:lnTo>
                <a:lnTo>
                  <a:pt x="7517" y="193018"/>
                </a:lnTo>
                <a:lnTo>
                  <a:pt x="22553" y="150797"/>
                </a:lnTo>
                <a:lnTo>
                  <a:pt x="45107" y="111171"/>
                </a:lnTo>
                <a:lnTo>
                  <a:pt x="75178" y="75178"/>
                </a:lnTo>
                <a:lnTo>
                  <a:pt x="111171" y="45107"/>
                </a:lnTo>
                <a:lnTo>
                  <a:pt x="150797" y="22553"/>
                </a:lnTo>
                <a:lnTo>
                  <a:pt x="193018" y="7517"/>
                </a:lnTo>
                <a:lnTo>
                  <a:pt x="236796" y="0"/>
                </a:lnTo>
                <a:lnTo>
                  <a:pt x="281093" y="0"/>
                </a:lnTo>
                <a:lnTo>
                  <a:pt x="324871" y="7517"/>
                </a:lnTo>
                <a:lnTo>
                  <a:pt x="367092" y="22553"/>
                </a:lnTo>
                <a:lnTo>
                  <a:pt x="406718" y="45107"/>
                </a:lnTo>
                <a:lnTo>
                  <a:pt x="442711" y="75178"/>
                </a:lnTo>
                <a:close/>
              </a:path>
            </a:pathLst>
          </a:custGeom>
          <a:ln w="6282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9972324" y="5706433"/>
            <a:ext cx="518159" cy="518159"/>
          </a:xfrm>
          <a:custGeom>
            <a:avLst/>
            <a:gdLst/>
            <a:ahLst/>
            <a:cxnLst/>
            <a:rect l="l" t="t" r="r" b="b"/>
            <a:pathLst>
              <a:path w="518159" h="518160">
                <a:moveTo>
                  <a:pt x="281097" y="0"/>
                </a:moveTo>
                <a:lnTo>
                  <a:pt x="236800" y="0"/>
                </a:lnTo>
                <a:lnTo>
                  <a:pt x="193022" y="7518"/>
                </a:lnTo>
                <a:lnTo>
                  <a:pt x="150801" y="22554"/>
                </a:lnTo>
                <a:lnTo>
                  <a:pt x="111174" y="45108"/>
                </a:lnTo>
                <a:lnTo>
                  <a:pt x="75180" y="75180"/>
                </a:lnTo>
                <a:lnTo>
                  <a:pt x="45108" y="111174"/>
                </a:lnTo>
                <a:lnTo>
                  <a:pt x="22554" y="150801"/>
                </a:lnTo>
                <a:lnTo>
                  <a:pt x="7518" y="193022"/>
                </a:lnTo>
                <a:lnTo>
                  <a:pt x="0" y="236800"/>
                </a:lnTo>
                <a:lnTo>
                  <a:pt x="0" y="281097"/>
                </a:lnTo>
                <a:lnTo>
                  <a:pt x="7518" y="324874"/>
                </a:lnTo>
                <a:lnTo>
                  <a:pt x="22554" y="367094"/>
                </a:lnTo>
                <a:lnTo>
                  <a:pt x="45108" y="406718"/>
                </a:lnTo>
                <a:lnTo>
                  <a:pt x="75180" y="442709"/>
                </a:lnTo>
                <a:lnTo>
                  <a:pt x="111174" y="472781"/>
                </a:lnTo>
                <a:lnTo>
                  <a:pt x="150801" y="495335"/>
                </a:lnTo>
                <a:lnTo>
                  <a:pt x="193022" y="510371"/>
                </a:lnTo>
                <a:lnTo>
                  <a:pt x="236800" y="517889"/>
                </a:lnTo>
                <a:lnTo>
                  <a:pt x="281097" y="517889"/>
                </a:lnTo>
                <a:lnTo>
                  <a:pt x="324874" y="510371"/>
                </a:lnTo>
                <a:lnTo>
                  <a:pt x="367094" y="495335"/>
                </a:lnTo>
                <a:lnTo>
                  <a:pt x="406718" y="472781"/>
                </a:lnTo>
                <a:lnTo>
                  <a:pt x="442709" y="442709"/>
                </a:lnTo>
                <a:lnTo>
                  <a:pt x="472784" y="406718"/>
                </a:lnTo>
                <a:lnTo>
                  <a:pt x="495341" y="367094"/>
                </a:lnTo>
                <a:lnTo>
                  <a:pt x="510378" y="324874"/>
                </a:lnTo>
                <a:lnTo>
                  <a:pt x="517897" y="281097"/>
                </a:lnTo>
                <a:lnTo>
                  <a:pt x="517897" y="236800"/>
                </a:lnTo>
                <a:lnTo>
                  <a:pt x="510378" y="193022"/>
                </a:lnTo>
                <a:lnTo>
                  <a:pt x="495341" y="150801"/>
                </a:lnTo>
                <a:lnTo>
                  <a:pt x="472784" y="111174"/>
                </a:lnTo>
                <a:lnTo>
                  <a:pt x="442709" y="75180"/>
                </a:lnTo>
                <a:lnTo>
                  <a:pt x="406718" y="45108"/>
                </a:lnTo>
                <a:lnTo>
                  <a:pt x="367094" y="22554"/>
                </a:lnTo>
                <a:lnTo>
                  <a:pt x="324874" y="7518"/>
                </a:lnTo>
                <a:lnTo>
                  <a:pt x="281097" y="0"/>
                </a:lnTo>
                <a:close/>
              </a:path>
            </a:pathLst>
          </a:custGeom>
          <a:solidFill>
            <a:srgbClr val="0052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972332" y="5706431"/>
            <a:ext cx="518159" cy="518159"/>
          </a:xfrm>
          <a:custGeom>
            <a:avLst/>
            <a:gdLst/>
            <a:ahLst/>
            <a:cxnLst/>
            <a:rect l="l" t="t" r="r" b="b"/>
            <a:pathLst>
              <a:path w="518159" h="518160">
                <a:moveTo>
                  <a:pt x="442711" y="75178"/>
                </a:moveTo>
                <a:lnTo>
                  <a:pt x="472783" y="111171"/>
                </a:lnTo>
                <a:lnTo>
                  <a:pt x="495336" y="150797"/>
                </a:lnTo>
                <a:lnTo>
                  <a:pt x="510372" y="193018"/>
                </a:lnTo>
                <a:lnTo>
                  <a:pt x="517890" y="236796"/>
                </a:lnTo>
                <a:lnTo>
                  <a:pt x="517890" y="281093"/>
                </a:lnTo>
                <a:lnTo>
                  <a:pt x="510372" y="324871"/>
                </a:lnTo>
                <a:lnTo>
                  <a:pt x="495336" y="367092"/>
                </a:lnTo>
                <a:lnTo>
                  <a:pt x="472783" y="406718"/>
                </a:lnTo>
                <a:lnTo>
                  <a:pt x="442711" y="442711"/>
                </a:lnTo>
                <a:lnTo>
                  <a:pt x="406718" y="472783"/>
                </a:lnTo>
                <a:lnTo>
                  <a:pt x="367092" y="495336"/>
                </a:lnTo>
                <a:lnTo>
                  <a:pt x="324871" y="510372"/>
                </a:lnTo>
                <a:lnTo>
                  <a:pt x="281093" y="517890"/>
                </a:lnTo>
                <a:lnTo>
                  <a:pt x="236796" y="517890"/>
                </a:lnTo>
                <a:lnTo>
                  <a:pt x="193018" y="510372"/>
                </a:lnTo>
                <a:lnTo>
                  <a:pt x="150797" y="495336"/>
                </a:lnTo>
                <a:lnTo>
                  <a:pt x="111171" y="472783"/>
                </a:lnTo>
                <a:lnTo>
                  <a:pt x="75178" y="442711"/>
                </a:lnTo>
                <a:lnTo>
                  <a:pt x="45107" y="406718"/>
                </a:lnTo>
                <a:lnTo>
                  <a:pt x="22553" y="367092"/>
                </a:lnTo>
                <a:lnTo>
                  <a:pt x="7517" y="324871"/>
                </a:lnTo>
                <a:lnTo>
                  <a:pt x="0" y="281093"/>
                </a:lnTo>
                <a:lnTo>
                  <a:pt x="0" y="236796"/>
                </a:lnTo>
                <a:lnTo>
                  <a:pt x="7517" y="193018"/>
                </a:lnTo>
                <a:lnTo>
                  <a:pt x="22553" y="150797"/>
                </a:lnTo>
                <a:lnTo>
                  <a:pt x="45107" y="111171"/>
                </a:lnTo>
                <a:lnTo>
                  <a:pt x="75178" y="75178"/>
                </a:lnTo>
                <a:lnTo>
                  <a:pt x="111171" y="45107"/>
                </a:lnTo>
                <a:lnTo>
                  <a:pt x="150797" y="22553"/>
                </a:lnTo>
                <a:lnTo>
                  <a:pt x="193018" y="7517"/>
                </a:lnTo>
                <a:lnTo>
                  <a:pt x="236796" y="0"/>
                </a:lnTo>
                <a:lnTo>
                  <a:pt x="281093" y="0"/>
                </a:lnTo>
                <a:lnTo>
                  <a:pt x="324871" y="7517"/>
                </a:lnTo>
                <a:lnTo>
                  <a:pt x="367092" y="22553"/>
                </a:lnTo>
                <a:lnTo>
                  <a:pt x="406718" y="45107"/>
                </a:lnTo>
                <a:lnTo>
                  <a:pt x="442711" y="75178"/>
                </a:lnTo>
                <a:close/>
              </a:path>
            </a:pathLst>
          </a:custGeom>
          <a:ln w="6282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1694641" y="8506304"/>
            <a:ext cx="518159" cy="518159"/>
          </a:xfrm>
          <a:custGeom>
            <a:avLst/>
            <a:gdLst/>
            <a:ahLst/>
            <a:cxnLst/>
            <a:rect l="l" t="t" r="r" b="b"/>
            <a:pathLst>
              <a:path w="518159" h="518159">
                <a:moveTo>
                  <a:pt x="281106" y="0"/>
                </a:moveTo>
                <a:lnTo>
                  <a:pt x="236814" y="0"/>
                </a:lnTo>
                <a:lnTo>
                  <a:pt x="193036" y="7517"/>
                </a:lnTo>
                <a:lnTo>
                  <a:pt x="150810" y="22551"/>
                </a:lnTo>
                <a:lnTo>
                  <a:pt x="111171" y="45103"/>
                </a:lnTo>
                <a:lnTo>
                  <a:pt x="75157" y="75173"/>
                </a:lnTo>
                <a:lnTo>
                  <a:pt x="45094" y="111167"/>
                </a:lnTo>
                <a:lnTo>
                  <a:pt x="22547" y="150793"/>
                </a:lnTo>
                <a:lnTo>
                  <a:pt x="7515" y="193015"/>
                </a:lnTo>
                <a:lnTo>
                  <a:pt x="0" y="236793"/>
                </a:lnTo>
                <a:lnTo>
                  <a:pt x="0" y="281091"/>
                </a:lnTo>
                <a:lnTo>
                  <a:pt x="7515" y="324869"/>
                </a:lnTo>
                <a:lnTo>
                  <a:pt x="22547" y="367091"/>
                </a:lnTo>
                <a:lnTo>
                  <a:pt x="45094" y="406717"/>
                </a:lnTo>
                <a:lnTo>
                  <a:pt x="75157" y="442711"/>
                </a:lnTo>
                <a:lnTo>
                  <a:pt x="111171" y="472781"/>
                </a:lnTo>
                <a:lnTo>
                  <a:pt x="150810" y="495332"/>
                </a:lnTo>
                <a:lnTo>
                  <a:pt x="193036" y="510367"/>
                </a:lnTo>
                <a:lnTo>
                  <a:pt x="236814" y="517884"/>
                </a:lnTo>
                <a:lnTo>
                  <a:pt x="281106" y="517884"/>
                </a:lnTo>
                <a:lnTo>
                  <a:pt x="324876" y="510367"/>
                </a:lnTo>
                <a:lnTo>
                  <a:pt x="367087" y="495332"/>
                </a:lnTo>
                <a:lnTo>
                  <a:pt x="406702" y="472781"/>
                </a:lnTo>
                <a:lnTo>
                  <a:pt x="442685" y="442711"/>
                </a:lnTo>
                <a:lnTo>
                  <a:pt x="472779" y="406717"/>
                </a:lnTo>
                <a:lnTo>
                  <a:pt x="495350" y="367091"/>
                </a:lnTo>
                <a:lnTo>
                  <a:pt x="510397" y="324869"/>
                </a:lnTo>
                <a:lnTo>
                  <a:pt x="517921" y="281091"/>
                </a:lnTo>
                <a:lnTo>
                  <a:pt x="517921" y="236793"/>
                </a:lnTo>
                <a:lnTo>
                  <a:pt x="510397" y="193015"/>
                </a:lnTo>
                <a:lnTo>
                  <a:pt x="495350" y="150793"/>
                </a:lnTo>
                <a:lnTo>
                  <a:pt x="472779" y="111167"/>
                </a:lnTo>
                <a:lnTo>
                  <a:pt x="442685" y="75173"/>
                </a:lnTo>
                <a:lnTo>
                  <a:pt x="406702" y="45103"/>
                </a:lnTo>
                <a:lnTo>
                  <a:pt x="367087" y="22551"/>
                </a:lnTo>
                <a:lnTo>
                  <a:pt x="324876" y="7517"/>
                </a:lnTo>
                <a:lnTo>
                  <a:pt x="281106" y="0"/>
                </a:lnTo>
                <a:close/>
              </a:path>
            </a:pathLst>
          </a:custGeom>
          <a:solidFill>
            <a:srgbClr val="0052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1694719" y="8506304"/>
            <a:ext cx="518159" cy="518159"/>
          </a:xfrm>
          <a:custGeom>
            <a:avLst/>
            <a:gdLst/>
            <a:ahLst/>
            <a:cxnLst/>
            <a:rect l="l" t="t" r="r" b="b"/>
            <a:pathLst>
              <a:path w="518159" h="518159">
                <a:moveTo>
                  <a:pt x="442711" y="75178"/>
                </a:moveTo>
                <a:lnTo>
                  <a:pt x="472783" y="111171"/>
                </a:lnTo>
                <a:lnTo>
                  <a:pt x="495336" y="150797"/>
                </a:lnTo>
                <a:lnTo>
                  <a:pt x="510372" y="193018"/>
                </a:lnTo>
                <a:lnTo>
                  <a:pt x="517890" y="236796"/>
                </a:lnTo>
                <a:lnTo>
                  <a:pt x="517890" y="281093"/>
                </a:lnTo>
                <a:lnTo>
                  <a:pt x="510372" y="324871"/>
                </a:lnTo>
                <a:lnTo>
                  <a:pt x="495336" y="367092"/>
                </a:lnTo>
                <a:lnTo>
                  <a:pt x="472783" y="406718"/>
                </a:lnTo>
                <a:lnTo>
                  <a:pt x="442711" y="442711"/>
                </a:lnTo>
                <a:lnTo>
                  <a:pt x="406718" y="472783"/>
                </a:lnTo>
                <a:lnTo>
                  <a:pt x="367092" y="495336"/>
                </a:lnTo>
                <a:lnTo>
                  <a:pt x="324871" y="510372"/>
                </a:lnTo>
                <a:lnTo>
                  <a:pt x="281093" y="517890"/>
                </a:lnTo>
                <a:lnTo>
                  <a:pt x="236796" y="517890"/>
                </a:lnTo>
                <a:lnTo>
                  <a:pt x="193018" y="510372"/>
                </a:lnTo>
                <a:lnTo>
                  <a:pt x="150797" y="495336"/>
                </a:lnTo>
                <a:lnTo>
                  <a:pt x="111171" y="472783"/>
                </a:lnTo>
                <a:lnTo>
                  <a:pt x="75178" y="442711"/>
                </a:lnTo>
                <a:lnTo>
                  <a:pt x="45107" y="406718"/>
                </a:lnTo>
                <a:lnTo>
                  <a:pt x="22553" y="367092"/>
                </a:lnTo>
                <a:lnTo>
                  <a:pt x="7517" y="324871"/>
                </a:lnTo>
                <a:lnTo>
                  <a:pt x="0" y="281093"/>
                </a:lnTo>
                <a:lnTo>
                  <a:pt x="0" y="236796"/>
                </a:lnTo>
                <a:lnTo>
                  <a:pt x="7517" y="193018"/>
                </a:lnTo>
                <a:lnTo>
                  <a:pt x="22553" y="150797"/>
                </a:lnTo>
                <a:lnTo>
                  <a:pt x="45107" y="111171"/>
                </a:lnTo>
                <a:lnTo>
                  <a:pt x="75178" y="75178"/>
                </a:lnTo>
                <a:lnTo>
                  <a:pt x="111171" y="45107"/>
                </a:lnTo>
                <a:lnTo>
                  <a:pt x="150797" y="22553"/>
                </a:lnTo>
                <a:lnTo>
                  <a:pt x="193018" y="7517"/>
                </a:lnTo>
                <a:lnTo>
                  <a:pt x="236796" y="0"/>
                </a:lnTo>
                <a:lnTo>
                  <a:pt x="281093" y="0"/>
                </a:lnTo>
                <a:lnTo>
                  <a:pt x="324871" y="7517"/>
                </a:lnTo>
                <a:lnTo>
                  <a:pt x="367092" y="22553"/>
                </a:lnTo>
                <a:lnTo>
                  <a:pt x="406718" y="45107"/>
                </a:lnTo>
                <a:lnTo>
                  <a:pt x="442711" y="75178"/>
                </a:lnTo>
                <a:close/>
              </a:path>
            </a:pathLst>
          </a:custGeom>
          <a:ln w="6282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2691574" y="7124872"/>
            <a:ext cx="518159" cy="518159"/>
          </a:xfrm>
          <a:custGeom>
            <a:avLst/>
            <a:gdLst/>
            <a:ahLst/>
            <a:cxnLst/>
            <a:rect l="l" t="t" r="r" b="b"/>
            <a:pathLst>
              <a:path w="518159" h="518159">
                <a:moveTo>
                  <a:pt x="281106" y="0"/>
                </a:moveTo>
                <a:lnTo>
                  <a:pt x="236814" y="0"/>
                </a:lnTo>
                <a:lnTo>
                  <a:pt x="193036" y="7518"/>
                </a:lnTo>
                <a:lnTo>
                  <a:pt x="150810" y="22554"/>
                </a:lnTo>
                <a:lnTo>
                  <a:pt x="111171" y="45108"/>
                </a:lnTo>
                <a:lnTo>
                  <a:pt x="75157" y="75180"/>
                </a:lnTo>
                <a:lnTo>
                  <a:pt x="45094" y="111174"/>
                </a:lnTo>
                <a:lnTo>
                  <a:pt x="22547" y="150801"/>
                </a:lnTo>
                <a:lnTo>
                  <a:pt x="7515" y="193022"/>
                </a:lnTo>
                <a:lnTo>
                  <a:pt x="0" y="236800"/>
                </a:lnTo>
                <a:lnTo>
                  <a:pt x="0" y="281097"/>
                </a:lnTo>
                <a:lnTo>
                  <a:pt x="7515" y="324874"/>
                </a:lnTo>
                <a:lnTo>
                  <a:pt x="22547" y="367094"/>
                </a:lnTo>
                <a:lnTo>
                  <a:pt x="45094" y="406718"/>
                </a:lnTo>
                <a:lnTo>
                  <a:pt x="75157" y="442709"/>
                </a:lnTo>
                <a:lnTo>
                  <a:pt x="111171" y="472781"/>
                </a:lnTo>
                <a:lnTo>
                  <a:pt x="150810" y="495335"/>
                </a:lnTo>
                <a:lnTo>
                  <a:pt x="193036" y="510371"/>
                </a:lnTo>
                <a:lnTo>
                  <a:pt x="236814" y="517889"/>
                </a:lnTo>
                <a:lnTo>
                  <a:pt x="281106" y="517889"/>
                </a:lnTo>
                <a:lnTo>
                  <a:pt x="324876" y="510371"/>
                </a:lnTo>
                <a:lnTo>
                  <a:pt x="367087" y="495335"/>
                </a:lnTo>
                <a:lnTo>
                  <a:pt x="406702" y="472781"/>
                </a:lnTo>
                <a:lnTo>
                  <a:pt x="442685" y="442709"/>
                </a:lnTo>
                <a:lnTo>
                  <a:pt x="472779" y="406718"/>
                </a:lnTo>
                <a:lnTo>
                  <a:pt x="495350" y="367094"/>
                </a:lnTo>
                <a:lnTo>
                  <a:pt x="510397" y="324874"/>
                </a:lnTo>
                <a:lnTo>
                  <a:pt x="517921" y="281097"/>
                </a:lnTo>
                <a:lnTo>
                  <a:pt x="517921" y="236800"/>
                </a:lnTo>
                <a:lnTo>
                  <a:pt x="510397" y="193022"/>
                </a:lnTo>
                <a:lnTo>
                  <a:pt x="495350" y="150801"/>
                </a:lnTo>
                <a:lnTo>
                  <a:pt x="472779" y="111174"/>
                </a:lnTo>
                <a:lnTo>
                  <a:pt x="442685" y="75180"/>
                </a:lnTo>
                <a:lnTo>
                  <a:pt x="406702" y="45108"/>
                </a:lnTo>
                <a:lnTo>
                  <a:pt x="367087" y="22554"/>
                </a:lnTo>
                <a:lnTo>
                  <a:pt x="324876" y="7518"/>
                </a:lnTo>
                <a:lnTo>
                  <a:pt x="281106" y="0"/>
                </a:lnTo>
                <a:close/>
              </a:path>
            </a:pathLst>
          </a:custGeom>
          <a:solidFill>
            <a:srgbClr val="0052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2691547" y="7124869"/>
            <a:ext cx="518159" cy="518159"/>
          </a:xfrm>
          <a:custGeom>
            <a:avLst/>
            <a:gdLst/>
            <a:ahLst/>
            <a:cxnLst/>
            <a:rect l="l" t="t" r="r" b="b"/>
            <a:pathLst>
              <a:path w="518159" h="518159">
                <a:moveTo>
                  <a:pt x="442711" y="75178"/>
                </a:moveTo>
                <a:lnTo>
                  <a:pt x="472783" y="111171"/>
                </a:lnTo>
                <a:lnTo>
                  <a:pt x="495336" y="150797"/>
                </a:lnTo>
                <a:lnTo>
                  <a:pt x="510372" y="193018"/>
                </a:lnTo>
                <a:lnTo>
                  <a:pt x="517890" y="236796"/>
                </a:lnTo>
                <a:lnTo>
                  <a:pt x="517890" y="281093"/>
                </a:lnTo>
                <a:lnTo>
                  <a:pt x="510372" y="324871"/>
                </a:lnTo>
                <a:lnTo>
                  <a:pt x="495336" y="367092"/>
                </a:lnTo>
                <a:lnTo>
                  <a:pt x="472783" y="406718"/>
                </a:lnTo>
                <a:lnTo>
                  <a:pt x="442711" y="442711"/>
                </a:lnTo>
                <a:lnTo>
                  <a:pt x="406718" y="472783"/>
                </a:lnTo>
                <a:lnTo>
                  <a:pt x="367092" y="495336"/>
                </a:lnTo>
                <a:lnTo>
                  <a:pt x="324871" y="510372"/>
                </a:lnTo>
                <a:lnTo>
                  <a:pt x="281093" y="517890"/>
                </a:lnTo>
                <a:lnTo>
                  <a:pt x="236796" y="517890"/>
                </a:lnTo>
                <a:lnTo>
                  <a:pt x="193018" y="510372"/>
                </a:lnTo>
                <a:lnTo>
                  <a:pt x="150797" y="495336"/>
                </a:lnTo>
                <a:lnTo>
                  <a:pt x="111171" y="472783"/>
                </a:lnTo>
                <a:lnTo>
                  <a:pt x="75178" y="442711"/>
                </a:lnTo>
                <a:lnTo>
                  <a:pt x="45107" y="406718"/>
                </a:lnTo>
                <a:lnTo>
                  <a:pt x="22553" y="367092"/>
                </a:lnTo>
                <a:lnTo>
                  <a:pt x="7517" y="324871"/>
                </a:lnTo>
                <a:lnTo>
                  <a:pt x="0" y="281093"/>
                </a:lnTo>
                <a:lnTo>
                  <a:pt x="0" y="236796"/>
                </a:lnTo>
                <a:lnTo>
                  <a:pt x="7517" y="193018"/>
                </a:lnTo>
                <a:lnTo>
                  <a:pt x="22553" y="150797"/>
                </a:lnTo>
                <a:lnTo>
                  <a:pt x="45107" y="111171"/>
                </a:lnTo>
                <a:lnTo>
                  <a:pt x="75178" y="75178"/>
                </a:lnTo>
                <a:lnTo>
                  <a:pt x="111171" y="45107"/>
                </a:lnTo>
                <a:lnTo>
                  <a:pt x="150797" y="22553"/>
                </a:lnTo>
                <a:lnTo>
                  <a:pt x="193018" y="7517"/>
                </a:lnTo>
                <a:lnTo>
                  <a:pt x="236796" y="0"/>
                </a:lnTo>
                <a:lnTo>
                  <a:pt x="281093" y="0"/>
                </a:lnTo>
                <a:lnTo>
                  <a:pt x="324871" y="7517"/>
                </a:lnTo>
                <a:lnTo>
                  <a:pt x="367092" y="22553"/>
                </a:lnTo>
                <a:lnTo>
                  <a:pt x="406718" y="45107"/>
                </a:lnTo>
                <a:lnTo>
                  <a:pt x="442711" y="75178"/>
                </a:lnTo>
                <a:close/>
              </a:path>
            </a:pathLst>
          </a:custGeom>
          <a:ln w="6282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3418987" y="7620173"/>
            <a:ext cx="518159" cy="518159"/>
          </a:xfrm>
          <a:custGeom>
            <a:avLst/>
            <a:gdLst/>
            <a:ahLst/>
            <a:cxnLst/>
            <a:rect l="l" t="t" r="r" b="b"/>
            <a:pathLst>
              <a:path w="518159" h="518159">
                <a:moveTo>
                  <a:pt x="281072" y="0"/>
                </a:moveTo>
                <a:lnTo>
                  <a:pt x="236771" y="0"/>
                </a:lnTo>
                <a:lnTo>
                  <a:pt x="192990" y="7517"/>
                </a:lnTo>
                <a:lnTo>
                  <a:pt x="150767" y="22551"/>
                </a:lnTo>
                <a:lnTo>
                  <a:pt x="111143" y="45103"/>
                </a:lnTo>
                <a:lnTo>
                  <a:pt x="75157" y="75173"/>
                </a:lnTo>
                <a:lnTo>
                  <a:pt x="45094" y="111167"/>
                </a:lnTo>
                <a:lnTo>
                  <a:pt x="22547" y="150793"/>
                </a:lnTo>
                <a:lnTo>
                  <a:pt x="7515" y="193015"/>
                </a:lnTo>
                <a:lnTo>
                  <a:pt x="0" y="236793"/>
                </a:lnTo>
                <a:lnTo>
                  <a:pt x="0" y="281091"/>
                </a:lnTo>
                <a:lnTo>
                  <a:pt x="7515" y="324869"/>
                </a:lnTo>
                <a:lnTo>
                  <a:pt x="22547" y="367091"/>
                </a:lnTo>
                <a:lnTo>
                  <a:pt x="45094" y="406717"/>
                </a:lnTo>
                <a:lnTo>
                  <a:pt x="75157" y="442711"/>
                </a:lnTo>
                <a:lnTo>
                  <a:pt x="111143" y="472784"/>
                </a:lnTo>
                <a:lnTo>
                  <a:pt x="150767" y="495338"/>
                </a:lnTo>
                <a:lnTo>
                  <a:pt x="192990" y="510374"/>
                </a:lnTo>
                <a:lnTo>
                  <a:pt x="236771" y="517892"/>
                </a:lnTo>
                <a:lnTo>
                  <a:pt x="281072" y="517892"/>
                </a:lnTo>
                <a:lnTo>
                  <a:pt x="324853" y="510374"/>
                </a:lnTo>
                <a:lnTo>
                  <a:pt x="367075" y="495338"/>
                </a:lnTo>
                <a:lnTo>
                  <a:pt x="406699" y="472784"/>
                </a:lnTo>
                <a:lnTo>
                  <a:pt x="442685" y="442711"/>
                </a:lnTo>
                <a:lnTo>
                  <a:pt x="472748" y="406717"/>
                </a:lnTo>
                <a:lnTo>
                  <a:pt x="495296" y="367091"/>
                </a:lnTo>
                <a:lnTo>
                  <a:pt x="510327" y="324869"/>
                </a:lnTo>
                <a:lnTo>
                  <a:pt x="517843" y="281091"/>
                </a:lnTo>
                <a:lnTo>
                  <a:pt x="517843" y="236793"/>
                </a:lnTo>
                <a:lnTo>
                  <a:pt x="510327" y="193015"/>
                </a:lnTo>
                <a:lnTo>
                  <a:pt x="495296" y="150793"/>
                </a:lnTo>
                <a:lnTo>
                  <a:pt x="472748" y="111167"/>
                </a:lnTo>
                <a:lnTo>
                  <a:pt x="442685" y="75173"/>
                </a:lnTo>
                <a:lnTo>
                  <a:pt x="406699" y="45103"/>
                </a:lnTo>
                <a:lnTo>
                  <a:pt x="367075" y="22551"/>
                </a:lnTo>
                <a:lnTo>
                  <a:pt x="324853" y="7517"/>
                </a:lnTo>
                <a:lnTo>
                  <a:pt x="281072" y="0"/>
                </a:lnTo>
                <a:close/>
              </a:path>
            </a:pathLst>
          </a:custGeom>
          <a:solidFill>
            <a:srgbClr val="0052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3418960" y="7620173"/>
            <a:ext cx="518159" cy="518159"/>
          </a:xfrm>
          <a:custGeom>
            <a:avLst/>
            <a:gdLst/>
            <a:ahLst/>
            <a:cxnLst/>
            <a:rect l="l" t="t" r="r" b="b"/>
            <a:pathLst>
              <a:path w="518159" h="518159">
                <a:moveTo>
                  <a:pt x="442711" y="75178"/>
                </a:moveTo>
                <a:lnTo>
                  <a:pt x="472783" y="111171"/>
                </a:lnTo>
                <a:lnTo>
                  <a:pt x="495336" y="150797"/>
                </a:lnTo>
                <a:lnTo>
                  <a:pt x="510372" y="193018"/>
                </a:lnTo>
                <a:lnTo>
                  <a:pt x="517890" y="236796"/>
                </a:lnTo>
                <a:lnTo>
                  <a:pt x="517890" y="281093"/>
                </a:lnTo>
                <a:lnTo>
                  <a:pt x="510372" y="324871"/>
                </a:lnTo>
                <a:lnTo>
                  <a:pt x="495336" y="367092"/>
                </a:lnTo>
                <a:lnTo>
                  <a:pt x="472783" y="406718"/>
                </a:lnTo>
                <a:lnTo>
                  <a:pt x="442711" y="442711"/>
                </a:lnTo>
                <a:lnTo>
                  <a:pt x="406718" y="472783"/>
                </a:lnTo>
                <a:lnTo>
                  <a:pt x="367092" y="495336"/>
                </a:lnTo>
                <a:lnTo>
                  <a:pt x="324871" y="510372"/>
                </a:lnTo>
                <a:lnTo>
                  <a:pt x="281093" y="517890"/>
                </a:lnTo>
                <a:lnTo>
                  <a:pt x="236796" y="517890"/>
                </a:lnTo>
                <a:lnTo>
                  <a:pt x="193018" y="510372"/>
                </a:lnTo>
                <a:lnTo>
                  <a:pt x="150797" y="495336"/>
                </a:lnTo>
                <a:lnTo>
                  <a:pt x="111171" y="472783"/>
                </a:lnTo>
                <a:lnTo>
                  <a:pt x="75178" y="442711"/>
                </a:lnTo>
                <a:lnTo>
                  <a:pt x="45107" y="406718"/>
                </a:lnTo>
                <a:lnTo>
                  <a:pt x="22553" y="367092"/>
                </a:lnTo>
                <a:lnTo>
                  <a:pt x="7517" y="324871"/>
                </a:lnTo>
                <a:lnTo>
                  <a:pt x="0" y="281093"/>
                </a:lnTo>
                <a:lnTo>
                  <a:pt x="0" y="236796"/>
                </a:lnTo>
                <a:lnTo>
                  <a:pt x="7517" y="193018"/>
                </a:lnTo>
                <a:lnTo>
                  <a:pt x="22553" y="150797"/>
                </a:lnTo>
                <a:lnTo>
                  <a:pt x="45107" y="111171"/>
                </a:lnTo>
                <a:lnTo>
                  <a:pt x="75178" y="75178"/>
                </a:lnTo>
                <a:lnTo>
                  <a:pt x="111171" y="45107"/>
                </a:lnTo>
                <a:lnTo>
                  <a:pt x="150797" y="22553"/>
                </a:lnTo>
                <a:lnTo>
                  <a:pt x="193018" y="7517"/>
                </a:lnTo>
                <a:lnTo>
                  <a:pt x="236796" y="0"/>
                </a:lnTo>
                <a:lnTo>
                  <a:pt x="281093" y="0"/>
                </a:lnTo>
                <a:lnTo>
                  <a:pt x="324871" y="7517"/>
                </a:lnTo>
                <a:lnTo>
                  <a:pt x="367092" y="22553"/>
                </a:lnTo>
                <a:lnTo>
                  <a:pt x="406718" y="45107"/>
                </a:lnTo>
                <a:lnTo>
                  <a:pt x="442711" y="75178"/>
                </a:lnTo>
                <a:close/>
              </a:path>
            </a:pathLst>
          </a:custGeom>
          <a:ln w="6282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9320453" y="2657883"/>
            <a:ext cx="3634827" cy="337966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577508" y="9166210"/>
            <a:ext cx="518159" cy="518159"/>
          </a:xfrm>
          <a:custGeom>
            <a:avLst/>
            <a:gdLst/>
            <a:ahLst/>
            <a:cxnLst/>
            <a:rect l="l" t="t" r="r" b="b"/>
            <a:pathLst>
              <a:path w="518159" h="518159">
                <a:moveTo>
                  <a:pt x="281092" y="0"/>
                </a:moveTo>
                <a:lnTo>
                  <a:pt x="236797" y="0"/>
                </a:lnTo>
                <a:lnTo>
                  <a:pt x="193020" y="7517"/>
                </a:lnTo>
                <a:lnTo>
                  <a:pt x="150800" y="22551"/>
                </a:lnTo>
                <a:lnTo>
                  <a:pt x="111174" y="45103"/>
                </a:lnTo>
                <a:lnTo>
                  <a:pt x="75180" y="75173"/>
                </a:lnTo>
                <a:lnTo>
                  <a:pt x="45108" y="111167"/>
                </a:lnTo>
                <a:lnTo>
                  <a:pt x="22554" y="150793"/>
                </a:lnTo>
                <a:lnTo>
                  <a:pt x="7518" y="193015"/>
                </a:lnTo>
                <a:lnTo>
                  <a:pt x="0" y="236793"/>
                </a:lnTo>
                <a:lnTo>
                  <a:pt x="0" y="281091"/>
                </a:lnTo>
                <a:lnTo>
                  <a:pt x="7518" y="324869"/>
                </a:lnTo>
                <a:lnTo>
                  <a:pt x="22554" y="367091"/>
                </a:lnTo>
                <a:lnTo>
                  <a:pt x="45108" y="406717"/>
                </a:lnTo>
                <a:lnTo>
                  <a:pt x="75180" y="442711"/>
                </a:lnTo>
                <a:lnTo>
                  <a:pt x="111174" y="472784"/>
                </a:lnTo>
                <a:lnTo>
                  <a:pt x="150800" y="495338"/>
                </a:lnTo>
                <a:lnTo>
                  <a:pt x="193020" y="510374"/>
                </a:lnTo>
                <a:lnTo>
                  <a:pt x="236797" y="517892"/>
                </a:lnTo>
                <a:lnTo>
                  <a:pt x="281092" y="517892"/>
                </a:lnTo>
                <a:lnTo>
                  <a:pt x="324869" y="510374"/>
                </a:lnTo>
                <a:lnTo>
                  <a:pt x="367089" y="495338"/>
                </a:lnTo>
                <a:lnTo>
                  <a:pt x="406715" y="472784"/>
                </a:lnTo>
                <a:lnTo>
                  <a:pt x="442709" y="442711"/>
                </a:lnTo>
                <a:lnTo>
                  <a:pt x="472781" y="406717"/>
                </a:lnTo>
                <a:lnTo>
                  <a:pt x="495335" y="367091"/>
                </a:lnTo>
                <a:lnTo>
                  <a:pt x="510371" y="324869"/>
                </a:lnTo>
                <a:lnTo>
                  <a:pt x="517889" y="281091"/>
                </a:lnTo>
                <a:lnTo>
                  <a:pt x="517889" y="236793"/>
                </a:lnTo>
                <a:lnTo>
                  <a:pt x="510371" y="193015"/>
                </a:lnTo>
                <a:lnTo>
                  <a:pt x="495335" y="150793"/>
                </a:lnTo>
                <a:lnTo>
                  <a:pt x="472781" y="111167"/>
                </a:lnTo>
                <a:lnTo>
                  <a:pt x="442709" y="75173"/>
                </a:lnTo>
                <a:lnTo>
                  <a:pt x="406715" y="45103"/>
                </a:lnTo>
                <a:lnTo>
                  <a:pt x="367089" y="22551"/>
                </a:lnTo>
                <a:lnTo>
                  <a:pt x="324869" y="7517"/>
                </a:lnTo>
                <a:lnTo>
                  <a:pt x="281092" y="0"/>
                </a:lnTo>
                <a:close/>
              </a:path>
            </a:pathLst>
          </a:custGeom>
          <a:solidFill>
            <a:srgbClr val="0052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577505" y="9166210"/>
            <a:ext cx="518159" cy="518159"/>
          </a:xfrm>
          <a:custGeom>
            <a:avLst/>
            <a:gdLst/>
            <a:ahLst/>
            <a:cxnLst/>
            <a:rect l="l" t="t" r="r" b="b"/>
            <a:pathLst>
              <a:path w="518159" h="518159">
                <a:moveTo>
                  <a:pt x="442711" y="75178"/>
                </a:moveTo>
                <a:lnTo>
                  <a:pt x="472783" y="111171"/>
                </a:lnTo>
                <a:lnTo>
                  <a:pt x="495336" y="150797"/>
                </a:lnTo>
                <a:lnTo>
                  <a:pt x="510372" y="193018"/>
                </a:lnTo>
                <a:lnTo>
                  <a:pt x="517890" y="236796"/>
                </a:lnTo>
                <a:lnTo>
                  <a:pt x="517890" y="281093"/>
                </a:lnTo>
                <a:lnTo>
                  <a:pt x="510372" y="324871"/>
                </a:lnTo>
                <a:lnTo>
                  <a:pt x="495336" y="367092"/>
                </a:lnTo>
                <a:lnTo>
                  <a:pt x="472783" y="406718"/>
                </a:lnTo>
                <a:lnTo>
                  <a:pt x="442711" y="442711"/>
                </a:lnTo>
                <a:lnTo>
                  <a:pt x="406718" y="472783"/>
                </a:lnTo>
                <a:lnTo>
                  <a:pt x="367092" y="495336"/>
                </a:lnTo>
                <a:lnTo>
                  <a:pt x="324871" y="510372"/>
                </a:lnTo>
                <a:lnTo>
                  <a:pt x="281093" y="517890"/>
                </a:lnTo>
                <a:lnTo>
                  <a:pt x="236796" y="517890"/>
                </a:lnTo>
                <a:lnTo>
                  <a:pt x="193018" y="510372"/>
                </a:lnTo>
                <a:lnTo>
                  <a:pt x="150797" y="495336"/>
                </a:lnTo>
                <a:lnTo>
                  <a:pt x="111171" y="472783"/>
                </a:lnTo>
                <a:lnTo>
                  <a:pt x="75178" y="442711"/>
                </a:lnTo>
                <a:lnTo>
                  <a:pt x="45107" y="406718"/>
                </a:lnTo>
                <a:lnTo>
                  <a:pt x="22553" y="367092"/>
                </a:lnTo>
                <a:lnTo>
                  <a:pt x="7517" y="324871"/>
                </a:lnTo>
                <a:lnTo>
                  <a:pt x="0" y="281093"/>
                </a:lnTo>
                <a:lnTo>
                  <a:pt x="0" y="236796"/>
                </a:lnTo>
                <a:lnTo>
                  <a:pt x="7517" y="193018"/>
                </a:lnTo>
                <a:lnTo>
                  <a:pt x="22553" y="150797"/>
                </a:lnTo>
                <a:lnTo>
                  <a:pt x="45107" y="111171"/>
                </a:lnTo>
                <a:lnTo>
                  <a:pt x="75178" y="75178"/>
                </a:lnTo>
                <a:lnTo>
                  <a:pt x="111171" y="45107"/>
                </a:lnTo>
                <a:lnTo>
                  <a:pt x="150797" y="22553"/>
                </a:lnTo>
                <a:lnTo>
                  <a:pt x="193018" y="7517"/>
                </a:lnTo>
                <a:lnTo>
                  <a:pt x="236796" y="0"/>
                </a:lnTo>
                <a:lnTo>
                  <a:pt x="281093" y="0"/>
                </a:lnTo>
                <a:lnTo>
                  <a:pt x="324871" y="7517"/>
                </a:lnTo>
                <a:lnTo>
                  <a:pt x="367092" y="22553"/>
                </a:lnTo>
                <a:lnTo>
                  <a:pt x="406718" y="45107"/>
                </a:lnTo>
                <a:lnTo>
                  <a:pt x="442711" y="75178"/>
                </a:lnTo>
                <a:close/>
              </a:path>
            </a:pathLst>
          </a:custGeom>
          <a:ln w="6282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3673638" y="4990204"/>
            <a:ext cx="518159" cy="518159"/>
          </a:xfrm>
          <a:custGeom>
            <a:avLst/>
            <a:gdLst/>
            <a:ahLst/>
            <a:cxnLst/>
            <a:rect l="l" t="t" r="r" b="b"/>
            <a:pathLst>
              <a:path w="518159" h="518160">
                <a:moveTo>
                  <a:pt x="281124" y="0"/>
                </a:moveTo>
                <a:lnTo>
                  <a:pt x="236823" y="0"/>
                </a:lnTo>
                <a:lnTo>
                  <a:pt x="193040" y="7518"/>
                </a:lnTo>
                <a:lnTo>
                  <a:pt x="150811" y="22554"/>
                </a:lnTo>
                <a:lnTo>
                  <a:pt x="111171" y="45108"/>
                </a:lnTo>
                <a:lnTo>
                  <a:pt x="75157" y="75180"/>
                </a:lnTo>
                <a:lnTo>
                  <a:pt x="45094" y="111174"/>
                </a:lnTo>
                <a:lnTo>
                  <a:pt x="22547" y="150801"/>
                </a:lnTo>
                <a:lnTo>
                  <a:pt x="7515" y="193022"/>
                </a:lnTo>
                <a:lnTo>
                  <a:pt x="0" y="236800"/>
                </a:lnTo>
                <a:lnTo>
                  <a:pt x="0" y="281097"/>
                </a:lnTo>
                <a:lnTo>
                  <a:pt x="7515" y="324874"/>
                </a:lnTo>
                <a:lnTo>
                  <a:pt x="22547" y="367094"/>
                </a:lnTo>
                <a:lnTo>
                  <a:pt x="45094" y="406718"/>
                </a:lnTo>
                <a:lnTo>
                  <a:pt x="75157" y="442709"/>
                </a:lnTo>
                <a:lnTo>
                  <a:pt x="111171" y="472781"/>
                </a:lnTo>
                <a:lnTo>
                  <a:pt x="150811" y="495335"/>
                </a:lnTo>
                <a:lnTo>
                  <a:pt x="193040" y="510371"/>
                </a:lnTo>
                <a:lnTo>
                  <a:pt x="236823" y="517889"/>
                </a:lnTo>
                <a:lnTo>
                  <a:pt x="281124" y="517889"/>
                </a:lnTo>
                <a:lnTo>
                  <a:pt x="324907" y="510371"/>
                </a:lnTo>
                <a:lnTo>
                  <a:pt x="367136" y="495335"/>
                </a:lnTo>
                <a:lnTo>
                  <a:pt x="406776" y="472781"/>
                </a:lnTo>
                <a:lnTo>
                  <a:pt x="442790" y="442709"/>
                </a:lnTo>
                <a:lnTo>
                  <a:pt x="472853" y="406718"/>
                </a:lnTo>
                <a:lnTo>
                  <a:pt x="495400" y="367094"/>
                </a:lnTo>
                <a:lnTo>
                  <a:pt x="510432" y="324874"/>
                </a:lnTo>
                <a:lnTo>
                  <a:pt x="517948" y="281097"/>
                </a:lnTo>
                <a:lnTo>
                  <a:pt x="517948" y="236800"/>
                </a:lnTo>
                <a:lnTo>
                  <a:pt x="510432" y="193022"/>
                </a:lnTo>
                <a:lnTo>
                  <a:pt x="495400" y="150801"/>
                </a:lnTo>
                <a:lnTo>
                  <a:pt x="472853" y="111174"/>
                </a:lnTo>
                <a:lnTo>
                  <a:pt x="442790" y="75180"/>
                </a:lnTo>
                <a:lnTo>
                  <a:pt x="406776" y="45108"/>
                </a:lnTo>
                <a:lnTo>
                  <a:pt x="367136" y="22554"/>
                </a:lnTo>
                <a:lnTo>
                  <a:pt x="324907" y="7518"/>
                </a:lnTo>
                <a:lnTo>
                  <a:pt x="281124" y="0"/>
                </a:lnTo>
                <a:close/>
              </a:path>
            </a:pathLst>
          </a:custGeom>
          <a:solidFill>
            <a:srgbClr val="0052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3673717" y="4990201"/>
            <a:ext cx="518159" cy="518159"/>
          </a:xfrm>
          <a:custGeom>
            <a:avLst/>
            <a:gdLst/>
            <a:ahLst/>
            <a:cxnLst/>
            <a:rect l="l" t="t" r="r" b="b"/>
            <a:pathLst>
              <a:path w="518159" h="518160">
                <a:moveTo>
                  <a:pt x="442711" y="75178"/>
                </a:moveTo>
                <a:lnTo>
                  <a:pt x="472783" y="111171"/>
                </a:lnTo>
                <a:lnTo>
                  <a:pt x="495336" y="150797"/>
                </a:lnTo>
                <a:lnTo>
                  <a:pt x="510372" y="193018"/>
                </a:lnTo>
                <a:lnTo>
                  <a:pt x="517890" y="236796"/>
                </a:lnTo>
                <a:lnTo>
                  <a:pt x="517890" y="281093"/>
                </a:lnTo>
                <a:lnTo>
                  <a:pt x="510372" y="324871"/>
                </a:lnTo>
                <a:lnTo>
                  <a:pt x="495336" y="367092"/>
                </a:lnTo>
                <a:lnTo>
                  <a:pt x="472783" y="406718"/>
                </a:lnTo>
                <a:lnTo>
                  <a:pt x="442711" y="442711"/>
                </a:lnTo>
                <a:lnTo>
                  <a:pt x="406718" y="472783"/>
                </a:lnTo>
                <a:lnTo>
                  <a:pt x="367092" y="495336"/>
                </a:lnTo>
                <a:lnTo>
                  <a:pt x="324871" y="510372"/>
                </a:lnTo>
                <a:lnTo>
                  <a:pt x="281093" y="517890"/>
                </a:lnTo>
                <a:lnTo>
                  <a:pt x="236796" y="517890"/>
                </a:lnTo>
                <a:lnTo>
                  <a:pt x="193018" y="510372"/>
                </a:lnTo>
                <a:lnTo>
                  <a:pt x="150797" y="495336"/>
                </a:lnTo>
                <a:lnTo>
                  <a:pt x="111171" y="472783"/>
                </a:lnTo>
                <a:lnTo>
                  <a:pt x="75178" y="442711"/>
                </a:lnTo>
                <a:lnTo>
                  <a:pt x="45107" y="406718"/>
                </a:lnTo>
                <a:lnTo>
                  <a:pt x="22553" y="367092"/>
                </a:lnTo>
                <a:lnTo>
                  <a:pt x="7517" y="324871"/>
                </a:lnTo>
                <a:lnTo>
                  <a:pt x="0" y="281093"/>
                </a:lnTo>
                <a:lnTo>
                  <a:pt x="0" y="236796"/>
                </a:lnTo>
                <a:lnTo>
                  <a:pt x="7517" y="193018"/>
                </a:lnTo>
                <a:lnTo>
                  <a:pt x="22553" y="150797"/>
                </a:lnTo>
                <a:lnTo>
                  <a:pt x="45107" y="111171"/>
                </a:lnTo>
                <a:lnTo>
                  <a:pt x="75178" y="75178"/>
                </a:lnTo>
                <a:lnTo>
                  <a:pt x="111171" y="45107"/>
                </a:lnTo>
                <a:lnTo>
                  <a:pt x="150797" y="22553"/>
                </a:lnTo>
                <a:lnTo>
                  <a:pt x="193018" y="7517"/>
                </a:lnTo>
                <a:lnTo>
                  <a:pt x="236796" y="0"/>
                </a:lnTo>
                <a:lnTo>
                  <a:pt x="281093" y="0"/>
                </a:lnTo>
                <a:lnTo>
                  <a:pt x="324871" y="7517"/>
                </a:lnTo>
                <a:lnTo>
                  <a:pt x="367092" y="22553"/>
                </a:lnTo>
                <a:lnTo>
                  <a:pt x="406718" y="45107"/>
                </a:lnTo>
                <a:lnTo>
                  <a:pt x="442711" y="75178"/>
                </a:lnTo>
                <a:close/>
              </a:path>
            </a:pathLst>
          </a:custGeom>
          <a:ln w="6282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5902261" y="8090874"/>
            <a:ext cx="518159" cy="518159"/>
          </a:xfrm>
          <a:custGeom>
            <a:avLst/>
            <a:gdLst/>
            <a:ahLst/>
            <a:cxnLst/>
            <a:rect l="l" t="t" r="r" b="b"/>
            <a:pathLst>
              <a:path w="518159" h="518159">
                <a:moveTo>
                  <a:pt x="281072" y="0"/>
                </a:moveTo>
                <a:lnTo>
                  <a:pt x="236771" y="0"/>
                </a:lnTo>
                <a:lnTo>
                  <a:pt x="192990" y="7518"/>
                </a:lnTo>
                <a:lnTo>
                  <a:pt x="150767" y="22554"/>
                </a:lnTo>
                <a:lnTo>
                  <a:pt x="111143" y="45108"/>
                </a:lnTo>
                <a:lnTo>
                  <a:pt x="75157" y="75180"/>
                </a:lnTo>
                <a:lnTo>
                  <a:pt x="45094" y="111174"/>
                </a:lnTo>
                <a:lnTo>
                  <a:pt x="22547" y="150801"/>
                </a:lnTo>
                <a:lnTo>
                  <a:pt x="7515" y="193022"/>
                </a:lnTo>
                <a:lnTo>
                  <a:pt x="0" y="236800"/>
                </a:lnTo>
                <a:lnTo>
                  <a:pt x="0" y="281097"/>
                </a:lnTo>
                <a:lnTo>
                  <a:pt x="7515" y="324874"/>
                </a:lnTo>
                <a:lnTo>
                  <a:pt x="22547" y="367094"/>
                </a:lnTo>
                <a:lnTo>
                  <a:pt x="45094" y="406718"/>
                </a:lnTo>
                <a:lnTo>
                  <a:pt x="75157" y="442709"/>
                </a:lnTo>
                <a:lnTo>
                  <a:pt x="111143" y="472781"/>
                </a:lnTo>
                <a:lnTo>
                  <a:pt x="150767" y="495335"/>
                </a:lnTo>
                <a:lnTo>
                  <a:pt x="192990" y="510371"/>
                </a:lnTo>
                <a:lnTo>
                  <a:pt x="236771" y="517889"/>
                </a:lnTo>
                <a:lnTo>
                  <a:pt x="281072" y="517889"/>
                </a:lnTo>
                <a:lnTo>
                  <a:pt x="324853" y="510371"/>
                </a:lnTo>
                <a:lnTo>
                  <a:pt x="367075" y="495335"/>
                </a:lnTo>
                <a:lnTo>
                  <a:pt x="406699" y="472781"/>
                </a:lnTo>
                <a:lnTo>
                  <a:pt x="442685" y="442709"/>
                </a:lnTo>
                <a:lnTo>
                  <a:pt x="472748" y="406718"/>
                </a:lnTo>
                <a:lnTo>
                  <a:pt x="495296" y="367094"/>
                </a:lnTo>
                <a:lnTo>
                  <a:pt x="510327" y="324874"/>
                </a:lnTo>
                <a:lnTo>
                  <a:pt x="517843" y="281097"/>
                </a:lnTo>
                <a:lnTo>
                  <a:pt x="517843" y="236800"/>
                </a:lnTo>
                <a:lnTo>
                  <a:pt x="510327" y="193022"/>
                </a:lnTo>
                <a:lnTo>
                  <a:pt x="495296" y="150801"/>
                </a:lnTo>
                <a:lnTo>
                  <a:pt x="472748" y="111174"/>
                </a:lnTo>
                <a:lnTo>
                  <a:pt x="442685" y="75180"/>
                </a:lnTo>
                <a:lnTo>
                  <a:pt x="406699" y="45108"/>
                </a:lnTo>
                <a:lnTo>
                  <a:pt x="367075" y="22554"/>
                </a:lnTo>
                <a:lnTo>
                  <a:pt x="324853" y="7518"/>
                </a:lnTo>
                <a:lnTo>
                  <a:pt x="281072" y="0"/>
                </a:lnTo>
                <a:close/>
              </a:path>
            </a:pathLst>
          </a:custGeom>
          <a:solidFill>
            <a:srgbClr val="0052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5902235" y="8090871"/>
            <a:ext cx="518159" cy="518159"/>
          </a:xfrm>
          <a:custGeom>
            <a:avLst/>
            <a:gdLst/>
            <a:ahLst/>
            <a:cxnLst/>
            <a:rect l="l" t="t" r="r" b="b"/>
            <a:pathLst>
              <a:path w="518159" h="518159">
                <a:moveTo>
                  <a:pt x="442711" y="75178"/>
                </a:moveTo>
                <a:lnTo>
                  <a:pt x="472783" y="111171"/>
                </a:lnTo>
                <a:lnTo>
                  <a:pt x="495336" y="150797"/>
                </a:lnTo>
                <a:lnTo>
                  <a:pt x="510372" y="193018"/>
                </a:lnTo>
                <a:lnTo>
                  <a:pt x="517890" y="236796"/>
                </a:lnTo>
                <a:lnTo>
                  <a:pt x="517890" y="281093"/>
                </a:lnTo>
                <a:lnTo>
                  <a:pt x="510372" y="324871"/>
                </a:lnTo>
                <a:lnTo>
                  <a:pt x="495336" y="367092"/>
                </a:lnTo>
                <a:lnTo>
                  <a:pt x="472783" y="406718"/>
                </a:lnTo>
                <a:lnTo>
                  <a:pt x="442711" y="442711"/>
                </a:lnTo>
                <a:lnTo>
                  <a:pt x="406718" y="472783"/>
                </a:lnTo>
                <a:lnTo>
                  <a:pt x="367092" y="495336"/>
                </a:lnTo>
                <a:lnTo>
                  <a:pt x="324871" y="510372"/>
                </a:lnTo>
                <a:lnTo>
                  <a:pt x="281093" y="517890"/>
                </a:lnTo>
                <a:lnTo>
                  <a:pt x="236796" y="517890"/>
                </a:lnTo>
                <a:lnTo>
                  <a:pt x="193018" y="510372"/>
                </a:lnTo>
                <a:lnTo>
                  <a:pt x="150797" y="495336"/>
                </a:lnTo>
                <a:lnTo>
                  <a:pt x="111171" y="472783"/>
                </a:lnTo>
                <a:lnTo>
                  <a:pt x="75178" y="442711"/>
                </a:lnTo>
                <a:lnTo>
                  <a:pt x="45107" y="406718"/>
                </a:lnTo>
                <a:lnTo>
                  <a:pt x="22553" y="367092"/>
                </a:lnTo>
                <a:lnTo>
                  <a:pt x="7517" y="324871"/>
                </a:lnTo>
                <a:lnTo>
                  <a:pt x="0" y="281093"/>
                </a:lnTo>
                <a:lnTo>
                  <a:pt x="0" y="236796"/>
                </a:lnTo>
                <a:lnTo>
                  <a:pt x="7517" y="193018"/>
                </a:lnTo>
                <a:lnTo>
                  <a:pt x="22553" y="150797"/>
                </a:lnTo>
                <a:lnTo>
                  <a:pt x="45107" y="111171"/>
                </a:lnTo>
                <a:lnTo>
                  <a:pt x="75178" y="75178"/>
                </a:lnTo>
                <a:lnTo>
                  <a:pt x="111171" y="45107"/>
                </a:lnTo>
                <a:lnTo>
                  <a:pt x="150797" y="22553"/>
                </a:lnTo>
                <a:lnTo>
                  <a:pt x="193018" y="7517"/>
                </a:lnTo>
                <a:lnTo>
                  <a:pt x="236796" y="0"/>
                </a:lnTo>
                <a:lnTo>
                  <a:pt x="281093" y="0"/>
                </a:lnTo>
                <a:lnTo>
                  <a:pt x="324871" y="7517"/>
                </a:lnTo>
                <a:lnTo>
                  <a:pt x="367092" y="22553"/>
                </a:lnTo>
                <a:lnTo>
                  <a:pt x="406718" y="45107"/>
                </a:lnTo>
                <a:lnTo>
                  <a:pt x="442711" y="75178"/>
                </a:lnTo>
                <a:close/>
              </a:path>
            </a:pathLst>
          </a:custGeom>
          <a:ln w="6282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104733" y="8589581"/>
            <a:ext cx="518159" cy="518159"/>
          </a:xfrm>
          <a:custGeom>
            <a:avLst/>
            <a:gdLst/>
            <a:ahLst/>
            <a:cxnLst/>
            <a:rect l="l" t="t" r="r" b="b"/>
            <a:pathLst>
              <a:path w="518160" h="518159">
                <a:moveTo>
                  <a:pt x="281097" y="0"/>
                </a:moveTo>
                <a:lnTo>
                  <a:pt x="236800" y="0"/>
                </a:lnTo>
                <a:lnTo>
                  <a:pt x="193022" y="7518"/>
                </a:lnTo>
                <a:lnTo>
                  <a:pt x="150801" y="22554"/>
                </a:lnTo>
                <a:lnTo>
                  <a:pt x="111174" y="45108"/>
                </a:lnTo>
                <a:lnTo>
                  <a:pt x="75180" y="75180"/>
                </a:lnTo>
                <a:lnTo>
                  <a:pt x="45108" y="111171"/>
                </a:lnTo>
                <a:lnTo>
                  <a:pt x="22554" y="150795"/>
                </a:lnTo>
                <a:lnTo>
                  <a:pt x="7518" y="193015"/>
                </a:lnTo>
                <a:lnTo>
                  <a:pt x="0" y="236792"/>
                </a:lnTo>
                <a:lnTo>
                  <a:pt x="0" y="281089"/>
                </a:lnTo>
                <a:lnTo>
                  <a:pt x="7518" y="324867"/>
                </a:lnTo>
                <a:lnTo>
                  <a:pt x="22554" y="367088"/>
                </a:lnTo>
                <a:lnTo>
                  <a:pt x="45108" y="406715"/>
                </a:lnTo>
                <a:lnTo>
                  <a:pt x="75180" y="442709"/>
                </a:lnTo>
                <a:lnTo>
                  <a:pt x="111174" y="472781"/>
                </a:lnTo>
                <a:lnTo>
                  <a:pt x="150801" y="495335"/>
                </a:lnTo>
                <a:lnTo>
                  <a:pt x="193022" y="510371"/>
                </a:lnTo>
                <a:lnTo>
                  <a:pt x="236800" y="517889"/>
                </a:lnTo>
                <a:lnTo>
                  <a:pt x="281097" y="517889"/>
                </a:lnTo>
                <a:lnTo>
                  <a:pt x="324874" y="510371"/>
                </a:lnTo>
                <a:lnTo>
                  <a:pt x="367094" y="495335"/>
                </a:lnTo>
                <a:lnTo>
                  <a:pt x="406718" y="472781"/>
                </a:lnTo>
                <a:lnTo>
                  <a:pt x="442709" y="442709"/>
                </a:lnTo>
                <a:lnTo>
                  <a:pt x="472781" y="406715"/>
                </a:lnTo>
                <a:lnTo>
                  <a:pt x="495335" y="367088"/>
                </a:lnTo>
                <a:lnTo>
                  <a:pt x="510371" y="324867"/>
                </a:lnTo>
                <a:lnTo>
                  <a:pt x="517889" y="281089"/>
                </a:lnTo>
                <a:lnTo>
                  <a:pt x="517889" y="236792"/>
                </a:lnTo>
                <a:lnTo>
                  <a:pt x="510371" y="193015"/>
                </a:lnTo>
                <a:lnTo>
                  <a:pt x="495335" y="150795"/>
                </a:lnTo>
                <a:lnTo>
                  <a:pt x="472781" y="111171"/>
                </a:lnTo>
                <a:lnTo>
                  <a:pt x="442709" y="75180"/>
                </a:lnTo>
                <a:lnTo>
                  <a:pt x="406718" y="45108"/>
                </a:lnTo>
                <a:lnTo>
                  <a:pt x="367094" y="22554"/>
                </a:lnTo>
                <a:lnTo>
                  <a:pt x="324874" y="7518"/>
                </a:lnTo>
                <a:lnTo>
                  <a:pt x="281097" y="0"/>
                </a:lnTo>
                <a:close/>
              </a:path>
            </a:pathLst>
          </a:custGeom>
          <a:solidFill>
            <a:srgbClr val="0052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104730" y="8589578"/>
            <a:ext cx="518159" cy="518159"/>
          </a:xfrm>
          <a:custGeom>
            <a:avLst/>
            <a:gdLst/>
            <a:ahLst/>
            <a:cxnLst/>
            <a:rect l="l" t="t" r="r" b="b"/>
            <a:pathLst>
              <a:path w="518160" h="518159">
                <a:moveTo>
                  <a:pt x="442711" y="75178"/>
                </a:moveTo>
                <a:lnTo>
                  <a:pt x="472783" y="111171"/>
                </a:lnTo>
                <a:lnTo>
                  <a:pt x="495336" y="150797"/>
                </a:lnTo>
                <a:lnTo>
                  <a:pt x="510372" y="193018"/>
                </a:lnTo>
                <a:lnTo>
                  <a:pt x="517890" y="236796"/>
                </a:lnTo>
                <a:lnTo>
                  <a:pt x="517890" y="281093"/>
                </a:lnTo>
                <a:lnTo>
                  <a:pt x="510372" y="324871"/>
                </a:lnTo>
                <a:lnTo>
                  <a:pt x="495336" y="367092"/>
                </a:lnTo>
                <a:lnTo>
                  <a:pt x="472783" y="406718"/>
                </a:lnTo>
                <a:lnTo>
                  <a:pt x="442711" y="442711"/>
                </a:lnTo>
                <a:lnTo>
                  <a:pt x="406718" y="472783"/>
                </a:lnTo>
                <a:lnTo>
                  <a:pt x="367092" y="495336"/>
                </a:lnTo>
                <a:lnTo>
                  <a:pt x="324871" y="510372"/>
                </a:lnTo>
                <a:lnTo>
                  <a:pt x="281093" y="517890"/>
                </a:lnTo>
                <a:lnTo>
                  <a:pt x="236796" y="517890"/>
                </a:lnTo>
                <a:lnTo>
                  <a:pt x="193018" y="510372"/>
                </a:lnTo>
                <a:lnTo>
                  <a:pt x="150797" y="495336"/>
                </a:lnTo>
                <a:lnTo>
                  <a:pt x="111171" y="472783"/>
                </a:lnTo>
                <a:lnTo>
                  <a:pt x="75178" y="442711"/>
                </a:lnTo>
                <a:lnTo>
                  <a:pt x="45107" y="406718"/>
                </a:lnTo>
                <a:lnTo>
                  <a:pt x="22553" y="367092"/>
                </a:lnTo>
                <a:lnTo>
                  <a:pt x="7517" y="324871"/>
                </a:lnTo>
                <a:lnTo>
                  <a:pt x="0" y="281093"/>
                </a:lnTo>
                <a:lnTo>
                  <a:pt x="0" y="236796"/>
                </a:lnTo>
                <a:lnTo>
                  <a:pt x="7517" y="193018"/>
                </a:lnTo>
                <a:lnTo>
                  <a:pt x="22553" y="150797"/>
                </a:lnTo>
                <a:lnTo>
                  <a:pt x="45107" y="111171"/>
                </a:lnTo>
                <a:lnTo>
                  <a:pt x="75178" y="75178"/>
                </a:lnTo>
                <a:lnTo>
                  <a:pt x="111171" y="45107"/>
                </a:lnTo>
                <a:lnTo>
                  <a:pt x="150797" y="22553"/>
                </a:lnTo>
                <a:lnTo>
                  <a:pt x="193018" y="7517"/>
                </a:lnTo>
                <a:lnTo>
                  <a:pt x="236796" y="0"/>
                </a:lnTo>
                <a:lnTo>
                  <a:pt x="281093" y="0"/>
                </a:lnTo>
                <a:lnTo>
                  <a:pt x="324871" y="7517"/>
                </a:lnTo>
                <a:lnTo>
                  <a:pt x="367092" y="22553"/>
                </a:lnTo>
                <a:lnTo>
                  <a:pt x="406718" y="45107"/>
                </a:lnTo>
                <a:lnTo>
                  <a:pt x="442711" y="75178"/>
                </a:lnTo>
                <a:close/>
              </a:path>
            </a:pathLst>
          </a:custGeom>
          <a:ln w="6282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650193" y="8340228"/>
            <a:ext cx="518159" cy="518159"/>
          </a:xfrm>
          <a:custGeom>
            <a:avLst/>
            <a:gdLst/>
            <a:ahLst/>
            <a:cxnLst/>
            <a:rect l="l" t="t" r="r" b="b"/>
            <a:pathLst>
              <a:path w="518160" h="518159">
                <a:moveTo>
                  <a:pt x="281097" y="0"/>
                </a:moveTo>
                <a:lnTo>
                  <a:pt x="236800" y="0"/>
                </a:lnTo>
                <a:lnTo>
                  <a:pt x="193022" y="7518"/>
                </a:lnTo>
                <a:lnTo>
                  <a:pt x="150801" y="22554"/>
                </a:lnTo>
                <a:lnTo>
                  <a:pt x="111174" y="45108"/>
                </a:lnTo>
                <a:lnTo>
                  <a:pt x="75180" y="75180"/>
                </a:lnTo>
                <a:lnTo>
                  <a:pt x="45108" y="111174"/>
                </a:lnTo>
                <a:lnTo>
                  <a:pt x="22554" y="150801"/>
                </a:lnTo>
                <a:lnTo>
                  <a:pt x="7518" y="193022"/>
                </a:lnTo>
                <a:lnTo>
                  <a:pt x="0" y="236800"/>
                </a:lnTo>
                <a:lnTo>
                  <a:pt x="0" y="281097"/>
                </a:lnTo>
                <a:lnTo>
                  <a:pt x="7518" y="324874"/>
                </a:lnTo>
                <a:lnTo>
                  <a:pt x="22554" y="367094"/>
                </a:lnTo>
                <a:lnTo>
                  <a:pt x="45108" y="406718"/>
                </a:lnTo>
                <a:lnTo>
                  <a:pt x="75180" y="442709"/>
                </a:lnTo>
                <a:lnTo>
                  <a:pt x="111174" y="472781"/>
                </a:lnTo>
                <a:lnTo>
                  <a:pt x="150801" y="495335"/>
                </a:lnTo>
                <a:lnTo>
                  <a:pt x="193022" y="510371"/>
                </a:lnTo>
                <a:lnTo>
                  <a:pt x="236800" y="517889"/>
                </a:lnTo>
                <a:lnTo>
                  <a:pt x="281097" y="517889"/>
                </a:lnTo>
                <a:lnTo>
                  <a:pt x="324874" y="510371"/>
                </a:lnTo>
                <a:lnTo>
                  <a:pt x="367094" y="495335"/>
                </a:lnTo>
                <a:lnTo>
                  <a:pt x="406718" y="472781"/>
                </a:lnTo>
                <a:lnTo>
                  <a:pt x="442709" y="442709"/>
                </a:lnTo>
                <a:lnTo>
                  <a:pt x="472781" y="406718"/>
                </a:lnTo>
                <a:lnTo>
                  <a:pt x="495335" y="367094"/>
                </a:lnTo>
                <a:lnTo>
                  <a:pt x="510371" y="324874"/>
                </a:lnTo>
                <a:lnTo>
                  <a:pt x="517889" y="281097"/>
                </a:lnTo>
                <a:lnTo>
                  <a:pt x="517889" y="236800"/>
                </a:lnTo>
                <a:lnTo>
                  <a:pt x="510371" y="193022"/>
                </a:lnTo>
                <a:lnTo>
                  <a:pt x="495335" y="150801"/>
                </a:lnTo>
                <a:lnTo>
                  <a:pt x="472781" y="111174"/>
                </a:lnTo>
                <a:lnTo>
                  <a:pt x="442709" y="75180"/>
                </a:lnTo>
                <a:lnTo>
                  <a:pt x="406718" y="45108"/>
                </a:lnTo>
                <a:lnTo>
                  <a:pt x="367094" y="22554"/>
                </a:lnTo>
                <a:lnTo>
                  <a:pt x="324874" y="7518"/>
                </a:lnTo>
                <a:lnTo>
                  <a:pt x="281097" y="0"/>
                </a:lnTo>
                <a:close/>
              </a:path>
            </a:pathLst>
          </a:custGeom>
          <a:solidFill>
            <a:srgbClr val="0052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650190" y="8340225"/>
            <a:ext cx="518159" cy="518159"/>
          </a:xfrm>
          <a:custGeom>
            <a:avLst/>
            <a:gdLst/>
            <a:ahLst/>
            <a:cxnLst/>
            <a:rect l="l" t="t" r="r" b="b"/>
            <a:pathLst>
              <a:path w="518160" h="518159">
                <a:moveTo>
                  <a:pt x="442711" y="75178"/>
                </a:moveTo>
                <a:lnTo>
                  <a:pt x="472783" y="111171"/>
                </a:lnTo>
                <a:lnTo>
                  <a:pt x="495336" y="150797"/>
                </a:lnTo>
                <a:lnTo>
                  <a:pt x="510372" y="193018"/>
                </a:lnTo>
                <a:lnTo>
                  <a:pt x="517890" y="236796"/>
                </a:lnTo>
                <a:lnTo>
                  <a:pt x="517890" y="281093"/>
                </a:lnTo>
                <a:lnTo>
                  <a:pt x="510372" y="324871"/>
                </a:lnTo>
                <a:lnTo>
                  <a:pt x="495336" y="367092"/>
                </a:lnTo>
                <a:lnTo>
                  <a:pt x="472783" y="406718"/>
                </a:lnTo>
                <a:lnTo>
                  <a:pt x="442711" y="442711"/>
                </a:lnTo>
                <a:lnTo>
                  <a:pt x="406718" y="472783"/>
                </a:lnTo>
                <a:lnTo>
                  <a:pt x="367092" y="495336"/>
                </a:lnTo>
                <a:lnTo>
                  <a:pt x="324871" y="510372"/>
                </a:lnTo>
                <a:lnTo>
                  <a:pt x="281093" y="517890"/>
                </a:lnTo>
                <a:lnTo>
                  <a:pt x="236796" y="517890"/>
                </a:lnTo>
                <a:lnTo>
                  <a:pt x="193018" y="510372"/>
                </a:lnTo>
                <a:lnTo>
                  <a:pt x="150797" y="495336"/>
                </a:lnTo>
                <a:lnTo>
                  <a:pt x="111171" y="472783"/>
                </a:lnTo>
                <a:lnTo>
                  <a:pt x="75178" y="442711"/>
                </a:lnTo>
                <a:lnTo>
                  <a:pt x="45107" y="406718"/>
                </a:lnTo>
                <a:lnTo>
                  <a:pt x="22553" y="367092"/>
                </a:lnTo>
                <a:lnTo>
                  <a:pt x="7517" y="324871"/>
                </a:lnTo>
                <a:lnTo>
                  <a:pt x="0" y="281093"/>
                </a:lnTo>
                <a:lnTo>
                  <a:pt x="0" y="236796"/>
                </a:lnTo>
                <a:lnTo>
                  <a:pt x="7517" y="193018"/>
                </a:lnTo>
                <a:lnTo>
                  <a:pt x="22553" y="150797"/>
                </a:lnTo>
                <a:lnTo>
                  <a:pt x="45107" y="111171"/>
                </a:lnTo>
                <a:lnTo>
                  <a:pt x="75178" y="75178"/>
                </a:lnTo>
                <a:lnTo>
                  <a:pt x="111171" y="45107"/>
                </a:lnTo>
                <a:lnTo>
                  <a:pt x="150797" y="22553"/>
                </a:lnTo>
                <a:lnTo>
                  <a:pt x="193018" y="7517"/>
                </a:lnTo>
                <a:lnTo>
                  <a:pt x="236796" y="0"/>
                </a:lnTo>
                <a:lnTo>
                  <a:pt x="281093" y="0"/>
                </a:lnTo>
                <a:lnTo>
                  <a:pt x="324871" y="7517"/>
                </a:lnTo>
                <a:lnTo>
                  <a:pt x="367092" y="22553"/>
                </a:lnTo>
                <a:lnTo>
                  <a:pt x="406718" y="45107"/>
                </a:lnTo>
                <a:lnTo>
                  <a:pt x="442711" y="75178"/>
                </a:lnTo>
                <a:close/>
              </a:path>
            </a:pathLst>
          </a:custGeom>
          <a:ln w="6282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8885310" y="6111633"/>
            <a:ext cx="518159" cy="518159"/>
          </a:xfrm>
          <a:custGeom>
            <a:avLst/>
            <a:gdLst/>
            <a:ahLst/>
            <a:cxnLst/>
            <a:rect l="l" t="t" r="r" b="b"/>
            <a:pathLst>
              <a:path w="518159" h="518159">
                <a:moveTo>
                  <a:pt x="281098" y="0"/>
                </a:moveTo>
                <a:lnTo>
                  <a:pt x="236801" y="0"/>
                </a:lnTo>
                <a:lnTo>
                  <a:pt x="193023" y="7517"/>
                </a:lnTo>
                <a:lnTo>
                  <a:pt x="150801" y="22551"/>
                </a:lnTo>
                <a:lnTo>
                  <a:pt x="111174" y="45103"/>
                </a:lnTo>
                <a:lnTo>
                  <a:pt x="75180" y="75173"/>
                </a:lnTo>
                <a:lnTo>
                  <a:pt x="45108" y="111167"/>
                </a:lnTo>
                <a:lnTo>
                  <a:pt x="22554" y="150793"/>
                </a:lnTo>
                <a:lnTo>
                  <a:pt x="7518" y="193015"/>
                </a:lnTo>
                <a:lnTo>
                  <a:pt x="0" y="236793"/>
                </a:lnTo>
                <a:lnTo>
                  <a:pt x="0" y="281091"/>
                </a:lnTo>
                <a:lnTo>
                  <a:pt x="7518" y="324869"/>
                </a:lnTo>
                <a:lnTo>
                  <a:pt x="22554" y="367091"/>
                </a:lnTo>
                <a:lnTo>
                  <a:pt x="45108" y="406717"/>
                </a:lnTo>
                <a:lnTo>
                  <a:pt x="75180" y="442711"/>
                </a:lnTo>
                <a:lnTo>
                  <a:pt x="111174" y="472784"/>
                </a:lnTo>
                <a:lnTo>
                  <a:pt x="150801" y="495338"/>
                </a:lnTo>
                <a:lnTo>
                  <a:pt x="193023" y="510374"/>
                </a:lnTo>
                <a:lnTo>
                  <a:pt x="236801" y="517892"/>
                </a:lnTo>
                <a:lnTo>
                  <a:pt x="281098" y="517892"/>
                </a:lnTo>
                <a:lnTo>
                  <a:pt x="324877" y="510374"/>
                </a:lnTo>
                <a:lnTo>
                  <a:pt x="367098" y="495338"/>
                </a:lnTo>
                <a:lnTo>
                  <a:pt x="406725" y="472784"/>
                </a:lnTo>
                <a:lnTo>
                  <a:pt x="442719" y="442711"/>
                </a:lnTo>
                <a:lnTo>
                  <a:pt x="472788" y="406717"/>
                </a:lnTo>
                <a:lnTo>
                  <a:pt x="495340" y="367091"/>
                </a:lnTo>
                <a:lnTo>
                  <a:pt x="510375" y="324869"/>
                </a:lnTo>
                <a:lnTo>
                  <a:pt x="517892" y="281091"/>
                </a:lnTo>
                <a:lnTo>
                  <a:pt x="517892" y="236793"/>
                </a:lnTo>
                <a:lnTo>
                  <a:pt x="510375" y="193015"/>
                </a:lnTo>
                <a:lnTo>
                  <a:pt x="495340" y="150793"/>
                </a:lnTo>
                <a:lnTo>
                  <a:pt x="472788" y="111167"/>
                </a:lnTo>
                <a:lnTo>
                  <a:pt x="442719" y="75173"/>
                </a:lnTo>
                <a:lnTo>
                  <a:pt x="406725" y="45103"/>
                </a:lnTo>
                <a:lnTo>
                  <a:pt x="367098" y="22551"/>
                </a:lnTo>
                <a:lnTo>
                  <a:pt x="324877" y="7517"/>
                </a:lnTo>
                <a:lnTo>
                  <a:pt x="281098" y="0"/>
                </a:lnTo>
                <a:close/>
              </a:path>
            </a:pathLst>
          </a:custGeom>
          <a:solidFill>
            <a:srgbClr val="0052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8885318" y="6111633"/>
            <a:ext cx="518159" cy="518159"/>
          </a:xfrm>
          <a:custGeom>
            <a:avLst/>
            <a:gdLst/>
            <a:ahLst/>
            <a:cxnLst/>
            <a:rect l="l" t="t" r="r" b="b"/>
            <a:pathLst>
              <a:path w="518159" h="518159">
                <a:moveTo>
                  <a:pt x="442711" y="75178"/>
                </a:moveTo>
                <a:lnTo>
                  <a:pt x="472783" y="111171"/>
                </a:lnTo>
                <a:lnTo>
                  <a:pt x="495336" y="150797"/>
                </a:lnTo>
                <a:lnTo>
                  <a:pt x="510372" y="193018"/>
                </a:lnTo>
                <a:lnTo>
                  <a:pt x="517890" y="236796"/>
                </a:lnTo>
                <a:lnTo>
                  <a:pt x="517890" y="281093"/>
                </a:lnTo>
                <a:lnTo>
                  <a:pt x="510372" y="324871"/>
                </a:lnTo>
                <a:lnTo>
                  <a:pt x="495336" y="367092"/>
                </a:lnTo>
                <a:lnTo>
                  <a:pt x="472783" y="406718"/>
                </a:lnTo>
                <a:lnTo>
                  <a:pt x="442711" y="442711"/>
                </a:lnTo>
                <a:lnTo>
                  <a:pt x="406718" y="472783"/>
                </a:lnTo>
                <a:lnTo>
                  <a:pt x="367092" y="495336"/>
                </a:lnTo>
                <a:lnTo>
                  <a:pt x="324871" y="510372"/>
                </a:lnTo>
                <a:lnTo>
                  <a:pt x="281093" y="517890"/>
                </a:lnTo>
                <a:lnTo>
                  <a:pt x="236796" y="517890"/>
                </a:lnTo>
                <a:lnTo>
                  <a:pt x="193018" y="510372"/>
                </a:lnTo>
                <a:lnTo>
                  <a:pt x="150797" y="495336"/>
                </a:lnTo>
                <a:lnTo>
                  <a:pt x="111171" y="472783"/>
                </a:lnTo>
                <a:lnTo>
                  <a:pt x="75178" y="442711"/>
                </a:lnTo>
                <a:lnTo>
                  <a:pt x="45107" y="406718"/>
                </a:lnTo>
                <a:lnTo>
                  <a:pt x="22553" y="367092"/>
                </a:lnTo>
                <a:lnTo>
                  <a:pt x="7517" y="324871"/>
                </a:lnTo>
                <a:lnTo>
                  <a:pt x="0" y="281093"/>
                </a:lnTo>
                <a:lnTo>
                  <a:pt x="0" y="236796"/>
                </a:lnTo>
                <a:lnTo>
                  <a:pt x="7517" y="193018"/>
                </a:lnTo>
                <a:lnTo>
                  <a:pt x="22553" y="150797"/>
                </a:lnTo>
                <a:lnTo>
                  <a:pt x="45107" y="111171"/>
                </a:lnTo>
                <a:lnTo>
                  <a:pt x="75178" y="75178"/>
                </a:lnTo>
                <a:lnTo>
                  <a:pt x="111171" y="45107"/>
                </a:lnTo>
                <a:lnTo>
                  <a:pt x="150797" y="22553"/>
                </a:lnTo>
                <a:lnTo>
                  <a:pt x="193018" y="7517"/>
                </a:lnTo>
                <a:lnTo>
                  <a:pt x="236796" y="0"/>
                </a:lnTo>
                <a:lnTo>
                  <a:pt x="281093" y="0"/>
                </a:lnTo>
                <a:lnTo>
                  <a:pt x="324871" y="7517"/>
                </a:lnTo>
                <a:lnTo>
                  <a:pt x="367092" y="22553"/>
                </a:lnTo>
                <a:lnTo>
                  <a:pt x="406718" y="45107"/>
                </a:lnTo>
                <a:lnTo>
                  <a:pt x="442711" y="75178"/>
                </a:lnTo>
                <a:close/>
              </a:path>
            </a:pathLst>
          </a:custGeom>
          <a:ln w="6282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4616014" y="3323923"/>
            <a:ext cx="3540917" cy="28884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885310" y="7763595"/>
            <a:ext cx="518159" cy="518159"/>
          </a:xfrm>
          <a:custGeom>
            <a:avLst/>
            <a:gdLst/>
            <a:ahLst/>
            <a:cxnLst/>
            <a:rect l="l" t="t" r="r" b="b"/>
            <a:pathLst>
              <a:path w="518159" h="518159">
                <a:moveTo>
                  <a:pt x="281098" y="0"/>
                </a:moveTo>
                <a:lnTo>
                  <a:pt x="236801" y="0"/>
                </a:lnTo>
                <a:lnTo>
                  <a:pt x="193023" y="7518"/>
                </a:lnTo>
                <a:lnTo>
                  <a:pt x="150801" y="22554"/>
                </a:lnTo>
                <a:lnTo>
                  <a:pt x="111174" y="45108"/>
                </a:lnTo>
                <a:lnTo>
                  <a:pt x="75180" y="75180"/>
                </a:lnTo>
                <a:lnTo>
                  <a:pt x="45108" y="111174"/>
                </a:lnTo>
                <a:lnTo>
                  <a:pt x="22554" y="150801"/>
                </a:lnTo>
                <a:lnTo>
                  <a:pt x="7518" y="193022"/>
                </a:lnTo>
                <a:lnTo>
                  <a:pt x="0" y="236800"/>
                </a:lnTo>
                <a:lnTo>
                  <a:pt x="0" y="281097"/>
                </a:lnTo>
                <a:lnTo>
                  <a:pt x="7518" y="324874"/>
                </a:lnTo>
                <a:lnTo>
                  <a:pt x="22554" y="367094"/>
                </a:lnTo>
                <a:lnTo>
                  <a:pt x="45108" y="406718"/>
                </a:lnTo>
                <a:lnTo>
                  <a:pt x="75180" y="442709"/>
                </a:lnTo>
                <a:lnTo>
                  <a:pt x="111174" y="472781"/>
                </a:lnTo>
                <a:lnTo>
                  <a:pt x="150801" y="495335"/>
                </a:lnTo>
                <a:lnTo>
                  <a:pt x="193023" y="510371"/>
                </a:lnTo>
                <a:lnTo>
                  <a:pt x="236801" y="517889"/>
                </a:lnTo>
                <a:lnTo>
                  <a:pt x="281098" y="517889"/>
                </a:lnTo>
                <a:lnTo>
                  <a:pt x="324877" y="510371"/>
                </a:lnTo>
                <a:lnTo>
                  <a:pt x="367098" y="495335"/>
                </a:lnTo>
                <a:lnTo>
                  <a:pt x="406725" y="472781"/>
                </a:lnTo>
                <a:lnTo>
                  <a:pt x="442719" y="442709"/>
                </a:lnTo>
                <a:lnTo>
                  <a:pt x="472788" y="406718"/>
                </a:lnTo>
                <a:lnTo>
                  <a:pt x="495340" y="367094"/>
                </a:lnTo>
                <a:lnTo>
                  <a:pt x="510375" y="324874"/>
                </a:lnTo>
                <a:lnTo>
                  <a:pt x="517892" y="281097"/>
                </a:lnTo>
                <a:lnTo>
                  <a:pt x="517892" y="236800"/>
                </a:lnTo>
                <a:lnTo>
                  <a:pt x="510375" y="193022"/>
                </a:lnTo>
                <a:lnTo>
                  <a:pt x="495340" y="150801"/>
                </a:lnTo>
                <a:lnTo>
                  <a:pt x="472788" y="111174"/>
                </a:lnTo>
                <a:lnTo>
                  <a:pt x="442719" y="75180"/>
                </a:lnTo>
                <a:lnTo>
                  <a:pt x="406725" y="45108"/>
                </a:lnTo>
                <a:lnTo>
                  <a:pt x="367098" y="22554"/>
                </a:lnTo>
                <a:lnTo>
                  <a:pt x="324877" y="7518"/>
                </a:lnTo>
                <a:lnTo>
                  <a:pt x="28109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8885318" y="7763593"/>
            <a:ext cx="518159" cy="518159"/>
          </a:xfrm>
          <a:custGeom>
            <a:avLst/>
            <a:gdLst/>
            <a:ahLst/>
            <a:cxnLst/>
            <a:rect l="l" t="t" r="r" b="b"/>
            <a:pathLst>
              <a:path w="518159" h="518159">
                <a:moveTo>
                  <a:pt x="442711" y="75178"/>
                </a:moveTo>
                <a:lnTo>
                  <a:pt x="472783" y="111171"/>
                </a:lnTo>
                <a:lnTo>
                  <a:pt x="495336" y="150797"/>
                </a:lnTo>
                <a:lnTo>
                  <a:pt x="510372" y="193018"/>
                </a:lnTo>
                <a:lnTo>
                  <a:pt x="517890" y="236796"/>
                </a:lnTo>
                <a:lnTo>
                  <a:pt x="517890" y="281093"/>
                </a:lnTo>
                <a:lnTo>
                  <a:pt x="510372" y="324871"/>
                </a:lnTo>
                <a:lnTo>
                  <a:pt x="495336" y="367092"/>
                </a:lnTo>
                <a:lnTo>
                  <a:pt x="472783" y="406718"/>
                </a:lnTo>
                <a:lnTo>
                  <a:pt x="442711" y="442711"/>
                </a:lnTo>
                <a:lnTo>
                  <a:pt x="406718" y="472783"/>
                </a:lnTo>
                <a:lnTo>
                  <a:pt x="367092" y="495336"/>
                </a:lnTo>
                <a:lnTo>
                  <a:pt x="324871" y="510372"/>
                </a:lnTo>
                <a:lnTo>
                  <a:pt x="281093" y="517890"/>
                </a:lnTo>
                <a:lnTo>
                  <a:pt x="236796" y="517890"/>
                </a:lnTo>
                <a:lnTo>
                  <a:pt x="193018" y="510372"/>
                </a:lnTo>
                <a:lnTo>
                  <a:pt x="150797" y="495336"/>
                </a:lnTo>
                <a:lnTo>
                  <a:pt x="111171" y="472783"/>
                </a:lnTo>
                <a:lnTo>
                  <a:pt x="75178" y="442711"/>
                </a:lnTo>
                <a:lnTo>
                  <a:pt x="45107" y="406718"/>
                </a:lnTo>
                <a:lnTo>
                  <a:pt x="22553" y="367092"/>
                </a:lnTo>
                <a:lnTo>
                  <a:pt x="7517" y="324871"/>
                </a:lnTo>
                <a:lnTo>
                  <a:pt x="0" y="281093"/>
                </a:lnTo>
                <a:lnTo>
                  <a:pt x="0" y="236796"/>
                </a:lnTo>
                <a:lnTo>
                  <a:pt x="7517" y="193018"/>
                </a:lnTo>
                <a:lnTo>
                  <a:pt x="22553" y="150797"/>
                </a:lnTo>
                <a:lnTo>
                  <a:pt x="45107" y="111171"/>
                </a:lnTo>
                <a:lnTo>
                  <a:pt x="75178" y="75178"/>
                </a:lnTo>
                <a:lnTo>
                  <a:pt x="111171" y="45107"/>
                </a:lnTo>
                <a:lnTo>
                  <a:pt x="150797" y="22553"/>
                </a:lnTo>
                <a:lnTo>
                  <a:pt x="193018" y="7517"/>
                </a:lnTo>
                <a:lnTo>
                  <a:pt x="236796" y="0"/>
                </a:lnTo>
                <a:lnTo>
                  <a:pt x="281093" y="0"/>
                </a:lnTo>
                <a:lnTo>
                  <a:pt x="324871" y="7517"/>
                </a:lnTo>
                <a:lnTo>
                  <a:pt x="367092" y="22553"/>
                </a:lnTo>
                <a:lnTo>
                  <a:pt x="406718" y="45107"/>
                </a:lnTo>
                <a:lnTo>
                  <a:pt x="442711" y="75178"/>
                </a:lnTo>
                <a:close/>
              </a:path>
            </a:pathLst>
          </a:custGeom>
          <a:ln w="6282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237525" y="8090874"/>
            <a:ext cx="518159" cy="518159"/>
          </a:xfrm>
          <a:custGeom>
            <a:avLst/>
            <a:gdLst/>
            <a:ahLst/>
            <a:cxnLst/>
            <a:rect l="l" t="t" r="r" b="b"/>
            <a:pathLst>
              <a:path w="518160" h="518159">
                <a:moveTo>
                  <a:pt x="281089" y="0"/>
                </a:moveTo>
                <a:lnTo>
                  <a:pt x="236792" y="0"/>
                </a:lnTo>
                <a:lnTo>
                  <a:pt x="193015" y="7518"/>
                </a:lnTo>
                <a:lnTo>
                  <a:pt x="150795" y="22554"/>
                </a:lnTo>
                <a:lnTo>
                  <a:pt x="111171" y="45108"/>
                </a:lnTo>
                <a:lnTo>
                  <a:pt x="75180" y="75180"/>
                </a:lnTo>
                <a:lnTo>
                  <a:pt x="45108" y="111174"/>
                </a:lnTo>
                <a:lnTo>
                  <a:pt x="22554" y="150801"/>
                </a:lnTo>
                <a:lnTo>
                  <a:pt x="7518" y="193022"/>
                </a:lnTo>
                <a:lnTo>
                  <a:pt x="0" y="236800"/>
                </a:lnTo>
                <a:lnTo>
                  <a:pt x="0" y="281097"/>
                </a:lnTo>
                <a:lnTo>
                  <a:pt x="7518" y="324874"/>
                </a:lnTo>
                <a:lnTo>
                  <a:pt x="22554" y="367094"/>
                </a:lnTo>
                <a:lnTo>
                  <a:pt x="45108" y="406718"/>
                </a:lnTo>
                <a:lnTo>
                  <a:pt x="75180" y="442709"/>
                </a:lnTo>
                <a:lnTo>
                  <a:pt x="111171" y="472781"/>
                </a:lnTo>
                <a:lnTo>
                  <a:pt x="150795" y="495335"/>
                </a:lnTo>
                <a:lnTo>
                  <a:pt x="193015" y="510371"/>
                </a:lnTo>
                <a:lnTo>
                  <a:pt x="236792" y="517889"/>
                </a:lnTo>
                <a:lnTo>
                  <a:pt x="281089" y="517889"/>
                </a:lnTo>
                <a:lnTo>
                  <a:pt x="324867" y="510371"/>
                </a:lnTo>
                <a:lnTo>
                  <a:pt x="367088" y="495335"/>
                </a:lnTo>
                <a:lnTo>
                  <a:pt x="406715" y="472781"/>
                </a:lnTo>
                <a:lnTo>
                  <a:pt x="442709" y="442709"/>
                </a:lnTo>
                <a:lnTo>
                  <a:pt x="472781" y="406718"/>
                </a:lnTo>
                <a:lnTo>
                  <a:pt x="495335" y="367094"/>
                </a:lnTo>
                <a:lnTo>
                  <a:pt x="510371" y="324874"/>
                </a:lnTo>
                <a:lnTo>
                  <a:pt x="517889" y="281097"/>
                </a:lnTo>
                <a:lnTo>
                  <a:pt x="517889" y="236800"/>
                </a:lnTo>
                <a:lnTo>
                  <a:pt x="510371" y="193022"/>
                </a:lnTo>
                <a:lnTo>
                  <a:pt x="495335" y="150801"/>
                </a:lnTo>
                <a:lnTo>
                  <a:pt x="472781" y="111174"/>
                </a:lnTo>
                <a:lnTo>
                  <a:pt x="442709" y="75180"/>
                </a:lnTo>
                <a:lnTo>
                  <a:pt x="406715" y="45108"/>
                </a:lnTo>
                <a:lnTo>
                  <a:pt x="367088" y="22554"/>
                </a:lnTo>
                <a:lnTo>
                  <a:pt x="324867" y="7518"/>
                </a:lnTo>
                <a:lnTo>
                  <a:pt x="28108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237522" y="8090871"/>
            <a:ext cx="518159" cy="518159"/>
          </a:xfrm>
          <a:custGeom>
            <a:avLst/>
            <a:gdLst/>
            <a:ahLst/>
            <a:cxnLst/>
            <a:rect l="l" t="t" r="r" b="b"/>
            <a:pathLst>
              <a:path w="518160" h="518159">
                <a:moveTo>
                  <a:pt x="442711" y="75178"/>
                </a:moveTo>
                <a:lnTo>
                  <a:pt x="472783" y="111171"/>
                </a:lnTo>
                <a:lnTo>
                  <a:pt x="495336" y="150797"/>
                </a:lnTo>
                <a:lnTo>
                  <a:pt x="510372" y="193018"/>
                </a:lnTo>
                <a:lnTo>
                  <a:pt x="517890" y="236796"/>
                </a:lnTo>
                <a:lnTo>
                  <a:pt x="517890" y="281093"/>
                </a:lnTo>
                <a:lnTo>
                  <a:pt x="510372" y="324871"/>
                </a:lnTo>
                <a:lnTo>
                  <a:pt x="495336" y="367092"/>
                </a:lnTo>
                <a:lnTo>
                  <a:pt x="472783" y="406718"/>
                </a:lnTo>
                <a:lnTo>
                  <a:pt x="442711" y="442711"/>
                </a:lnTo>
                <a:lnTo>
                  <a:pt x="406718" y="472783"/>
                </a:lnTo>
                <a:lnTo>
                  <a:pt x="367092" y="495336"/>
                </a:lnTo>
                <a:lnTo>
                  <a:pt x="324871" y="510372"/>
                </a:lnTo>
                <a:lnTo>
                  <a:pt x="281093" y="517890"/>
                </a:lnTo>
                <a:lnTo>
                  <a:pt x="236796" y="517890"/>
                </a:lnTo>
                <a:lnTo>
                  <a:pt x="193018" y="510372"/>
                </a:lnTo>
                <a:lnTo>
                  <a:pt x="150797" y="495336"/>
                </a:lnTo>
                <a:lnTo>
                  <a:pt x="111171" y="472783"/>
                </a:lnTo>
                <a:lnTo>
                  <a:pt x="75178" y="442711"/>
                </a:lnTo>
                <a:lnTo>
                  <a:pt x="45107" y="406718"/>
                </a:lnTo>
                <a:lnTo>
                  <a:pt x="22553" y="367092"/>
                </a:lnTo>
                <a:lnTo>
                  <a:pt x="7517" y="324871"/>
                </a:lnTo>
                <a:lnTo>
                  <a:pt x="0" y="281093"/>
                </a:lnTo>
                <a:lnTo>
                  <a:pt x="0" y="236796"/>
                </a:lnTo>
                <a:lnTo>
                  <a:pt x="7517" y="193018"/>
                </a:lnTo>
                <a:lnTo>
                  <a:pt x="22553" y="150797"/>
                </a:lnTo>
                <a:lnTo>
                  <a:pt x="45107" y="111171"/>
                </a:lnTo>
                <a:lnTo>
                  <a:pt x="75178" y="75178"/>
                </a:lnTo>
                <a:lnTo>
                  <a:pt x="111171" y="45107"/>
                </a:lnTo>
                <a:lnTo>
                  <a:pt x="150797" y="22553"/>
                </a:lnTo>
                <a:lnTo>
                  <a:pt x="193018" y="7517"/>
                </a:lnTo>
                <a:lnTo>
                  <a:pt x="236796" y="0"/>
                </a:lnTo>
                <a:lnTo>
                  <a:pt x="281093" y="0"/>
                </a:lnTo>
                <a:lnTo>
                  <a:pt x="324871" y="7517"/>
                </a:lnTo>
                <a:lnTo>
                  <a:pt x="367092" y="22553"/>
                </a:lnTo>
                <a:lnTo>
                  <a:pt x="406718" y="45107"/>
                </a:lnTo>
                <a:lnTo>
                  <a:pt x="442711" y="75178"/>
                </a:lnTo>
                <a:close/>
              </a:path>
            </a:pathLst>
          </a:custGeom>
          <a:ln w="6282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4650193" y="7763595"/>
            <a:ext cx="518159" cy="518159"/>
          </a:xfrm>
          <a:custGeom>
            <a:avLst/>
            <a:gdLst/>
            <a:ahLst/>
            <a:cxnLst/>
            <a:rect l="l" t="t" r="r" b="b"/>
            <a:pathLst>
              <a:path w="518160" h="518159">
                <a:moveTo>
                  <a:pt x="281097" y="0"/>
                </a:moveTo>
                <a:lnTo>
                  <a:pt x="236800" y="0"/>
                </a:lnTo>
                <a:lnTo>
                  <a:pt x="193022" y="7518"/>
                </a:lnTo>
                <a:lnTo>
                  <a:pt x="150801" y="22554"/>
                </a:lnTo>
                <a:lnTo>
                  <a:pt x="111174" y="45108"/>
                </a:lnTo>
                <a:lnTo>
                  <a:pt x="75180" y="75180"/>
                </a:lnTo>
                <a:lnTo>
                  <a:pt x="45108" y="111174"/>
                </a:lnTo>
                <a:lnTo>
                  <a:pt x="22554" y="150801"/>
                </a:lnTo>
                <a:lnTo>
                  <a:pt x="7518" y="193022"/>
                </a:lnTo>
                <a:lnTo>
                  <a:pt x="0" y="236800"/>
                </a:lnTo>
                <a:lnTo>
                  <a:pt x="0" y="281097"/>
                </a:lnTo>
                <a:lnTo>
                  <a:pt x="7518" y="324874"/>
                </a:lnTo>
                <a:lnTo>
                  <a:pt x="22554" y="367094"/>
                </a:lnTo>
                <a:lnTo>
                  <a:pt x="45108" y="406718"/>
                </a:lnTo>
                <a:lnTo>
                  <a:pt x="75180" y="442709"/>
                </a:lnTo>
                <a:lnTo>
                  <a:pt x="111174" y="472781"/>
                </a:lnTo>
                <a:lnTo>
                  <a:pt x="150801" y="495335"/>
                </a:lnTo>
                <a:lnTo>
                  <a:pt x="193022" y="510371"/>
                </a:lnTo>
                <a:lnTo>
                  <a:pt x="236800" y="517889"/>
                </a:lnTo>
                <a:lnTo>
                  <a:pt x="281097" y="517889"/>
                </a:lnTo>
                <a:lnTo>
                  <a:pt x="324874" y="510371"/>
                </a:lnTo>
                <a:lnTo>
                  <a:pt x="367094" y="495335"/>
                </a:lnTo>
                <a:lnTo>
                  <a:pt x="406718" y="472781"/>
                </a:lnTo>
                <a:lnTo>
                  <a:pt x="442709" y="442709"/>
                </a:lnTo>
                <a:lnTo>
                  <a:pt x="472781" y="406718"/>
                </a:lnTo>
                <a:lnTo>
                  <a:pt x="495335" y="367094"/>
                </a:lnTo>
                <a:lnTo>
                  <a:pt x="510371" y="324874"/>
                </a:lnTo>
                <a:lnTo>
                  <a:pt x="517889" y="281097"/>
                </a:lnTo>
                <a:lnTo>
                  <a:pt x="517889" y="236800"/>
                </a:lnTo>
                <a:lnTo>
                  <a:pt x="510371" y="193022"/>
                </a:lnTo>
                <a:lnTo>
                  <a:pt x="495335" y="150801"/>
                </a:lnTo>
                <a:lnTo>
                  <a:pt x="472781" y="111174"/>
                </a:lnTo>
                <a:lnTo>
                  <a:pt x="442709" y="75180"/>
                </a:lnTo>
                <a:lnTo>
                  <a:pt x="406718" y="45108"/>
                </a:lnTo>
                <a:lnTo>
                  <a:pt x="367094" y="22554"/>
                </a:lnTo>
                <a:lnTo>
                  <a:pt x="324874" y="7518"/>
                </a:lnTo>
                <a:lnTo>
                  <a:pt x="28109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4650190" y="7763593"/>
            <a:ext cx="518159" cy="518159"/>
          </a:xfrm>
          <a:custGeom>
            <a:avLst/>
            <a:gdLst/>
            <a:ahLst/>
            <a:cxnLst/>
            <a:rect l="l" t="t" r="r" b="b"/>
            <a:pathLst>
              <a:path w="518160" h="518159">
                <a:moveTo>
                  <a:pt x="442711" y="75178"/>
                </a:moveTo>
                <a:lnTo>
                  <a:pt x="472783" y="111171"/>
                </a:lnTo>
                <a:lnTo>
                  <a:pt x="495336" y="150797"/>
                </a:lnTo>
                <a:lnTo>
                  <a:pt x="510372" y="193018"/>
                </a:lnTo>
                <a:lnTo>
                  <a:pt x="517890" y="236796"/>
                </a:lnTo>
                <a:lnTo>
                  <a:pt x="517890" y="281093"/>
                </a:lnTo>
                <a:lnTo>
                  <a:pt x="510372" y="324871"/>
                </a:lnTo>
                <a:lnTo>
                  <a:pt x="495336" y="367092"/>
                </a:lnTo>
                <a:lnTo>
                  <a:pt x="472783" y="406718"/>
                </a:lnTo>
                <a:lnTo>
                  <a:pt x="442711" y="442711"/>
                </a:lnTo>
                <a:lnTo>
                  <a:pt x="406718" y="472783"/>
                </a:lnTo>
                <a:lnTo>
                  <a:pt x="367092" y="495336"/>
                </a:lnTo>
                <a:lnTo>
                  <a:pt x="324871" y="510372"/>
                </a:lnTo>
                <a:lnTo>
                  <a:pt x="281093" y="517890"/>
                </a:lnTo>
                <a:lnTo>
                  <a:pt x="236796" y="517890"/>
                </a:lnTo>
                <a:lnTo>
                  <a:pt x="193018" y="510372"/>
                </a:lnTo>
                <a:lnTo>
                  <a:pt x="150797" y="495336"/>
                </a:lnTo>
                <a:lnTo>
                  <a:pt x="111171" y="472783"/>
                </a:lnTo>
                <a:lnTo>
                  <a:pt x="75178" y="442711"/>
                </a:lnTo>
                <a:lnTo>
                  <a:pt x="45107" y="406718"/>
                </a:lnTo>
                <a:lnTo>
                  <a:pt x="22553" y="367092"/>
                </a:lnTo>
                <a:lnTo>
                  <a:pt x="7517" y="324871"/>
                </a:lnTo>
                <a:lnTo>
                  <a:pt x="0" y="281093"/>
                </a:lnTo>
                <a:lnTo>
                  <a:pt x="0" y="236796"/>
                </a:lnTo>
                <a:lnTo>
                  <a:pt x="7517" y="193018"/>
                </a:lnTo>
                <a:lnTo>
                  <a:pt x="22553" y="150797"/>
                </a:lnTo>
                <a:lnTo>
                  <a:pt x="45107" y="111171"/>
                </a:lnTo>
                <a:lnTo>
                  <a:pt x="75178" y="75178"/>
                </a:lnTo>
                <a:lnTo>
                  <a:pt x="111171" y="45107"/>
                </a:lnTo>
                <a:lnTo>
                  <a:pt x="150797" y="22553"/>
                </a:lnTo>
                <a:lnTo>
                  <a:pt x="193018" y="7517"/>
                </a:lnTo>
                <a:lnTo>
                  <a:pt x="236796" y="0"/>
                </a:lnTo>
                <a:lnTo>
                  <a:pt x="281093" y="0"/>
                </a:lnTo>
                <a:lnTo>
                  <a:pt x="324871" y="7517"/>
                </a:lnTo>
                <a:lnTo>
                  <a:pt x="367092" y="22553"/>
                </a:lnTo>
                <a:lnTo>
                  <a:pt x="406718" y="45107"/>
                </a:lnTo>
                <a:lnTo>
                  <a:pt x="442711" y="75178"/>
                </a:lnTo>
                <a:close/>
              </a:path>
            </a:pathLst>
          </a:custGeom>
          <a:ln w="6282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2232425" y="8729702"/>
            <a:ext cx="518159" cy="518159"/>
          </a:xfrm>
          <a:custGeom>
            <a:avLst/>
            <a:gdLst/>
            <a:ahLst/>
            <a:cxnLst/>
            <a:rect l="l" t="t" r="r" b="b"/>
            <a:pathLst>
              <a:path w="518159" h="518159">
                <a:moveTo>
                  <a:pt x="281072" y="0"/>
                </a:moveTo>
                <a:lnTo>
                  <a:pt x="236771" y="0"/>
                </a:lnTo>
                <a:lnTo>
                  <a:pt x="192990" y="7518"/>
                </a:lnTo>
                <a:lnTo>
                  <a:pt x="150767" y="22554"/>
                </a:lnTo>
                <a:lnTo>
                  <a:pt x="111143" y="45108"/>
                </a:lnTo>
                <a:lnTo>
                  <a:pt x="75157" y="75180"/>
                </a:lnTo>
                <a:lnTo>
                  <a:pt x="45094" y="111171"/>
                </a:lnTo>
                <a:lnTo>
                  <a:pt x="22547" y="150795"/>
                </a:lnTo>
                <a:lnTo>
                  <a:pt x="7515" y="193015"/>
                </a:lnTo>
                <a:lnTo>
                  <a:pt x="0" y="236792"/>
                </a:lnTo>
                <a:lnTo>
                  <a:pt x="0" y="281089"/>
                </a:lnTo>
                <a:lnTo>
                  <a:pt x="7515" y="324867"/>
                </a:lnTo>
                <a:lnTo>
                  <a:pt x="22547" y="367088"/>
                </a:lnTo>
                <a:lnTo>
                  <a:pt x="45094" y="406715"/>
                </a:lnTo>
                <a:lnTo>
                  <a:pt x="75157" y="442709"/>
                </a:lnTo>
                <a:lnTo>
                  <a:pt x="111143" y="472781"/>
                </a:lnTo>
                <a:lnTo>
                  <a:pt x="150767" y="495335"/>
                </a:lnTo>
                <a:lnTo>
                  <a:pt x="192990" y="510371"/>
                </a:lnTo>
                <a:lnTo>
                  <a:pt x="236771" y="517889"/>
                </a:lnTo>
                <a:lnTo>
                  <a:pt x="281072" y="517889"/>
                </a:lnTo>
                <a:lnTo>
                  <a:pt x="324853" y="510371"/>
                </a:lnTo>
                <a:lnTo>
                  <a:pt x="367075" y="495335"/>
                </a:lnTo>
                <a:lnTo>
                  <a:pt x="406699" y="472781"/>
                </a:lnTo>
                <a:lnTo>
                  <a:pt x="442685" y="442709"/>
                </a:lnTo>
                <a:lnTo>
                  <a:pt x="472748" y="406715"/>
                </a:lnTo>
                <a:lnTo>
                  <a:pt x="495296" y="367088"/>
                </a:lnTo>
                <a:lnTo>
                  <a:pt x="510327" y="324867"/>
                </a:lnTo>
                <a:lnTo>
                  <a:pt x="517843" y="281089"/>
                </a:lnTo>
                <a:lnTo>
                  <a:pt x="517843" y="236792"/>
                </a:lnTo>
                <a:lnTo>
                  <a:pt x="510327" y="193015"/>
                </a:lnTo>
                <a:lnTo>
                  <a:pt x="495296" y="150795"/>
                </a:lnTo>
                <a:lnTo>
                  <a:pt x="472748" y="111171"/>
                </a:lnTo>
                <a:lnTo>
                  <a:pt x="442685" y="75180"/>
                </a:lnTo>
                <a:lnTo>
                  <a:pt x="406699" y="45108"/>
                </a:lnTo>
                <a:lnTo>
                  <a:pt x="367075" y="22554"/>
                </a:lnTo>
                <a:lnTo>
                  <a:pt x="324853" y="7518"/>
                </a:lnTo>
                <a:lnTo>
                  <a:pt x="28107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2232399" y="8729700"/>
            <a:ext cx="518159" cy="518159"/>
          </a:xfrm>
          <a:custGeom>
            <a:avLst/>
            <a:gdLst/>
            <a:ahLst/>
            <a:cxnLst/>
            <a:rect l="l" t="t" r="r" b="b"/>
            <a:pathLst>
              <a:path w="518159" h="518159">
                <a:moveTo>
                  <a:pt x="442711" y="75178"/>
                </a:moveTo>
                <a:lnTo>
                  <a:pt x="472783" y="111171"/>
                </a:lnTo>
                <a:lnTo>
                  <a:pt x="495336" y="150797"/>
                </a:lnTo>
                <a:lnTo>
                  <a:pt x="510372" y="193018"/>
                </a:lnTo>
                <a:lnTo>
                  <a:pt x="517890" y="236796"/>
                </a:lnTo>
                <a:lnTo>
                  <a:pt x="517890" y="281093"/>
                </a:lnTo>
                <a:lnTo>
                  <a:pt x="510372" y="324871"/>
                </a:lnTo>
                <a:lnTo>
                  <a:pt x="495336" y="367092"/>
                </a:lnTo>
                <a:lnTo>
                  <a:pt x="472783" y="406718"/>
                </a:lnTo>
                <a:lnTo>
                  <a:pt x="442711" y="442711"/>
                </a:lnTo>
                <a:lnTo>
                  <a:pt x="406718" y="472783"/>
                </a:lnTo>
                <a:lnTo>
                  <a:pt x="367092" y="495336"/>
                </a:lnTo>
                <a:lnTo>
                  <a:pt x="324871" y="510372"/>
                </a:lnTo>
                <a:lnTo>
                  <a:pt x="281093" y="517890"/>
                </a:lnTo>
                <a:lnTo>
                  <a:pt x="236796" y="517890"/>
                </a:lnTo>
                <a:lnTo>
                  <a:pt x="193018" y="510372"/>
                </a:lnTo>
                <a:lnTo>
                  <a:pt x="150797" y="495336"/>
                </a:lnTo>
                <a:lnTo>
                  <a:pt x="111171" y="472783"/>
                </a:lnTo>
                <a:lnTo>
                  <a:pt x="75178" y="442711"/>
                </a:lnTo>
                <a:lnTo>
                  <a:pt x="45107" y="406718"/>
                </a:lnTo>
                <a:lnTo>
                  <a:pt x="22553" y="367092"/>
                </a:lnTo>
                <a:lnTo>
                  <a:pt x="7517" y="324871"/>
                </a:lnTo>
                <a:lnTo>
                  <a:pt x="0" y="281093"/>
                </a:lnTo>
                <a:lnTo>
                  <a:pt x="0" y="236796"/>
                </a:lnTo>
                <a:lnTo>
                  <a:pt x="7517" y="193018"/>
                </a:lnTo>
                <a:lnTo>
                  <a:pt x="22553" y="150797"/>
                </a:lnTo>
                <a:lnTo>
                  <a:pt x="45107" y="111171"/>
                </a:lnTo>
                <a:lnTo>
                  <a:pt x="75178" y="75178"/>
                </a:lnTo>
                <a:lnTo>
                  <a:pt x="111171" y="45107"/>
                </a:lnTo>
                <a:lnTo>
                  <a:pt x="150797" y="22553"/>
                </a:lnTo>
                <a:lnTo>
                  <a:pt x="193018" y="7517"/>
                </a:lnTo>
                <a:lnTo>
                  <a:pt x="236796" y="0"/>
                </a:lnTo>
                <a:lnTo>
                  <a:pt x="281093" y="0"/>
                </a:lnTo>
                <a:lnTo>
                  <a:pt x="324871" y="7517"/>
                </a:lnTo>
                <a:lnTo>
                  <a:pt x="367092" y="22553"/>
                </a:lnTo>
                <a:lnTo>
                  <a:pt x="406718" y="45107"/>
                </a:lnTo>
                <a:lnTo>
                  <a:pt x="442711" y="75178"/>
                </a:lnTo>
                <a:close/>
              </a:path>
            </a:pathLst>
          </a:custGeom>
          <a:ln w="6282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8088455" y="6586961"/>
            <a:ext cx="518159" cy="518159"/>
          </a:xfrm>
          <a:custGeom>
            <a:avLst/>
            <a:gdLst/>
            <a:ahLst/>
            <a:cxnLst/>
            <a:rect l="l" t="t" r="r" b="b"/>
            <a:pathLst>
              <a:path w="518159" h="518159">
                <a:moveTo>
                  <a:pt x="281098" y="0"/>
                </a:moveTo>
                <a:lnTo>
                  <a:pt x="236801" y="0"/>
                </a:lnTo>
                <a:lnTo>
                  <a:pt x="193023" y="7518"/>
                </a:lnTo>
                <a:lnTo>
                  <a:pt x="150801" y="22554"/>
                </a:lnTo>
                <a:lnTo>
                  <a:pt x="111174" y="45108"/>
                </a:lnTo>
                <a:lnTo>
                  <a:pt x="75180" y="75180"/>
                </a:lnTo>
                <a:lnTo>
                  <a:pt x="45108" y="111174"/>
                </a:lnTo>
                <a:lnTo>
                  <a:pt x="22554" y="150801"/>
                </a:lnTo>
                <a:lnTo>
                  <a:pt x="7518" y="193022"/>
                </a:lnTo>
                <a:lnTo>
                  <a:pt x="0" y="236800"/>
                </a:lnTo>
                <a:lnTo>
                  <a:pt x="0" y="281097"/>
                </a:lnTo>
                <a:lnTo>
                  <a:pt x="7518" y="324874"/>
                </a:lnTo>
                <a:lnTo>
                  <a:pt x="22554" y="367094"/>
                </a:lnTo>
                <a:lnTo>
                  <a:pt x="45108" y="406718"/>
                </a:lnTo>
                <a:lnTo>
                  <a:pt x="75180" y="442709"/>
                </a:lnTo>
                <a:lnTo>
                  <a:pt x="111174" y="472781"/>
                </a:lnTo>
                <a:lnTo>
                  <a:pt x="150801" y="495335"/>
                </a:lnTo>
                <a:lnTo>
                  <a:pt x="193023" y="510371"/>
                </a:lnTo>
                <a:lnTo>
                  <a:pt x="236801" y="517889"/>
                </a:lnTo>
                <a:lnTo>
                  <a:pt x="281098" y="517889"/>
                </a:lnTo>
                <a:lnTo>
                  <a:pt x="324877" y="510371"/>
                </a:lnTo>
                <a:lnTo>
                  <a:pt x="367098" y="495335"/>
                </a:lnTo>
                <a:lnTo>
                  <a:pt x="406725" y="472781"/>
                </a:lnTo>
                <a:lnTo>
                  <a:pt x="442719" y="442709"/>
                </a:lnTo>
                <a:lnTo>
                  <a:pt x="472788" y="406718"/>
                </a:lnTo>
                <a:lnTo>
                  <a:pt x="495340" y="367094"/>
                </a:lnTo>
                <a:lnTo>
                  <a:pt x="510375" y="324874"/>
                </a:lnTo>
                <a:lnTo>
                  <a:pt x="517892" y="281097"/>
                </a:lnTo>
                <a:lnTo>
                  <a:pt x="517892" y="236800"/>
                </a:lnTo>
                <a:lnTo>
                  <a:pt x="510375" y="193022"/>
                </a:lnTo>
                <a:lnTo>
                  <a:pt x="495340" y="150801"/>
                </a:lnTo>
                <a:lnTo>
                  <a:pt x="472788" y="111174"/>
                </a:lnTo>
                <a:lnTo>
                  <a:pt x="442719" y="75180"/>
                </a:lnTo>
                <a:lnTo>
                  <a:pt x="406725" y="45108"/>
                </a:lnTo>
                <a:lnTo>
                  <a:pt x="367098" y="22554"/>
                </a:lnTo>
                <a:lnTo>
                  <a:pt x="324877" y="7518"/>
                </a:lnTo>
                <a:lnTo>
                  <a:pt x="28109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8088462" y="6586959"/>
            <a:ext cx="518159" cy="518159"/>
          </a:xfrm>
          <a:custGeom>
            <a:avLst/>
            <a:gdLst/>
            <a:ahLst/>
            <a:cxnLst/>
            <a:rect l="l" t="t" r="r" b="b"/>
            <a:pathLst>
              <a:path w="518159" h="518159">
                <a:moveTo>
                  <a:pt x="442711" y="75178"/>
                </a:moveTo>
                <a:lnTo>
                  <a:pt x="472783" y="111171"/>
                </a:lnTo>
                <a:lnTo>
                  <a:pt x="495336" y="150797"/>
                </a:lnTo>
                <a:lnTo>
                  <a:pt x="510372" y="193018"/>
                </a:lnTo>
                <a:lnTo>
                  <a:pt x="517890" y="236796"/>
                </a:lnTo>
                <a:lnTo>
                  <a:pt x="517890" y="281093"/>
                </a:lnTo>
                <a:lnTo>
                  <a:pt x="510372" y="324871"/>
                </a:lnTo>
                <a:lnTo>
                  <a:pt x="495336" y="367092"/>
                </a:lnTo>
                <a:lnTo>
                  <a:pt x="472783" y="406718"/>
                </a:lnTo>
                <a:lnTo>
                  <a:pt x="442711" y="442711"/>
                </a:lnTo>
                <a:lnTo>
                  <a:pt x="406718" y="472783"/>
                </a:lnTo>
                <a:lnTo>
                  <a:pt x="367092" y="495336"/>
                </a:lnTo>
                <a:lnTo>
                  <a:pt x="324871" y="510372"/>
                </a:lnTo>
                <a:lnTo>
                  <a:pt x="281093" y="517890"/>
                </a:lnTo>
                <a:lnTo>
                  <a:pt x="236796" y="517890"/>
                </a:lnTo>
                <a:lnTo>
                  <a:pt x="193018" y="510372"/>
                </a:lnTo>
                <a:lnTo>
                  <a:pt x="150797" y="495336"/>
                </a:lnTo>
                <a:lnTo>
                  <a:pt x="111171" y="472783"/>
                </a:lnTo>
                <a:lnTo>
                  <a:pt x="75178" y="442711"/>
                </a:lnTo>
                <a:lnTo>
                  <a:pt x="45107" y="406718"/>
                </a:lnTo>
                <a:lnTo>
                  <a:pt x="22553" y="367092"/>
                </a:lnTo>
                <a:lnTo>
                  <a:pt x="7517" y="324871"/>
                </a:lnTo>
                <a:lnTo>
                  <a:pt x="0" y="281093"/>
                </a:lnTo>
                <a:lnTo>
                  <a:pt x="0" y="236796"/>
                </a:lnTo>
                <a:lnTo>
                  <a:pt x="7517" y="193018"/>
                </a:lnTo>
                <a:lnTo>
                  <a:pt x="22553" y="150797"/>
                </a:lnTo>
                <a:lnTo>
                  <a:pt x="45107" y="111171"/>
                </a:lnTo>
                <a:lnTo>
                  <a:pt x="75178" y="75178"/>
                </a:lnTo>
                <a:lnTo>
                  <a:pt x="111171" y="45107"/>
                </a:lnTo>
                <a:lnTo>
                  <a:pt x="150797" y="22553"/>
                </a:lnTo>
                <a:lnTo>
                  <a:pt x="193018" y="7517"/>
                </a:lnTo>
                <a:lnTo>
                  <a:pt x="236796" y="0"/>
                </a:lnTo>
                <a:lnTo>
                  <a:pt x="281093" y="0"/>
                </a:lnTo>
                <a:lnTo>
                  <a:pt x="324871" y="7517"/>
                </a:lnTo>
                <a:lnTo>
                  <a:pt x="367092" y="22553"/>
                </a:lnTo>
                <a:lnTo>
                  <a:pt x="406718" y="45107"/>
                </a:lnTo>
                <a:lnTo>
                  <a:pt x="442711" y="75178"/>
                </a:lnTo>
                <a:close/>
              </a:path>
            </a:pathLst>
          </a:custGeom>
          <a:ln w="6282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8555998" y="7007430"/>
            <a:ext cx="518159" cy="518159"/>
          </a:xfrm>
          <a:custGeom>
            <a:avLst/>
            <a:gdLst/>
            <a:ahLst/>
            <a:cxnLst/>
            <a:rect l="l" t="t" r="r" b="b"/>
            <a:pathLst>
              <a:path w="518159" h="518159">
                <a:moveTo>
                  <a:pt x="281091" y="0"/>
                </a:moveTo>
                <a:lnTo>
                  <a:pt x="236793" y="0"/>
                </a:lnTo>
                <a:lnTo>
                  <a:pt x="193015" y="7518"/>
                </a:lnTo>
                <a:lnTo>
                  <a:pt x="150793" y="22554"/>
                </a:lnTo>
                <a:lnTo>
                  <a:pt x="111167" y="45108"/>
                </a:lnTo>
                <a:lnTo>
                  <a:pt x="75173" y="75180"/>
                </a:lnTo>
                <a:lnTo>
                  <a:pt x="45103" y="111174"/>
                </a:lnTo>
                <a:lnTo>
                  <a:pt x="22551" y="150801"/>
                </a:lnTo>
                <a:lnTo>
                  <a:pt x="7517" y="193023"/>
                </a:lnTo>
                <a:lnTo>
                  <a:pt x="0" y="236801"/>
                </a:lnTo>
                <a:lnTo>
                  <a:pt x="0" y="281098"/>
                </a:lnTo>
                <a:lnTo>
                  <a:pt x="7517" y="324877"/>
                </a:lnTo>
                <a:lnTo>
                  <a:pt x="22551" y="367098"/>
                </a:lnTo>
                <a:lnTo>
                  <a:pt x="45103" y="406725"/>
                </a:lnTo>
                <a:lnTo>
                  <a:pt x="75173" y="442719"/>
                </a:lnTo>
                <a:lnTo>
                  <a:pt x="111167" y="472788"/>
                </a:lnTo>
                <a:lnTo>
                  <a:pt x="150793" y="495340"/>
                </a:lnTo>
                <a:lnTo>
                  <a:pt x="193015" y="510375"/>
                </a:lnTo>
                <a:lnTo>
                  <a:pt x="236793" y="517892"/>
                </a:lnTo>
                <a:lnTo>
                  <a:pt x="281091" y="517892"/>
                </a:lnTo>
                <a:lnTo>
                  <a:pt x="324869" y="510375"/>
                </a:lnTo>
                <a:lnTo>
                  <a:pt x="367091" y="495340"/>
                </a:lnTo>
                <a:lnTo>
                  <a:pt x="406717" y="472788"/>
                </a:lnTo>
                <a:lnTo>
                  <a:pt x="442711" y="442719"/>
                </a:lnTo>
                <a:lnTo>
                  <a:pt x="472784" y="406725"/>
                </a:lnTo>
                <a:lnTo>
                  <a:pt x="495338" y="367098"/>
                </a:lnTo>
                <a:lnTo>
                  <a:pt x="510374" y="324877"/>
                </a:lnTo>
                <a:lnTo>
                  <a:pt x="517892" y="281098"/>
                </a:lnTo>
                <a:lnTo>
                  <a:pt x="517892" y="236801"/>
                </a:lnTo>
                <a:lnTo>
                  <a:pt x="510374" y="193023"/>
                </a:lnTo>
                <a:lnTo>
                  <a:pt x="495338" y="150801"/>
                </a:lnTo>
                <a:lnTo>
                  <a:pt x="472784" y="111174"/>
                </a:lnTo>
                <a:lnTo>
                  <a:pt x="442711" y="75180"/>
                </a:lnTo>
                <a:lnTo>
                  <a:pt x="406717" y="45108"/>
                </a:lnTo>
                <a:lnTo>
                  <a:pt x="367091" y="22554"/>
                </a:lnTo>
                <a:lnTo>
                  <a:pt x="324869" y="7518"/>
                </a:lnTo>
                <a:lnTo>
                  <a:pt x="28109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8555998" y="7007428"/>
            <a:ext cx="518159" cy="518159"/>
          </a:xfrm>
          <a:custGeom>
            <a:avLst/>
            <a:gdLst/>
            <a:ahLst/>
            <a:cxnLst/>
            <a:rect l="l" t="t" r="r" b="b"/>
            <a:pathLst>
              <a:path w="518159" h="518159">
                <a:moveTo>
                  <a:pt x="442711" y="75178"/>
                </a:moveTo>
                <a:lnTo>
                  <a:pt x="472783" y="111171"/>
                </a:lnTo>
                <a:lnTo>
                  <a:pt x="495336" y="150797"/>
                </a:lnTo>
                <a:lnTo>
                  <a:pt x="510372" y="193018"/>
                </a:lnTo>
                <a:lnTo>
                  <a:pt x="517890" y="236796"/>
                </a:lnTo>
                <a:lnTo>
                  <a:pt x="517890" y="281093"/>
                </a:lnTo>
                <a:lnTo>
                  <a:pt x="510372" y="324871"/>
                </a:lnTo>
                <a:lnTo>
                  <a:pt x="495336" y="367092"/>
                </a:lnTo>
                <a:lnTo>
                  <a:pt x="472783" y="406718"/>
                </a:lnTo>
                <a:lnTo>
                  <a:pt x="442711" y="442711"/>
                </a:lnTo>
                <a:lnTo>
                  <a:pt x="406718" y="472783"/>
                </a:lnTo>
                <a:lnTo>
                  <a:pt x="367092" y="495336"/>
                </a:lnTo>
                <a:lnTo>
                  <a:pt x="324871" y="510372"/>
                </a:lnTo>
                <a:lnTo>
                  <a:pt x="281093" y="517890"/>
                </a:lnTo>
                <a:lnTo>
                  <a:pt x="236796" y="517890"/>
                </a:lnTo>
                <a:lnTo>
                  <a:pt x="193018" y="510372"/>
                </a:lnTo>
                <a:lnTo>
                  <a:pt x="150797" y="495336"/>
                </a:lnTo>
                <a:lnTo>
                  <a:pt x="111171" y="472783"/>
                </a:lnTo>
                <a:lnTo>
                  <a:pt x="75178" y="442711"/>
                </a:lnTo>
                <a:lnTo>
                  <a:pt x="45107" y="406718"/>
                </a:lnTo>
                <a:lnTo>
                  <a:pt x="22553" y="367092"/>
                </a:lnTo>
                <a:lnTo>
                  <a:pt x="7517" y="324871"/>
                </a:lnTo>
                <a:lnTo>
                  <a:pt x="0" y="281093"/>
                </a:lnTo>
                <a:lnTo>
                  <a:pt x="0" y="236796"/>
                </a:lnTo>
                <a:lnTo>
                  <a:pt x="7517" y="193018"/>
                </a:lnTo>
                <a:lnTo>
                  <a:pt x="22553" y="150797"/>
                </a:lnTo>
                <a:lnTo>
                  <a:pt x="45107" y="111171"/>
                </a:lnTo>
                <a:lnTo>
                  <a:pt x="75178" y="75178"/>
                </a:lnTo>
                <a:lnTo>
                  <a:pt x="111171" y="45107"/>
                </a:lnTo>
                <a:lnTo>
                  <a:pt x="150797" y="22553"/>
                </a:lnTo>
                <a:lnTo>
                  <a:pt x="193018" y="7517"/>
                </a:lnTo>
                <a:lnTo>
                  <a:pt x="236796" y="0"/>
                </a:lnTo>
                <a:lnTo>
                  <a:pt x="281093" y="0"/>
                </a:lnTo>
                <a:lnTo>
                  <a:pt x="324871" y="7517"/>
                </a:lnTo>
                <a:lnTo>
                  <a:pt x="367092" y="22553"/>
                </a:lnTo>
                <a:lnTo>
                  <a:pt x="406718" y="45107"/>
                </a:lnTo>
                <a:lnTo>
                  <a:pt x="442711" y="75178"/>
                </a:lnTo>
                <a:close/>
              </a:path>
            </a:pathLst>
          </a:custGeom>
          <a:ln w="6282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3734474" y="4535401"/>
            <a:ext cx="518159" cy="518159"/>
          </a:xfrm>
          <a:custGeom>
            <a:avLst/>
            <a:gdLst/>
            <a:ahLst/>
            <a:cxnLst/>
            <a:rect l="l" t="t" r="r" b="b"/>
            <a:pathLst>
              <a:path w="518159" h="518160">
                <a:moveTo>
                  <a:pt x="281072" y="0"/>
                </a:moveTo>
                <a:lnTo>
                  <a:pt x="236771" y="0"/>
                </a:lnTo>
                <a:lnTo>
                  <a:pt x="192990" y="7518"/>
                </a:lnTo>
                <a:lnTo>
                  <a:pt x="150767" y="22554"/>
                </a:lnTo>
                <a:lnTo>
                  <a:pt x="111143" y="45108"/>
                </a:lnTo>
                <a:lnTo>
                  <a:pt x="75157" y="75180"/>
                </a:lnTo>
                <a:lnTo>
                  <a:pt x="45094" y="111171"/>
                </a:lnTo>
                <a:lnTo>
                  <a:pt x="22547" y="150795"/>
                </a:lnTo>
                <a:lnTo>
                  <a:pt x="7515" y="193015"/>
                </a:lnTo>
                <a:lnTo>
                  <a:pt x="0" y="236792"/>
                </a:lnTo>
                <a:lnTo>
                  <a:pt x="0" y="281089"/>
                </a:lnTo>
                <a:lnTo>
                  <a:pt x="7515" y="324867"/>
                </a:lnTo>
                <a:lnTo>
                  <a:pt x="22547" y="367088"/>
                </a:lnTo>
                <a:lnTo>
                  <a:pt x="45094" y="406715"/>
                </a:lnTo>
                <a:lnTo>
                  <a:pt x="75157" y="442709"/>
                </a:lnTo>
                <a:lnTo>
                  <a:pt x="111143" y="472781"/>
                </a:lnTo>
                <a:lnTo>
                  <a:pt x="150767" y="495335"/>
                </a:lnTo>
                <a:lnTo>
                  <a:pt x="192990" y="510371"/>
                </a:lnTo>
                <a:lnTo>
                  <a:pt x="236771" y="517889"/>
                </a:lnTo>
                <a:lnTo>
                  <a:pt x="281072" y="517889"/>
                </a:lnTo>
                <a:lnTo>
                  <a:pt x="324853" y="510371"/>
                </a:lnTo>
                <a:lnTo>
                  <a:pt x="367075" y="495335"/>
                </a:lnTo>
                <a:lnTo>
                  <a:pt x="406699" y="472781"/>
                </a:lnTo>
                <a:lnTo>
                  <a:pt x="442685" y="442709"/>
                </a:lnTo>
                <a:lnTo>
                  <a:pt x="472748" y="406715"/>
                </a:lnTo>
                <a:lnTo>
                  <a:pt x="495296" y="367088"/>
                </a:lnTo>
                <a:lnTo>
                  <a:pt x="510327" y="324867"/>
                </a:lnTo>
                <a:lnTo>
                  <a:pt x="517843" y="281089"/>
                </a:lnTo>
                <a:lnTo>
                  <a:pt x="517843" y="236792"/>
                </a:lnTo>
                <a:lnTo>
                  <a:pt x="510327" y="193015"/>
                </a:lnTo>
                <a:lnTo>
                  <a:pt x="495296" y="150795"/>
                </a:lnTo>
                <a:lnTo>
                  <a:pt x="472748" y="111171"/>
                </a:lnTo>
                <a:lnTo>
                  <a:pt x="442685" y="75180"/>
                </a:lnTo>
                <a:lnTo>
                  <a:pt x="406699" y="45108"/>
                </a:lnTo>
                <a:lnTo>
                  <a:pt x="367075" y="22554"/>
                </a:lnTo>
                <a:lnTo>
                  <a:pt x="324853" y="7518"/>
                </a:lnTo>
                <a:lnTo>
                  <a:pt x="28107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3734448" y="4535398"/>
            <a:ext cx="518159" cy="518159"/>
          </a:xfrm>
          <a:custGeom>
            <a:avLst/>
            <a:gdLst/>
            <a:ahLst/>
            <a:cxnLst/>
            <a:rect l="l" t="t" r="r" b="b"/>
            <a:pathLst>
              <a:path w="518159" h="518160">
                <a:moveTo>
                  <a:pt x="442711" y="75178"/>
                </a:moveTo>
                <a:lnTo>
                  <a:pt x="472783" y="111171"/>
                </a:lnTo>
                <a:lnTo>
                  <a:pt x="495336" y="150797"/>
                </a:lnTo>
                <a:lnTo>
                  <a:pt x="510372" y="193018"/>
                </a:lnTo>
                <a:lnTo>
                  <a:pt x="517890" y="236796"/>
                </a:lnTo>
                <a:lnTo>
                  <a:pt x="517890" y="281093"/>
                </a:lnTo>
                <a:lnTo>
                  <a:pt x="510372" y="324871"/>
                </a:lnTo>
                <a:lnTo>
                  <a:pt x="495336" y="367092"/>
                </a:lnTo>
                <a:lnTo>
                  <a:pt x="472783" y="406718"/>
                </a:lnTo>
                <a:lnTo>
                  <a:pt x="442711" y="442711"/>
                </a:lnTo>
                <a:lnTo>
                  <a:pt x="406718" y="472783"/>
                </a:lnTo>
                <a:lnTo>
                  <a:pt x="367092" y="495336"/>
                </a:lnTo>
                <a:lnTo>
                  <a:pt x="324871" y="510372"/>
                </a:lnTo>
                <a:lnTo>
                  <a:pt x="281093" y="517890"/>
                </a:lnTo>
                <a:lnTo>
                  <a:pt x="236796" y="517890"/>
                </a:lnTo>
                <a:lnTo>
                  <a:pt x="193018" y="510372"/>
                </a:lnTo>
                <a:lnTo>
                  <a:pt x="150797" y="495336"/>
                </a:lnTo>
                <a:lnTo>
                  <a:pt x="111171" y="472783"/>
                </a:lnTo>
                <a:lnTo>
                  <a:pt x="75178" y="442711"/>
                </a:lnTo>
                <a:lnTo>
                  <a:pt x="45107" y="406718"/>
                </a:lnTo>
                <a:lnTo>
                  <a:pt x="22553" y="367092"/>
                </a:lnTo>
                <a:lnTo>
                  <a:pt x="7517" y="324871"/>
                </a:lnTo>
                <a:lnTo>
                  <a:pt x="0" y="281093"/>
                </a:lnTo>
                <a:lnTo>
                  <a:pt x="0" y="236796"/>
                </a:lnTo>
                <a:lnTo>
                  <a:pt x="7517" y="193018"/>
                </a:lnTo>
                <a:lnTo>
                  <a:pt x="22553" y="150797"/>
                </a:lnTo>
                <a:lnTo>
                  <a:pt x="45107" y="111171"/>
                </a:lnTo>
                <a:lnTo>
                  <a:pt x="75178" y="75178"/>
                </a:lnTo>
                <a:lnTo>
                  <a:pt x="111171" y="45107"/>
                </a:lnTo>
                <a:lnTo>
                  <a:pt x="150797" y="22553"/>
                </a:lnTo>
                <a:lnTo>
                  <a:pt x="193018" y="7517"/>
                </a:lnTo>
                <a:lnTo>
                  <a:pt x="236796" y="0"/>
                </a:lnTo>
                <a:lnTo>
                  <a:pt x="281093" y="0"/>
                </a:lnTo>
                <a:lnTo>
                  <a:pt x="324871" y="7517"/>
                </a:lnTo>
                <a:lnTo>
                  <a:pt x="367092" y="22553"/>
                </a:lnTo>
                <a:lnTo>
                  <a:pt x="406718" y="45107"/>
                </a:lnTo>
                <a:lnTo>
                  <a:pt x="442711" y="75178"/>
                </a:lnTo>
                <a:close/>
              </a:path>
            </a:pathLst>
          </a:custGeom>
          <a:ln w="6282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6395020" y="8090874"/>
            <a:ext cx="518159" cy="518159"/>
          </a:xfrm>
          <a:custGeom>
            <a:avLst/>
            <a:gdLst/>
            <a:ahLst/>
            <a:cxnLst/>
            <a:rect l="l" t="t" r="r" b="b"/>
            <a:pathLst>
              <a:path w="518159" h="518159">
                <a:moveTo>
                  <a:pt x="281106" y="0"/>
                </a:moveTo>
                <a:lnTo>
                  <a:pt x="236814" y="0"/>
                </a:lnTo>
                <a:lnTo>
                  <a:pt x="193036" y="7518"/>
                </a:lnTo>
                <a:lnTo>
                  <a:pt x="150810" y="22554"/>
                </a:lnTo>
                <a:lnTo>
                  <a:pt x="111171" y="45108"/>
                </a:lnTo>
                <a:lnTo>
                  <a:pt x="75157" y="75180"/>
                </a:lnTo>
                <a:lnTo>
                  <a:pt x="45094" y="111174"/>
                </a:lnTo>
                <a:lnTo>
                  <a:pt x="22547" y="150801"/>
                </a:lnTo>
                <a:lnTo>
                  <a:pt x="7515" y="193022"/>
                </a:lnTo>
                <a:lnTo>
                  <a:pt x="0" y="236800"/>
                </a:lnTo>
                <a:lnTo>
                  <a:pt x="0" y="281097"/>
                </a:lnTo>
                <a:lnTo>
                  <a:pt x="7515" y="324874"/>
                </a:lnTo>
                <a:lnTo>
                  <a:pt x="22547" y="367094"/>
                </a:lnTo>
                <a:lnTo>
                  <a:pt x="45094" y="406718"/>
                </a:lnTo>
                <a:lnTo>
                  <a:pt x="75157" y="442709"/>
                </a:lnTo>
                <a:lnTo>
                  <a:pt x="111171" y="472781"/>
                </a:lnTo>
                <a:lnTo>
                  <a:pt x="150810" y="495335"/>
                </a:lnTo>
                <a:lnTo>
                  <a:pt x="193036" y="510371"/>
                </a:lnTo>
                <a:lnTo>
                  <a:pt x="236814" y="517889"/>
                </a:lnTo>
                <a:lnTo>
                  <a:pt x="281106" y="517889"/>
                </a:lnTo>
                <a:lnTo>
                  <a:pt x="324876" y="510371"/>
                </a:lnTo>
                <a:lnTo>
                  <a:pt x="367087" y="495335"/>
                </a:lnTo>
                <a:lnTo>
                  <a:pt x="406702" y="472781"/>
                </a:lnTo>
                <a:lnTo>
                  <a:pt x="442685" y="442709"/>
                </a:lnTo>
                <a:lnTo>
                  <a:pt x="472779" y="406718"/>
                </a:lnTo>
                <a:lnTo>
                  <a:pt x="495350" y="367094"/>
                </a:lnTo>
                <a:lnTo>
                  <a:pt x="510397" y="324874"/>
                </a:lnTo>
                <a:lnTo>
                  <a:pt x="517921" y="281097"/>
                </a:lnTo>
                <a:lnTo>
                  <a:pt x="517921" y="236800"/>
                </a:lnTo>
                <a:lnTo>
                  <a:pt x="510397" y="193022"/>
                </a:lnTo>
                <a:lnTo>
                  <a:pt x="495350" y="150801"/>
                </a:lnTo>
                <a:lnTo>
                  <a:pt x="472779" y="111174"/>
                </a:lnTo>
                <a:lnTo>
                  <a:pt x="442685" y="75180"/>
                </a:lnTo>
                <a:lnTo>
                  <a:pt x="406702" y="45108"/>
                </a:lnTo>
                <a:lnTo>
                  <a:pt x="367087" y="22554"/>
                </a:lnTo>
                <a:lnTo>
                  <a:pt x="324876" y="7518"/>
                </a:lnTo>
                <a:lnTo>
                  <a:pt x="28110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6394996" y="8090871"/>
            <a:ext cx="518159" cy="518159"/>
          </a:xfrm>
          <a:custGeom>
            <a:avLst/>
            <a:gdLst/>
            <a:ahLst/>
            <a:cxnLst/>
            <a:rect l="l" t="t" r="r" b="b"/>
            <a:pathLst>
              <a:path w="518159" h="518159">
                <a:moveTo>
                  <a:pt x="442711" y="75178"/>
                </a:moveTo>
                <a:lnTo>
                  <a:pt x="472783" y="111171"/>
                </a:lnTo>
                <a:lnTo>
                  <a:pt x="495336" y="150797"/>
                </a:lnTo>
                <a:lnTo>
                  <a:pt x="510372" y="193018"/>
                </a:lnTo>
                <a:lnTo>
                  <a:pt x="517890" y="236796"/>
                </a:lnTo>
                <a:lnTo>
                  <a:pt x="517890" y="281093"/>
                </a:lnTo>
                <a:lnTo>
                  <a:pt x="510372" y="324871"/>
                </a:lnTo>
                <a:lnTo>
                  <a:pt x="495336" y="367092"/>
                </a:lnTo>
                <a:lnTo>
                  <a:pt x="472783" y="406718"/>
                </a:lnTo>
                <a:lnTo>
                  <a:pt x="442711" y="442711"/>
                </a:lnTo>
                <a:lnTo>
                  <a:pt x="406718" y="472783"/>
                </a:lnTo>
                <a:lnTo>
                  <a:pt x="367092" y="495336"/>
                </a:lnTo>
                <a:lnTo>
                  <a:pt x="324871" y="510372"/>
                </a:lnTo>
                <a:lnTo>
                  <a:pt x="281093" y="517890"/>
                </a:lnTo>
                <a:lnTo>
                  <a:pt x="236796" y="517890"/>
                </a:lnTo>
                <a:lnTo>
                  <a:pt x="193018" y="510372"/>
                </a:lnTo>
                <a:lnTo>
                  <a:pt x="150797" y="495336"/>
                </a:lnTo>
                <a:lnTo>
                  <a:pt x="111171" y="472783"/>
                </a:lnTo>
                <a:lnTo>
                  <a:pt x="75178" y="442711"/>
                </a:lnTo>
                <a:lnTo>
                  <a:pt x="45107" y="406718"/>
                </a:lnTo>
                <a:lnTo>
                  <a:pt x="22553" y="367092"/>
                </a:lnTo>
                <a:lnTo>
                  <a:pt x="7517" y="324871"/>
                </a:lnTo>
                <a:lnTo>
                  <a:pt x="0" y="281093"/>
                </a:lnTo>
                <a:lnTo>
                  <a:pt x="0" y="236796"/>
                </a:lnTo>
                <a:lnTo>
                  <a:pt x="7517" y="193018"/>
                </a:lnTo>
                <a:lnTo>
                  <a:pt x="22553" y="150797"/>
                </a:lnTo>
                <a:lnTo>
                  <a:pt x="45107" y="111171"/>
                </a:lnTo>
                <a:lnTo>
                  <a:pt x="75178" y="75178"/>
                </a:lnTo>
                <a:lnTo>
                  <a:pt x="111171" y="45107"/>
                </a:lnTo>
                <a:lnTo>
                  <a:pt x="150797" y="22553"/>
                </a:lnTo>
                <a:lnTo>
                  <a:pt x="193018" y="7517"/>
                </a:lnTo>
                <a:lnTo>
                  <a:pt x="236796" y="0"/>
                </a:lnTo>
                <a:lnTo>
                  <a:pt x="281093" y="0"/>
                </a:lnTo>
                <a:lnTo>
                  <a:pt x="324871" y="7517"/>
                </a:lnTo>
                <a:lnTo>
                  <a:pt x="367092" y="22553"/>
                </a:lnTo>
                <a:lnTo>
                  <a:pt x="406718" y="45107"/>
                </a:lnTo>
                <a:lnTo>
                  <a:pt x="442711" y="75178"/>
                </a:lnTo>
                <a:close/>
              </a:path>
            </a:pathLst>
          </a:custGeom>
          <a:ln w="6282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9226135" y="5582350"/>
            <a:ext cx="518159" cy="518159"/>
          </a:xfrm>
          <a:custGeom>
            <a:avLst/>
            <a:gdLst/>
            <a:ahLst/>
            <a:cxnLst/>
            <a:rect l="l" t="t" r="r" b="b"/>
            <a:pathLst>
              <a:path w="518159" h="518160">
                <a:moveTo>
                  <a:pt x="281091" y="0"/>
                </a:moveTo>
                <a:lnTo>
                  <a:pt x="236793" y="0"/>
                </a:lnTo>
                <a:lnTo>
                  <a:pt x="193015" y="7517"/>
                </a:lnTo>
                <a:lnTo>
                  <a:pt x="150793" y="22551"/>
                </a:lnTo>
                <a:lnTo>
                  <a:pt x="111167" y="45103"/>
                </a:lnTo>
                <a:lnTo>
                  <a:pt x="75173" y="75173"/>
                </a:lnTo>
                <a:lnTo>
                  <a:pt x="45103" y="111167"/>
                </a:lnTo>
                <a:lnTo>
                  <a:pt x="22551" y="150793"/>
                </a:lnTo>
                <a:lnTo>
                  <a:pt x="7517" y="193015"/>
                </a:lnTo>
                <a:lnTo>
                  <a:pt x="0" y="236793"/>
                </a:lnTo>
                <a:lnTo>
                  <a:pt x="0" y="281091"/>
                </a:lnTo>
                <a:lnTo>
                  <a:pt x="7517" y="324869"/>
                </a:lnTo>
                <a:lnTo>
                  <a:pt x="22551" y="367091"/>
                </a:lnTo>
                <a:lnTo>
                  <a:pt x="45103" y="406717"/>
                </a:lnTo>
                <a:lnTo>
                  <a:pt x="75173" y="442711"/>
                </a:lnTo>
                <a:lnTo>
                  <a:pt x="111167" y="472781"/>
                </a:lnTo>
                <a:lnTo>
                  <a:pt x="150793" y="495332"/>
                </a:lnTo>
                <a:lnTo>
                  <a:pt x="193015" y="510367"/>
                </a:lnTo>
                <a:lnTo>
                  <a:pt x="236793" y="517884"/>
                </a:lnTo>
                <a:lnTo>
                  <a:pt x="281091" y="517884"/>
                </a:lnTo>
                <a:lnTo>
                  <a:pt x="324869" y="510367"/>
                </a:lnTo>
                <a:lnTo>
                  <a:pt x="367091" y="495332"/>
                </a:lnTo>
                <a:lnTo>
                  <a:pt x="406717" y="472781"/>
                </a:lnTo>
                <a:lnTo>
                  <a:pt x="442711" y="442711"/>
                </a:lnTo>
                <a:lnTo>
                  <a:pt x="472781" y="406717"/>
                </a:lnTo>
                <a:lnTo>
                  <a:pt x="495332" y="367091"/>
                </a:lnTo>
                <a:lnTo>
                  <a:pt x="510367" y="324869"/>
                </a:lnTo>
                <a:lnTo>
                  <a:pt x="517884" y="281091"/>
                </a:lnTo>
                <a:lnTo>
                  <a:pt x="517884" y="236793"/>
                </a:lnTo>
                <a:lnTo>
                  <a:pt x="510367" y="193015"/>
                </a:lnTo>
                <a:lnTo>
                  <a:pt x="495332" y="150793"/>
                </a:lnTo>
                <a:lnTo>
                  <a:pt x="472781" y="111167"/>
                </a:lnTo>
                <a:lnTo>
                  <a:pt x="442711" y="75173"/>
                </a:lnTo>
                <a:lnTo>
                  <a:pt x="406717" y="45103"/>
                </a:lnTo>
                <a:lnTo>
                  <a:pt x="367091" y="22551"/>
                </a:lnTo>
                <a:lnTo>
                  <a:pt x="324869" y="7517"/>
                </a:lnTo>
                <a:lnTo>
                  <a:pt x="28109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9226135" y="5582351"/>
            <a:ext cx="518159" cy="518159"/>
          </a:xfrm>
          <a:custGeom>
            <a:avLst/>
            <a:gdLst/>
            <a:ahLst/>
            <a:cxnLst/>
            <a:rect l="l" t="t" r="r" b="b"/>
            <a:pathLst>
              <a:path w="518159" h="518160">
                <a:moveTo>
                  <a:pt x="442711" y="75178"/>
                </a:moveTo>
                <a:lnTo>
                  <a:pt x="472783" y="111171"/>
                </a:lnTo>
                <a:lnTo>
                  <a:pt x="495336" y="150797"/>
                </a:lnTo>
                <a:lnTo>
                  <a:pt x="510372" y="193018"/>
                </a:lnTo>
                <a:lnTo>
                  <a:pt x="517890" y="236796"/>
                </a:lnTo>
                <a:lnTo>
                  <a:pt x="517890" y="281093"/>
                </a:lnTo>
                <a:lnTo>
                  <a:pt x="510372" y="324871"/>
                </a:lnTo>
                <a:lnTo>
                  <a:pt x="495336" y="367092"/>
                </a:lnTo>
                <a:lnTo>
                  <a:pt x="472783" y="406718"/>
                </a:lnTo>
                <a:lnTo>
                  <a:pt x="442711" y="442711"/>
                </a:lnTo>
                <a:lnTo>
                  <a:pt x="406718" y="472783"/>
                </a:lnTo>
                <a:lnTo>
                  <a:pt x="367092" y="495336"/>
                </a:lnTo>
                <a:lnTo>
                  <a:pt x="324871" y="510372"/>
                </a:lnTo>
                <a:lnTo>
                  <a:pt x="281093" y="517890"/>
                </a:lnTo>
                <a:lnTo>
                  <a:pt x="236796" y="517890"/>
                </a:lnTo>
                <a:lnTo>
                  <a:pt x="193018" y="510372"/>
                </a:lnTo>
                <a:lnTo>
                  <a:pt x="150797" y="495336"/>
                </a:lnTo>
                <a:lnTo>
                  <a:pt x="111171" y="472783"/>
                </a:lnTo>
                <a:lnTo>
                  <a:pt x="75178" y="442711"/>
                </a:lnTo>
                <a:lnTo>
                  <a:pt x="45107" y="406718"/>
                </a:lnTo>
                <a:lnTo>
                  <a:pt x="22553" y="367092"/>
                </a:lnTo>
                <a:lnTo>
                  <a:pt x="7517" y="324871"/>
                </a:lnTo>
                <a:lnTo>
                  <a:pt x="0" y="281093"/>
                </a:lnTo>
                <a:lnTo>
                  <a:pt x="0" y="236796"/>
                </a:lnTo>
                <a:lnTo>
                  <a:pt x="7517" y="193018"/>
                </a:lnTo>
                <a:lnTo>
                  <a:pt x="22553" y="150797"/>
                </a:lnTo>
                <a:lnTo>
                  <a:pt x="45107" y="111171"/>
                </a:lnTo>
                <a:lnTo>
                  <a:pt x="75178" y="75178"/>
                </a:lnTo>
                <a:lnTo>
                  <a:pt x="111171" y="45107"/>
                </a:lnTo>
                <a:lnTo>
                  <a:pt x="150797" y="22553"/>
                </a:lnTo>
                <a:lnTo>
                  <a:pt x="193018" y="7517"/>
                </a:lnTo>
                <a:lnTo>
                  <a:pt x="236796" y="0"/>
                </a:lnTo>
                <a:lnTo>
                  <a:pt x="281093" y="0"/>
                </a:lnTo>
                <a:lnTo>
                  <a:pt x="324871" y="7517"/>
                </a:lnTo>
                <a:lnTo>
                  <a:pt x="367092" y="22553"/>
                </a:lnTo>
                <a:lnTo>
                  <a:pt x="406718" y="45107"/>
                </a:lnTo>
                <a:lnTo>
                  <a:pt x="442711" y="75178"/>
                </a:lnTo>
                <a:close/>
              </a:path>
            </a:pathLst>
          </a:custGeom>
          <a:ln w="6282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3137843" y="7178860"/>
            <a:ext cx="518159" cy="518159"/>
          </a:xfrm>
          <a:custGeom>
            <a:avLst/>
            <a:gdLst/>
            <a:ahLst/>
            <a:cxnLst/>
            <a:rect l="l" t="t" r="r" b="b"/>
            <a:pathLst>
              <a:path w="518159" h="518159">
                <a:moveTo>
                  <a:pt x="281106" y="0"/>
                </a:moveTo>
                <a:lnTo>
                  <a:pt x="236814" y="0"/>
                </a:lnTo>
                <a:lnTo>
                  <a:pt x="193036" y="7518"/>
                </a:lnTo>
                <a:lnTo>
                  <a:pt x="150810" y="22554"/>
                </a:lnTo>
                <a:lnTo>
                  <a:pt x="111171" y="45108"/>
                </a:lnTo>
                <a:lnTo>
                  <a:pt x="75157" y="75180"/>
                </a:lnTo>
                <a:lnTo>
                  <a:pt x="45094" y="111174"/>
                </a:lnTo>
                <a:lnTo>
                  <a:pt x="22547" y="150801"/>
                </a:lnTo>
                <a:lnTo>
                  <a:pt x="7515" y="193023"/>
                </a:lnTo>
                <a:lnTo>
                  <a:pt x="0" y="236801"/>
                </a:lnTo>
                <a:lnTo>
                  <a:pt x="0" y="281098"/>
                </a:lnTo>
                <a:lnTo>
                  <a:pt x="7515" y="324877"/>
                </a:lnTo>
                <a:lnTo>
                  <a:pt x="22547" y="367098"/>
                </a:lnTo>
                <a:lnTo>
                  <a:pt x="45094" y="406725"/>
                </a:lnTo>
                <a:lnTo>
                  <a:pt x="75157" y="442719"/>
                </a:lnTo>
                <a:lnTo>
                  <a:pt x="111171" y="472788"/>
                </a:lnTo>
                <a:lnTo>
                  <a:pt x="150810" y="495340"/>
                </a:lnTo>
                <a:lnTo>
                  <a:pt x="193036" y="510375"/>
                </a:lnTo>
                <a:lnTo>
                  <a:pt x="236814" y="517892"/>
                </a:lnTo>
                <a:lnTo>
                  <a:pt x="281106" y="517892"/>
                </a:lnTo>
                <a:lnTo>
                  <a:pt x="324876" y="510375"/>
                </a:lnTo>
                <a:lnTo>
                  <a:pt x="367087" y="495340"/>
                </a:lnTo>
                <a:lnTo>
                  <a:pt x="406702" y="472788"/>
                </a:lnTo>
                <a:lnTo>
                  <a:pt x="442685" y="442719"/>
                </a:lnTo>
                <a:lnTo>
                  <a:pt x="472779" y="406725"/>
                </a:lnTo>
                <a:lnTo>
                  <a:pt x="495350" y="367098"/>
                </a:lnTo>
                <a:lnTo>
                  <a:pt x="510397" y="324877"/>
                </a:lnTo>
                <a:lnTo>
                  <a:pt x="517921" y="281098"/>
                </a:lnTo>
                <a:lnTo>
                  <a:pt x="517921" y="236801"/>
                </a:lnTo>
                <a:lnTo>
                  <a:pt x="510397" y="193023"/>
                </a:lnTo>
                <a:lnTo>
                  <a:pt x="495350" y="150801"/>
                </a:lnTo>
                <a:lnTo>
                  <a:pt x="472779" y="111174"/>
                </a:lnTo>
                <a:lnTo>
                  <a:pt x="442685" y="75180"/>
                </a:lnTo>
                <a:lnTo>
                  <a:pt x="406702" y="45108"/>
                </a:lnTo>
                <a:lnTo>
                  <a:pt x="367087" y="22554"/>
                </a:lnTo>
                <a:lnTo>
                  <a:pt x="324876" y="7518"/>
                </a:lnTo>
                <a:lnTo>
                  <a:pt x="28110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3137816" y="7178868"/>
            <a:ext cx="518159" cy="518159"/>
          </a:xfrm>
          <a:custGeom>
            <a:avLst/>
            <a:gdLst/>
            <a:ahLst/>
            <a:cxnLst/>
            <a:rect l="l" t="t" r="r" b="b"/>
            <a:pathLst>
              <a:path w="518159" h="518159">
                <a:moveTo>
                  <a:pt x="442711" y="75178"/>
                </a:moveTo>
                <a:lnTo>
                  <a:pt x="472783" y="111171"/>
                </a:lnTo>
                <a:lnTo>
                  <a:pt x="495336" y="150797"/>
                </a:lnTo>
                <a:lnTo>
                  <a:pt x="510372" y="193018"/>
                </a:lnTo>
                <a:lnTo>
                  <a:pt x="517890" y="236796"/>
                </a:lnTo>
                <a:lnTo>
                  <a:pt x="517890" y="281093"/>
                </a:lnTo>
                <a:lnTo>
                  <a:pt x="510372" y="324871"/>
                </a:lnTo>
                <a:lnTo>
                  <a:pt x="495336" y="367092"/>
                </a:lnTo>
                <a:lnTo>
                  <a:pt x="472783" y="406718"/>
                </a:lnTo>
                <a:lnTo>
                  <a:pt x="442711" y="442711"/>
                </a:lnTo>
                <a:lnTo>
                  <a:pt x="406718" y="472783"/>
                </a:lnTo>
                <a:lnTo>
                  <a:pt x="367092" y="495336"/>
                </a:lnTo>
                <a:lnTo>
                  <a:pt x="324871" y="510372"/>
                </a:lnTo>
                <a:lnTo>
                  <a:pt x="281093" y="517890"/>
                </a:lnTo>
                <a:lnTo>
                  <a:pt x="236796" y="517890"/>
                </a:lnTo>
                <a:lnTo>
                  <a:pt x="193018" y="510372"/>
                </a:lnTo>
                <a:lnTo>
                  <a:pt x="150797" y="495336"/>
                </a:lnTo>
                <a:lnTo>
                  <a:pt x="111171" y="472783"/>
                </a:lnTo>
                <a:lnTo>
                  <a:pt x="75178" y="442711"/>
                </a:lnTo>
                <a:lnTo>
                  <a:pt x="45107" y="406718"/>
                </a:lnTo>
                <a:lnTo>
                  <a:pt x="22553" y="367092"/>
                </a:lnTo>
                <a:lnTo>
                  <a:pt x="7517" y="324871"/>
                </a:lnTo>
                <a:lnTo>
                  <a:pt x="0" y="281093"/>
                </a:lnTo>
                <a:lnTo>
                  <a:pt x="0" y="236796"/>
                </a:lnTo>
                <a:lnTo>
                  <a:pt x="7517" y="193018"/>
                </a:lnTo>
                <a:lnTo>
                  <a:pt x="22553" y="150797"/>
                </a:lnTo>
                <a:lnTo>
                  <a:pt x="45107" y="111171"/>
                </a:lnTo>
                <a:lnTo>
                  <a:pt x="75178" y="75178"/>
                </a:lnTo>
                <a:lnTo>
                  <a:pt x="111171" y="45107"/>
                </a:lnTo>
                <a:lnTo>
                  <a:pt x="150797" y="22553"/>
                </a:lnTo>
                <a:lnTo>
                  <a:pt x="193018" y="7517"/>
                </a:lnTo>
                <a:lnTo>
                  <a:pt x="236796" y="0"/>
                </a:lnTo>
                <a:lnTo>
                  <a:pt x="281093" y="0"/>
                </a:lnTo>
                <a:lnTo>
                  <a:pt x="324871" y="7517"/>
                </a:lnTo>
                <a:lnTo>
                  <a:pt x="367092" y="22553"/>
                </a:lnTo>
                <a:lnTo>
                  <a:pt x="406718" y="45107"/>
                </a:lnTo>
                <a:lnTo>
                  <a:pt x="442711" y="75178"/>
                </a:lnTo>
                <a:close/>
              </a:path>
            </a:pathLst>
          </a:custGeom>
          <a:ln w="6282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5065050" y="7911340"/>
            <a:ext cx="518159" cy="518159"/>
          </a:xfrm>
          <a:custGeom>
            <a:avLst/>
            <a:gdLst/>
            <a:ahLst/>
            <a:cxnLst/>
            <a:rect l="l" t="t" r="r" b="b"/>
            <a:pathLst>
              <a:path w="518160" h="518159">
                <a:moveTo>
                  <a:pt x="281097" y="0"/>
                </a:moveTo>
                <a:lnTo>
                  <a:pt x="236800" y="0"/>
                </a:lnTo>
                <a:lnTo>
                  <a:pt x="193022" y="7518"/>
                </a:lnTo>
                <a:lnTo>
                  <a:pt x="150801" y="22554"/>
                </a:lnTo>
                <a:lnTo>
                  <a:pt x="111174" y="45108"/>
                </a:lnTo>
                <a:lnTo>
                  <a:pt x="75180" y="75180"/>
                </a:lnTo>
                <a:lnTo>
                  <a:pt x="45108" y="111171"/>
                </a:lnTo>
                <a:lnTo>
                  <a:pt x="22554" y="150795"/>
                </a:lnTo>
                <a:lnTo>
                  <a:pt x="7518" y="193015"/>
                </a:lnTo>
                <a:lnTo>
                  <a:pt x="0" y="236792"/>
                </a:lnTo>
                <a:lnTo>
                  <a:pt x="0" y="281089"/>
                </a:lnTo>
                <a:lnTo>
                  <a:pt x="7518" y="324867"/>
                </a:lnTo>
                <a:lnTo>
                  <a:pt x="22554" y="367088"/>
                </a:lnTo>
                <a:lnTo>
                  <a:pt x="45108" y="406715"/>
                </a:lnTo>
                <a:lnTo>
                  <a:pt x="75180" y="442709"/>
                </a:lnTo>
                <a:lnTo>
                  <a:pt x="111174" y="472781"/>
                </a:lnTo>
                <a:lnTo>
                  <a:pt x="150801" y="495335"/>
                </a:lnTo>
                <a:lnTo>
                  <a:pt x="193022" y="510371"/>
                </a:lnTo>
                <a:lnTo>
                  <a:pt x="236800" y="517889"/>
                </a:lnTo>
                <a:lnTo>
                  <a:pt x="281097" y="517889"/>
                </a:lnTo>
                <a:lnTo>
                  <a:pt x="324874" y="510371"/>
                </a:lnTo>
                <a:lnTo>
                  <a:pt x="367094" y="495335"/>
                </a:lnTo>
                <a:lnTo>
                  <a:pt x="406718" y="472781"/>
                </a:lnTo>
                <a:lnTo>
                  <a:pt x="442709" y="442709"/>
                </a:lnTo>
                <a:lnTo>
                  <a:pt x="472781" y="406715"/>
                </a:lnTo>
                <a:lnTo>
                  <a:pt x="495335" y="367088"/>
                </a:lnTo>
                <a:lnTo>
                  <a:pt x="510371" y="324867"/>
                </a:lnTo>
                <a:lnTo>
                  <a:pt x="517889" y="281089"/>
                </a:lnTo>
                <a:lnTo>
                  <a:pt x="517889" y="236792"/>
                </a:lnTo>
                <a:lnTo>
                  <a:pt x="510371" y="193015"/>
                </a:lnTo>
                <a:lnTo>
                  <a:pt x="495335" y="150795"/>
                </a:lnTo>
                <a:lnTo>
                  <a:pt x="472781" y="111171"/>
                </a:lnTo>
                <a:lnTo>
                  <a:pt x="442709" y="75180"/>
                </a:lnTo>
                <a:lnTo>
                  <a:pt x="406718" y="45108"/>
                </a:lnTo>
                <a:lnTo>
                  <a:pt x="367094" y="22554"/>
                </a:lnTo>
                <a:lnTo>
                  <a:pt x="324874" y="7518"/>
                </a:lnTo>
                <a:lnTo>
                  <a:pt x="28109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5065047" y="7911338"/>
            <a:ext cx="518159" cy="518159"/>
          </a:xfrm>
          <a:custGeom>
            <a:avLst/>
            <a:gdLst/>
            <a:ahLst/>
            <a:cxnLst/>
            <a:rect l="l" t="t" r="r" b="b"/>
            <a:pathLst>
              <a:path w="518160" h="518159">
                <a:moveTo>
                  <a:pt x="442711" y="75178"/>
                </a:moveTo>
                <a:lnTo>
                  <a:pt x="472783" y="111171"/>
                </a:lnTo>
                <a:lnTo>
                  <a:pt x="495336" y="150797"/>
                </a:lnTo>
                <a:lnTo>
                  <a:pt x="510372" y="193018"/>
                </a:lnTo>
                <a:lnTo>
                  <a:pt x="517890" y="236796"/>
                </a:lnTo>
                <a:lnTo>
                  <a:pt x="517890" y="281093"/>
                </a:lnTo>
                <a:lnTo>
                  <a:pt x="510372" y="324871"/>
                </a:lnTo>
                <a:lnTo>
                  <a:pt x="495336" y="367092"/>
                </a:lnTo>
                <a:lnTo>
                  <a:pt x="472783" y="406718"/>
                </a:lnTo>
                <a:lnTo>
                  <a:pt x="442711" y="442711"/>
                </a:lnTo>
                <a:lnTo>
                  <a:pt x="406718" y="472783"/>
                </a:lnTo>
                <a:lnTo>
                  <a:pt x="367092" y="495336"/>
                </a:lnTo>
                <a:lnTo>
                  <a:pt x="324871" y="510372"/>
                </a:lnTo>
                <a:lnTo>
                  <a:pt x="281093" y="517890"/>
                </a:lnTo>
                <a:lnTo>
                  <a:pt x="236796" y="517890"/>
                </a:lnTo>
                <a:lnTo>
                  <a:pt x="193018" y="510372"/>
                </a:lnTo>
                <a:lnTo>
                  <a:pt x="150797" y="495336"/>
                </a:lnTo>
                <a:lnTo>
                  <a:pt x="111171" y="472783"/>
                </a:lnTo>
                <a:lnTo>
                  <a:pt x="75178" y="442711"/>
                </a:lnTo>
                <a:lnTo>
                  <a:pt x="45107" y="406718"/>
                </a:lnTo>
                <a:lnTo>
                  <a:pt x="22553" y="367092"/>
                </a:lnTo>
                <a:lnTo>
                  <a:pt x="7517" y="324871"/>
                </a:lnTo>
                <a:lnTo>
                  <a:pt x="0" y="281093"/>
                </a:lnTo>
                <a:lnTo>
                  <a:pt x="0" y="236796"/>
                </a:lnTo>
                <a:lnTo>
                  <a:pt x="7517" y="193018"/>
                </a:lnTo>
                <a:lnTo>
                  <a:pt x="22553" y="150797"/>
                </a:lnTo>
                <a:lnTo>
                  <a:pt x="45107" y="111171"/>
                </a:lnTo>
                <a:lnTo>
                  <a:pt x="75178" y="75178"/>
                </a:lnTo>
                <a:lnTo>
                  <a:pt x="111171" y="45107"/>
                </a:lnTo>
                <a:lnTo>
                  <a:pt x="150797" y="22553"/>
                </a:lnTo>
                <a:lnTo>
                  <a:pt x="193018" y="7517"/>
                </a:lnTo>
                <a:lnTo>
                  <a:pt x="236796" y="0"/>
                </a:lnTo>
                <a:lnTo>
                  <a:pt x="281093" y="0"/>
                </a:lnTo>
                <a:lnTo>
                  <a:pt x="324871" y="7517"/>
                </a:lnTo>
                <a:lnTo>
                  <a:pt x="367092" y="22553"/>
                </a:lnTo>
                <a:lnTo>
                  <a:pt x="406718" y="45107"/>
                </a:lnTo>
                <a:lnTo>
                  <a:pt x="442711" y="75178"/>
                </a:lnTo>
                <a:close/>
              </a:path>
            </a:pathLst>
          </a:custGeom>
          <a:ln w="6282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4529244" y="8850136"/>
            <a:ext cx="518159" cy="518159"/>
          </a:xfrm>
          <a:custGeom>
            <a:avLst/>
            <a:gdLst/>
            <a:ahLst/>
            <a:cxnLst/>
            <a:rect l="l" t="t" r="r" b="b"/>
            <a:pathLst>
              <a:path w="518160" h="518159">
                <a:moveTo>
                  <a:pt x="281098" y="0"/>
                </a:moveTo>
                <a:lnTo>
                  <a:pt x="236801" y="0"/>
                </a:lnTo>
                <a:lnTo>
                  <a:pt x="193023" y="7517"/>
                </a:lnTo>
                <a:lnTo>
                  <a:pt x="150801" y="22551"/>
                </a:lnTo>
                <a:lnTo>
                  <a:pt x="111174" y="45103"/>
                </a:lnTo>
                <a:lnTo>
                  <a:pt x="75180" y="75173"/>
                </a:lnTo>
                <a:lnTo>
                  <a:pt x="45108" y="111167"/>
                </a:lnTo>
                <a:lnTo>
                  <a:pt x="22554" y="150793"/>
                </a:lnTo>
                <a:lnTo>
                  <a:pt x="7518" y="193015"/>
                </a:lnTo>
                <a:lnTo>
                  <a:pt x="0" y="236793"/>
                </a:lnTo>
                <a:lnTo>
                  <a:pt x="0" y="281091"/>
                </a:lnTo>
                <a:lnTo>
                  <a:pt x="7518" y="324869"/>
                </a:lnTo>
                <a:lnTo>
                  <a:pt x="22554" y="367091"/>
                </a:lnTo>
                <a:lnTo>
                  <a:pt x="45108" y="406717"/>
                </a:lnTo>
                <a:lnTo>
                  <a:pt x="75180" y="442711"/>
                </a:lnTo>
                <a:lnTo>
                  <a:pt x="111174" y="472784"/>
                </a:lnTo>
                <a:lnTo>
                  <a:pt x="150801" y="495338"/>
                </a:lnTo>
                <a:lnTo>
                  <a:pt x="193023" y="510374"/>
                </a:lnTo>
                <a:lnTo>
                  <a:pt x="236801" y="517892"/>
                </a:lnTo>
                <a:lnTo>
                  <a:pt x="281098" y="517892"/>
                </a:lnTo>
                <a:lnTo>
                  <a:pt x="324877" y="510374"/>
                </a:lnTo>
                <a:lnTo>
                  <a:pt x="367098" y="495338"/>
                </a:lnTo>
                <a:lnTo>
                  <a:pt x="406725" y="472784"/>
                </a:lnTo>
                <a:lnTo>
                  <a:pt x="442719" y="442711"/>
                </a:lnTo>
                <a:lnTo>
                  <a:pt x="472788" y="406717"/>
                </a:lnTo>
                <a:lnTo>
                  <a:pt x="495340" y="367091"/>
                </a:lnTo>
                <a:lnTo>
                  <a:pt x="510375" y="324869"/>
                </a:lnTo>
                <a:lnTo>
                  <a:pt x="517892" y="281091"/>
                </a:lnTo>
                <a:lnTo>
                  <a:pt x="517892" y="236793"/>
                </a:lnTo>
                <a:lnTo>
                  <a:pt x="510375" y="193015"/>
                </a:lnTo>
                <a:lnTo>
                  <a:pt x="495340" y="150793"/>
                </a:lnTo>
                <a:lnTo>
                  <a:pt x="472788" y="111167"/>
                </a:lnTo>
                <a:lnTo>
                  <a:pt x="442719" y="75173"/>
                </a:lnTo>
                <a:lnTo>
                  <a:pt x="406725" y="45103"/>
                </a:lnTo>
                <a:lnTo>
                  <a:pt x="367098" y="22551"/>
                </a:lnTo>
                <a:lnTo>
                  <a:pt x="324877" y="7517"/>
                </a:lnTo>
                <a:lnTo>
                  <a:pt x="28109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4529252" y="8850136"/>
            <a:ext cx="518159" cy="518159"/>
          </a:xfrm>
          <a:custGeom>
            <a:avLst/>
            <a:gdLst/>
            <a:ahLst/>
            <a:cxnLst/>
            <a:rect l="l" t="t" r="r" b="b"/>
            <a:pathLst>
              <a:path w="518160" h="518159">
                <a:moveTo>
                  <a:pt x="442711" y="75178"/>
                </a:moveTo>
                <a:lnTo>
                  <a:pt x="472783" y="111171"/>
                </a:lnTo>
                <a:lnTo>
                  <a:pt x="495336" y="150797"/>
                </a:lnTo>
                <a:lnTo>
                  <a:pt x="510372" y="193018"/>
                </a:lnTo>
                <a:lnTo>
                  <a:pt x="517890" y="236796"/>
                </a:lnTo>
                <a:lnTo>
                  <a:pt x="517890" y="281093"/>
                </a:lnTo>
                <a:lnTo>
                  <a:pt x="510372" y="324871"/>
                </a:lnTo>
                <a:lnTo>
                  <a:pt x="495336" y="367092"/>
                </a:lnTo>
                <a:lnTo>
                  <a:pt x="472783" y="406718"/>
                </a:lnTo>
                <a:lnTo>
                  <a:pt x="442711" y="442711"/>
                </a:lnTo>
                <a:lnTo>
                  <a:pt x="406718" y="472783"/>
                </a:lnTo>
                <a:lnTo>
                  <a:pt x="367092" y="495336"/>
                </a:lnTo>
                <a:lnTo>
                  <a:pt x="324871" y="510372"/>
                </a:lnTo>
                <a:lnTo>
                  <a:pt x="281093" y="517890"/>
                </a:lnTo>
                <a:lnTo>
                  <a:pt x="236796" y="517890"/>
                </a:lnTo>
                <a:lnTo>
                  <a:pt x="193018" y="510372"/>
                </a:lnTo>
                <a:lnTo>
                  <a:pt x="150797" y="495336"/>
                </a:lnTo>
                <a:lnTo>
                  <a:pt x="111171" y="472783"/>
                </a:lnTo>
                <a:lnTo>
                  <a:pt x="75178" y="442711"/>
                </a:lnTo>
                <a:lnTo>
                  <a:pt x="45107" y="406718"/>
                </a:lnTo>
                <a:lnTo>
                  <a:pt x="22553" y="367092"/>
                </a:lnTo>
                <a:lnTo>
                  <a:pt x="7517" y="324871"/>
                </a:lnTo>
                <a:lnTo>
                  <a:pt x="0" y="281093"/>
                </a:lnTo>
                <a:lnTo>
                  <a:pt x="0" y="236796"/>
                </a:lnTo>
                <a:lnTo>
                  <a:pt x="7517" y="193018"/>
                </a:lnTo>
                <a:lnTo>
                  <a:pt x="22553" y="150797"/>
                </a:lnTo>
                <a:lnTo>
                  <a:pt x="45107" y="111171"/>
                </a:lnTo>
                <a:lnTo>
                  <a:pt x="75178" y="75178"/>
                </a:lnTo>
                <a:lnTo>
                  <a:pt x="111171" y="45107"/>
                </a:lnTo>
                <a:lnTo>
                  <a:pt x="150797" y="22553"/>
                </a:lnTo>
                <a:lnTo>
                  <a:pt x="193018" y="7517"/>
                </a:lnTo>
                <a:lnTo>
                  <a:pt x="236796" y="0"/>
                </a:lnTo>
                <a:lnTo>
                  <a:pt x="281093" y="0"/>
                </a:lnTo>
                <a:lnTo>
                  <a:pt x="324871" y="7517"/>
                </a:lnTo>
                <a:lnTo>
                  <a:pt x="367092" y="22553"/>
                </a:lnTo>
                <a:lnTo>
                  <a:pt x="406718" y="45107"/>
                </a:lnTo>
                <a:lnTo>
                  <a:pt x="442711" y="75178"/>
                </a:lnTo>
                <a:close/>
              </a:path>
            </a:pathLst>
          </a:custGeom>
          <a:ln w="6282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3415293" y="7214299"/>
            <a:ext cx="2746375" cy="2773680"/>
          </a:xfrm>
          <a:custGeom>
            <a:avLst/>
            <a:gdLst/>
            <a:ahLst/>
            <a:cxnLst/>
            <a:rect l="l" t="t" r="r" b="b"/>
            <a:pathLst>
              <a:path w="2746375" h="2773679">
                <a:moveTo>
                  <a:pt x="2343819" y="406003"/>
                </a:moveTo>
                <a:lnTo>
                  <a:pt x="2377318" y="441023"/>
                </a:lnTo>
                <a:lnTo>
                  <a:pt x="2409360" y="476918"/>
                </a:lnTo>
                <a:lnTo>
                  <a:pt x="2439946" y="513649"/>
                </a:lnTo>
                <a:lnTo>
                  <a:pt x="2469076" y="551177"/>
                </a:lnTo>
                <a:lnTo>
                  <a:pt x="2496749" y="589464"/>
                </a:lnTo>
                <a:lnTo>
                  <a:pt x="2522965" y="628470"/>
                </a:lnTo>
                <a:lnTo>
                  <a:pt x="2547725" y="668157"/>
                </a:lnTo>
                <a:lnTo>
                  <a:pt x="2571029" y="708485"/>
                </a:lnTo>
                <a:lnTo>
                  <a:pt x="2592876" y="749417"/>
                </a:lnTo>
                <a:lnTo>
                  <a:pt x="2613266" y="790912"/>
                </a:lnTo>
                <a:lnTo>
                  <a:pt x="2632201" y="832932"/>
                </a:lnTo>
                <a:lnTo>
                  <a:pt x="2649678" y="875439"/>
                </a:lnTo>
                <a:lnTo>
                  <a:pt x="2665699" y="918393"/>
                </a:lnTo>
                <a:lnTo>
                  <a:pt x="2680264" y="961755"/>
                </a:lnTo>
                <a:lnTo>
                  <a:pt x="2693372" y="1005486"/>
                </a:lnTo>
                <a:lnTo>
                  <a:pt x="2705024" y="1049549"/>
                </a:lnTo>
                <a:lnTo>
                  <a:pt x="2715220" y="1093903"/>
                </a:lnTo>
                <a:lnTo>
                  <a:pt x="2723958" y="1138509"/>
                </a:lnTo>
                <a:lnTo>
                  <a:pt x="2731241" y="1183330"/>
                </a:lnTo>
                <a:lnTo>
                  <a:pt x="2737067" y="1228325"/>
                </a:lnTo>
                <a:lnTo>
                  <a:pt x="2741436" y="1273457"/>
                </a:lnTo>
                <a:lnTo>
                  <a:pt x="2744349" y="1318686"/>
                </a:lnTo>
                <a:lnTo>
                  <a:pt x="2745805" y="1363974"/>
                </a:lnTo>
                <a:lnTo>
                  <a:pt x="2745805" y="1409280"/>
                </a:lnTo>
                <a:lnTo>
                  <a:pt x="2744349" y="1454568"/>
                </a:lnTo>
                <a:lnTo>
                  <a:pt x="2741436" y="1499797"/>
                </a:lnTo>
                <a:lnTo>
                  <a:pt x="2737067" y="1544928"/>
                </a:lnTo>
                <a:lnTo>
                  <a:pt x="2731241" y="1589924"/>
                </a:lnTo>
                <a:lnTo>
                  <a:pt x="2723958" y="1634745"/>
                </a:lnTo>
                <a:lnTo>
                  <a:pt x="2715220" y="1679351"/>
                </a:lnTo>
                <a:lnTo>
                  <a:pt x="2705024" y="1723705"/>
                </a:lnTo>
                <a:lnTo>
                  <a:pt x="2693372" y="1767768"/>
                </a:lnTo>
                <a:lnTo>
                  <a:pt x="2680264" y="1811499"/>
                </a:lnTo>
                <a:lnTo>
                  <a:pt x="2665699" y="1854861"/>
                </a:lnTo>
                <a:lnTo>
                  <a:pt x="2649678" y="1897815"/>
                </a:lnTo>
                <a:lnTo>
                  <a:pt x="2632201" y="1940322"/>
                </a:lnTo>
                <a:lnTo>
                  <a:pt x="2613266" y="1982342"/>
                </a:lnTo>
                <a:lnTo>
                  <a:pt x="2592876" y="2023837"/>
                </a:lnTo>
                <a:lnTo>
                  <a:pt x="2571029" y="2064769"/>
                </a:lnTo>
                <a:lnTo>
                  <a:pt x="2547725" y="2105097"/>
                </a:lnTo>
                <a:lnTo>
                  <a:pt x="2522965" y="2144784"/>
                </a:lnTo>
                <a:lnTo>
                  <a:pt x="2496749" y="2183791"/>
                </a:lnTo>
                <a:lnTo>
                  <a:pt x="2469076" y="2222077"/>
                </a:lnTo>
                <a:lnTo>
                  <a:pt x="2439946" y="2259606"/>
                </a:lnTo>
                <a:lnTo>
                  <a:pt x="2409360" y="2296337"/>
                </a:lnTo>
                <a:lnTo>
                  <a:pt x="2377318" y="2332232"/>
                </a:lnTo>
                <a:lnTo>
                  <a:pt x="2343819" y="2367251"/>
                </a:lnTo>
                <a:lnTo>
                  <a:pt x="2309146" y="2401085"/>
                </a:lnTo>
                <a:lnTo>
                  <a:pt x="2273606" y="2433448"/>
                </a:lnTo>
                <a:lnTo>
                  <a:pt x="2237239" y="2464340"/>
                </a:lnTo>
                <a:lnTo>
                  <a:pt x="2200082" y="2493760"/>
                </a:lnTo>
                <a:lnTo>
                  <a:pt x="2162174" y="2521710"/>
                </a:lnTo>
                <a:lnTo>
                  <a:pt x="2123554" y="2548189"/>
                </a:lnTo>
                <a:lnTo>
                  <a:pt x="2084260" y="2573196"/>
                </a:lnTo>
                <a:lnTo>
                  <a:pt x="2044331" y="2596733"/>
                </a:lnTo>
                <a:lnTo>
                  <a:pt x="2003805" y="2618798"/>
                </a:lnTo>
                <a:lnTo>
                  <a:pt x="1962720" y="2639393"/>
                </a:lnTo>
                <a:lnTo>
                  <a:pt x="1921115" y="2658516"/>
                </a:lnTo>
                <a:lnTo>
                  <a:pt x="1879030" y="2676168"/>
                </a:lnTo>
                <a:lnTo>
                  <a:pt x="1836501" y="2692350"/>
                </a:lnTo>
                <a:lnTo>
                  <a:pt x="1793568" y="2707060"/>
                </a:lnTo>
                <a:lnTo>
                  <a:pt x="1750269" y="2720299"/>
                </a:lnTo>
                <a:lnTo>
                  <a:pt x="1706643" y="2732068"/>
                </a:lnTo>
                <a:lnTo>
                  <a:pt x="1662728" y="2742365"/>
                </a:lnTo>
                <a:lnTo>
                  <a:pt x="1618563" y="2751191"/>
                </a:lnTo>
                <a:lnTo>
                  <a:pt x="1574186" y="2758546"/>
                </a:lnTo>
                <a:lnTo>
                  <a:pt x="1529636" y="2764431"/>
                </a:lnTo>
                <a:lnTo>
                  <a:pt x="1484951" y="2768844"/>
                </a:lnTo>
                <a:lnTo>
                  <a:pt x="1440169" y="2771786"/>
                </a:lnTo>
                <a:lnTo>
                  <a:pt x="1395330" y="2773257"/>
                </a:lnTo>
                <a:lnTo>
                  <a:pt x="1350472" y="2773257"/>
                </a:lnTo>
                <a:lnTo>
                  <a:pt x="1305633" y="2771786"/>
                </a:lnTo>
                <a:lnTo>
                  <a:pt x="1260852" y="2768844"/>
                </a:lnTo>
                <a:lnTo>
                  <a:pt x="1216167" y="2764431"/>
                </a:lnTo>
                <a:lnTo>
                  <a:pt x="1171617" y="2758546"/>
                </a:lnTo>
                <a:lnTo>
                  <a:pt x="1127240" y="2751191"/>
                </a:lnTo>
                <a:lnTo>
                  <a:pt x="1083074" y="2742365"/>
                </a:lnTo>
                <a:lnTo>
                  <a:pt x="1039160" y="2732068"/>
                </a:lnTo>
                <a:lnTo>
                  <a:pt x="995534" y="2720299"/>
                </a:lnTo>
                <a:lnTo>
                  <a:pt x="952235" y="2707060"/>
                </a:lnTo>
                <a:lnTo>
                  <a:pt x="909302" y="2692350"/>
                </a:lnTo>
                <a:lnTo>
                  <a:pt x="866773" y="2676168"/>
                </a:lnTo>
                <a:lnTo>
                  <a:pt x="824688" y="2658516"/>
                </a:lnTo>
                <a:lnTo>
                  <a:pt x="783083" y="2639393"/>
                </a:lnTo>
                <a:lnTo>
                  <a:pt x="741999" y="2618798"/>
                </a:lnTo>
                <a:lnTo>
                  <a:pt x="701472" y="2596733"/>
                </a:lnTo>
                <a:lnTo>
                  <a:pt x="661543" y="2573196"/>
                </a:lnTo>
                <a:lnTo>
                  <a:pt x="622249" y="2548189"/>
                </a:lnTo>
                <a:lnTo>
                  <a:pt x="583629" y="2521710"/>
                </a:lnTo>
                <a:lnTo>
                  <a:pt x="545722" y="2493760"/>
                </a:lnTo>
                <a:lnTo>
                  <a:pt x="508565" y="2464340"/>
                </a:lnTo>
                <a:lnTo>
                  <a:pt x="472197" y="2433448"/>
                </a:lnTo>
                <a:lnTo>
                  <a:pt x="436658" y="2401085"/>
                </a:lnTo>
                <a:lnTo>
                  <a:pt x="401985" y="2367251"/>
                </a:lnTo>
                <a:lnTo>
                  <a:pt x="368486" y="2332232"/>
                </a:lnTo>
                <a:lnTo>
                  <a:pt x="336444" y="2296337"/>
                </a:lnTo>
                <a:lnTo>
                  <a:pt x="305858" y="2259606"/>
                </a:lnTo>
                <a:lnTo>
                  <a:pt x="276729" y="2222077"/>
                </a:lnTo>
                <a:lnTo>
                  <a:pt x="249056" y="2183791"/>
                </a:lnTo>
                <a:lnTo>
                  <a:pt x="222839" y="2144784"/>
                </a:lnTo>
                <a:lnTo>
                  <a:pt x="198079" y="2105097"/>
                </a:lnTo>
                <a:lnTo>
                  <a:pt x="174776" y="2064769"/>
                </a:lnTo>
                <a:lnTo>
                  <a:pt x="152929" y="2023837"/>
                </a:lnTo>
                <a:lnTo>
                  <a:pt x="132538" y="1982342"/>
                </a:lnTo>
                <a:lnTo>
                  <a:pt x="113604" y="1940322"/>
                </a:lnTo>
                <a:lnTo>
                  <a:pt x="96126" y="1897815"/>
                </a:lnTo>
                <a:lnTo>
                  <a:pt x="80105" y="1854861"/>
                </a:lnTo>
                <a:lnTo>
                  <a:pt x="65541" y="1811499"/>
                </a:lnTo>
                <a:lnTo>
                  <a:pt x="52432" y="1767768"/>
                </a:lnTo>
                <a:lnTo>
                  <a:pt x="40781" y="1723705"/>
                </a:lnTo>
                <a:lnTo>
                  <a:pt x="30585" y="1679351"/>
                </a:lnTo>
                <a:lnTo>
                  <a:pt x="21847" y="1634745"/>
                </a:lnTo>
                <a:lnTo>
                  <a:pt x="14564" y="1589924"/>
                </a:lnTo>
                <a:lnTo>
                  <a:pt x="8738" y="1544928"/>
                </a:lnTo>
                <a:lnTo>
                  <a:pt x="4369" y="1499797"/>
                </a:lnTo>
                <a:lnTo>
                  <a:pt x="1456" y="1454568"/>
                </a:lnTo>
                <a:lnTo>
                  <a:pt x="0" y="1409280"/>
                </a:lnTo>
                <a:lnTo>
                  <a:pt x="0" y="1363974"/>
                </a:lnTo>
                <a:lnTo>
                  <a:pt x="1456" y="1318686"/>
                </a:lnTo>
                <a:lnTo>
                  <a:pt x="4369" y="1273457"/>
                </a:lnTo>
                <a:lnTo>
                  <a:pt x="8738" y="1228325"/>
                </a:lnTo>
                <a:lnTo>
                  <a:pt x="14564" y="1183330"/>
                </a:lnTo>
                <a:lnTo>
                  <a:pt x="21847" y="1138509"/>
                </a:lnTo>
                <a:lnTo>
                  <a:pt x="30585" y="1093903"/>
                </a:lnTo>
                <a:lnTo>
                  <a:pt x="40781" y="1049549"/>
                </a:lnTo>
                <a:lnTo>
                  <a:pt x="52432" y="1005486"/>
                </a:lnTo>
                <a:lnTo>
                  <a:pt x="65541" y="961755"/>
                </a:lnTo>
                <a:lnTo>
                  <a:pt x="80105" y="918393"/>
                </a:lnTo>
                <a:lnTo>
                  <a:pt x="96126" y="875439"/>
                </a:lnTo>
                <a:lnTo>
                  <a:pt x="113604" y="832932"/>
                </a:lnTo>
                <a:lnTo>
                  <a:pt x="132538" y="790912"/>
                </a:lnTo>
                <a:lnTo>
                  <a:pt x="152929" y="749417"/>
                </a:lnTo>
                <a:lnTo>
                  <a:pt x="174776" y="708485"/>
                </a:lnTo>
                <a:lnTo>
                  <a:pt x="198079" y="668157"/>
                </a:lnTo>
                <a:lnTo>
                  <a:pt x="222839" y="628470"/>
                </a:lnTo>
                <a:lnTo>
                  <a:pt x="249056" y="589464"/>
                </a:lnTo>
                <a:lnTo>
                  <a:pt x="276729" y="551177"/>
                </a:lnTo>
                <a:lnTo>
                  <a:pt x="305858" y="513649"/>
                </a:lnTo>
                <a:lnTo>
                  <a:pt x="336444" y="476918"/>
                </a:lnTo>
                <a:lnTo>
                  <a:pt x="368486" y="441023"/>
                </a:lnTo>
                <a:lnTo>
                  <a:pt x="401985" y="406003"/>
                </a:lnTo>
                <a:lnTo>
                  <a:pt x="436658" y="372170"/>
                </a:lnTo>
                <a:lnTo>
                  <a:pt x="472197" y="339807"/>
                </a:lnTo>
                <a:lnTo>
                  <a:pt x="508565" y="308915"/>
                </a:lnTo>
                <a:lnTo>
                  <a:pt x="545722" y="279495"/>
                </a:lnTo>
                <a:lnTo>
                  <a:pt x="583629" y="251545"/>
                </a:lnTo>
                <a:lnTo>
                  <a:pt x="622249" y="225067"/>
                </a:lnTo>
                <a:lnTo>
                  <a:pt x="661543" y="200059"/>
                </a:lnTo>
                <a:lnTo>
                  <a:pt x="701472" y="176523"/>
                </a:lnTo>
                <a:lnTo>
                  <a:pt x="741999" y="154457"/>
                </a:lnTo>
                <a:lnTo>
                  <a:pt x="783083" y="133863"/>
                </a:lnTo>
                <a:lnTo>
                  <a:pt x="824688" y="114740"/>
                </a:lnTo>
                <a:lnTo>
                  <a:pt x="866773" y="97087"/>
                </a:lnTo>
                <a:lnTo>
                  <a:pt x="909302" y="80906"/>
                </a:lnTo>
                <a:lnTo>
                  <a:pt x="952235" y="66196"/>
                </a:lnTo>
                <a:lnTo>
                  <a:pt x="995534" y="52957"/>
                </a:lnTo>
                <a:lnTo>
                  <a:pt x="1039160" y="41188"/>
                </a:lnTo>
                <a:lnTo>
                  <a:pt x="1083074" y="30891"/>
                </a:lnTo>
                <a:lnTo>
                  <a:pt x="1127240" y="22065"/>
                </a:lnTo>
                <a:lnTo>
                  <a:pt x="1171617" y="14710"/>
                </a:lnTo>
                <a:lnTo>
                  <a:pt x="1216167" y="8826"/>
                </a:lnTo>
                <a:lnTo>
                  <a:pt x="1260852" y="4413"/>
                </a:lnTo>
                <a:lnTo>
                  <a:pt x="1305633" y="1471"/>
                </a:lnTo>
                <a:lnTo>
                  <a:pt x="1350472" y="0"/>
                </a:lnTo>
                <a:lnTo>
                  <a:pt x="1395330" y="0"/>
                </a:lnTo>
                <a:lnTo>
                  <a:pt x="1440169" y="1471"/>
                </a:lnTo>
                <a:lnTo>
                  <a:pt x="1484951" y="4413"/>
                </a:lnTo>
                <a:lnTo>
                  <a:pt x="1529636" y="8826"/>
                </a:lnTo>
                <a:lnTo>
                  <a:pt x="1574186" y="14710"/>
                </a:lnTo>
                <a:lnTo>
                  <a:pt x="1618563" y="22065"/>
                </a:lnTo>
                <a:lnTo>
                  <a:pt x="1662728" y="30891"/>
                </a:lnTo>
                <a:lnTo>
                  <a:pt x="1706643" y="41188"/>
                </a:lnTo>
                <a:lnTo>
                  <a:pt x="1750269" y="52957"/>
                </a:lnTo>
                <a:lnTo>
                  <a:pt x="1793568" y="66196"/>
                </a:lnTo>
                <a:lnTo>
                  <a:pt x="1836501" y="80906"/>
                </a:lnTo>
                <a:lnTo>
                  <a:pt x="1879030" y="97087"/>
                </a:lnTo>
                <a:lnTo>
                  <a:pt x="1921115" y="114740"/>
                </a:lnTo>
                <a:lnTo>
                  <a:pt x="1962720" y="133863"/>
                </a:lnTo>
                <a:lnTo>
                  <a:pt x="2003805" y="154457"/>
                </a:lnTo>
                <a:lnTo>
                  <a:pt x="2044331" y="176523"/>
                </a:lnTo>
                <a:lnTo>
                  <a:pt x="2084260" y="200059"/>
                </a:lnTo>
                <a:lnTo>
                  <a:pt x="2123554" y="225067"/>
                </a:lnTo>
                <a:lnTo>
                  <a:pt x="2162174" y="251545"/>
                </a:lnTo>
                <a:lnTo>
                  <a:pt x="2200082" y="279495"/>
                </a:lnTo>
                <a:lnTo>
                  <a:pt x="2237239" y="308915"/>
                </a:lnTo>
                <a:lnTo>
                  <a:pt x="2273606" y="339807"/>
                </a:lnTo>
                <a:lnTo>
                  <a:pt x="2309146" y="372170"/>
                </a:lnTo>
                <a:lnTo>
                  <a:pt x="2343819" y="406003"/>
                </a:lnTo>
                <a:close/>
              </a:path>
            </a:pathLst>
          </a:custGeom>
          <a:ln w="62825">
            <a:solidFill>
              <a:srgbClr val="0065FF"/>
            </a:solidFill>
            <a:prstDash val="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 txBox="1"/>
          <p:nvPr/>
        </p:nvSpPr>
        <p:spPr>
          <a:xfrm>
            <a:off x="13128260" y="2841663"/>
            <a:ext cx="1449705" cy="7797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31115">
              <a:lnSpc>
                <a:spcPct val="107500"/>
              </a:lnSpc>
              <a:spcBef>
                <a:spcPts val="100"/>
              </a:spcBef>
            </a:pPr>
            <a:r>
              <a:rPr sz="2300" spc="-30" dirty="0">
                <a:solidFill>
                  <a:srgbClr val="091E42"/>
                </a:solidFill>
                <a:latin typeface="Verdana"/>
                <a:cs typeface="Verdana"/>
              </a:rPr>
              <a:t>No</a:t>
            </a:r>
            <a:r>
              <a:rPr sz="2300" spc="-325" dirty="0">
                <a:solidFill>
                  <a:srgbClr val="091E42"/>
                </a:solidFill>
                <a:latin typeface="Verdana"/>
                <a:cs typeface="Verdana"/>
              </a:rPr>
              <a:t> </a:t>
            </a:r>
            <a:r>
              <a:rPr sz="2300" spc="-140" dirty="0">
                <a:solidFill>
                  <a:srgbClr val="091E42"/>
                </a:solidFill>
                <a:latin typeface="Verdana"/>
                <a:cs typeface="Verdana"/>
              </a:rPr>
              <a:t>related  </a:t>
            </a:r>
            <a:r>
              <a:rPr sz="2300" spc="-155" dirty="0">
                <a:solidFill>
                  <a:srgbClr val="091E42"/>
                </a:solidFill>
                <a:latin typeface="Verdana"/>
                <a:cs typeface="Verdana"/>
              </a:rPr>
              <a:t>kn</a:t>
            </a:r>
            <a:r>
              <a:rPr sz="2300" spc="-180" dirty="0">
                <a:solidFill>
                  <a:srgbClr val="091E42"/>
                </a:solidFill>
                <a:latin typeface="Verdana"/>
                <a:cs typeface="Verdana"/>
              </a:rPr>
              <a:t>o</a:t>
            </a:r>
            <a:r>
              <a:rPr sz="2300" spc="-110" dirty="0">
                <a:solidFill>
                  <a:srgbClr val="091E42"/>
                </a:solidFill>
                <a:latin typeface="Verdana"/>
                <a:cs typeface="Verdana"/>
              </a:rPr>
              <a:t>wledge</a:t>
            </a:r>
            <a:endParaRPr sz="2300">
              <a:latin typeface="Verdana"/>
              <a:cs typeface="Verdana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349827" y="1011340"/>
            <a:ext cx="518159" cy="518159"/>
          </a:xfrm>
          <a:custGeom>
            <a:avLst/>
            <a:gdLst/>
            <a:ahLst/>
            <a:cxnLst/>
            <a:rect l="l" t="t" r="r" b="b"/>
            <a:pathLst>
              <a:path w="518159" h="518159">
                <a:moveTo>
                  <a:pt x="281094" y="0"/>
                </a:moveTo>
                <a:lnTo>
                  <a:pt x="236797" y="0"/>
                </a:lnTo>
                <a:lnTo>
                  <a:pt x="193019" y="7518"/>
                </a:lnTo>
                <a:lnTo>
                  <a:pt x="150798" y="22554"/>
                </a:lnTo>
                <a:lnTo>
                  <a:pt x="111172" y="45108"/>
                </a:lnTo>
                <a:lnTo>
                  <a:pt x="75179" y="75180"/>
                </a:lnTo>
                <a:lnTo>
                  <a:pt x="45107" y="111171"/>
                </a:lnTo>
                <a:lnTo>
                  <a:pt x="22553" y="150795"/>
                </a:lnTo>
                <a:lnTo>
                  <a:pt x="7517" y="193015"/>
                </a:lnTo>
                <a:lnTo>
                  <a:pt x="0" y="236792"/>
                </a:lnTo>
                <a:lnTo>
                  <a:pt x="0" y="281089"/>
                </a:lnTo>
                <a:lnTo>
                  <a:pt x="7517" y="324867"/>
                </a:lnTo>
                <a:lnTo>
                  <a:pt x="22553" y="367088"/>
                </a:lnTo>
                <a:lnTo>
                  <a:pt x="45107" y="406715"/>
                </a:lnTo>
                <a:lnTo>
                  <a:pt x="75179" y="442709"/>
                </a:lnTo>
                <a:lnTo>
                  <a:pt x="111172" y="472781"/>
                </a:lnTo>
                <a:lnTo>
                  <a:pt x="150798" y="495335"/>
                </a:lnTo>
                <a:lnTo>
                  <a:pt x="193019" y="510371"/>
                </a:lnTo>
                <a:lnTo>
                  <a:pt x="236797" y="517889"/>
                </a:lnTo>
                <a:lnTo>
                  <a:pt x="281094" y="517889"/>
                </a:lnTo>
                <a:lnTo>
                  <a:pt x="324871" y="510371"/>
                </a:lnTo>
                <a:lnTo>
                  <a:pt x="367092" y="495335"/>
                </a:lnTo>
                <a:lnTo>
                  <a:pt x="406718" y="472781"/>
                </a:lnTo>
                <a:lnTo>
                  <a:pt x="442711" y="442709"/>
                </a:lnTo>
                <a:lnTo>
                  <a:pt x="472783" y="406715"/>
                </a:lnTo>
                <a:lnTo>
                  <a:pt x="495336" y="367088"/>
                </a:lnTo>
                <a:lnTo>
                  <a:pt x="510372" y="324867"/>
                </a:lnTo>
                <a:lnTo>
                  <a:pt x="517890" y="281089"/>
                </a:lnTo>
                <a:lnTo>
                  <a:pt x="517890" y="236792"/>
                </a:lnTo>
                <a:lnTo>
                  <a:pt x="510372" y="193015"/>
                </a:lnTo>
                <a:lnTo>
                  <a:pt x="495336" y="150795"/>
                </a:lnTo>
                <a:lnTo>
                  <a:pt x="472783" y="111171"/>
                </a:lnTo>
                <a:lnTo>
                  <a:pt x="442711" y="75180"/>
                </a:lnTo>
                <a:lnTo>
                  <a:pt x="406718" y="45108"/>
                </a:lnTo>
                <a:lnTo>
                  <a:pt x="367092" y="22554"/>
                </a:lnTo>
                <a:lnTo>
                  <a:pt x="324871" y="7518"/>
                </a:lnTo>
                <a:lnTo>
                  <a:pt x="28109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349827" y="1011338"/>
            <a:ext cx="518159" cy="518159"/>
          </a:xfrm>
          <a:custGeom>
            <a:avLst/>
            <a:gdLst/>
            <a:ahLst/>
            <a:cxnLst/>
            <a:rect l="l" t="t" r="r" b="b"/>
            <a:pathLst>
              <a:path w="518159" h="518159">
                <a:moveTo>
                  <a:pt x="442711" y="75178"/>
                </a:moveTo>
                <a:lnTo>
                  <a:pt x="472783" y="111171"/>
                </a:lnTo>
                <a:lnTo>
                  <a:pt x="495336" y="150797"/>
                </a:lnTo>
                <a:lnTo>
                  <a:pt x="510372" y="193018"/>
                </a:lnTo>
                <a:lnTo>
                  <a:pt x="517890" y="236796"/>
                </a:lnTo>
                <a:lnTo>
                  <a:pt x="517890" y="281093"/>
                </a:lnTo>
                <a:lnTo>
                  <a:pt x="510372" y="324871"/>
                </a:lnTo>
                <a:lnTo>
                  <a:pt x="495336" y="367092"/>
                </a:lnTo>
                <a:lnTo>
                  <a:pt x="472783" y="406718"/>
                </a:lnTo>
                <a:lnTo>
                  <a:pt x="442711" y="442711"/>
                </a:lnTo>
                <a:lnTo>
                  <a:pt x="406718" y="472783"/>
                </a:lnTo>
                <a:lnTo>
                  <a:pt x="367092" y="495336"/>
                </a:lnTo>
                <a:lnTo>
                  <a:pt x="324871" y="510372"/>
                </a:lnTo>
                <a:lnTo>
                  <a:pt x="281093" y="517890"/>
                </a:lnTo>
                <a:lnTo>
                  <a:pt x="236796" y="517890"/>
                </a:lnTo>
                <a:lnTo>
                  <a:pt x="193018" y="510372"/>
                </a:lnTo>
                <a:lnTo>
                  <a:pt x="150797" y="495336"/>
                </a:lnTo>
                <a:lnTo>
                  <a:pt x="111171" y="472783"/>
                </a:lnTo>
                <a:lnTo>
                  <a:pt x="75178" y="442711"/>
                </a:lnTo>
                <a:lnTo>
                  <a:pt x="45107" y="406718"/>
                </a:lnTo>
                <a:lnTo>
                  <a:pt x="22553" y="367092"/>
                </a:lnTo>
                <a:lnTo>
                  <a:pt x="7517" y="324871"/>
                </a:lnTo>
                <a:lnTo>
                  <a:pt x="0" y="281093"/>
                </a:lnTo>
                <a:lnTo>
                  <a:pt x="0" y="236796"/>
                </a:lnTo>
                <a:lnTo>
                  <a:pt x="7517" y="193018"/>
                </a:lnTo>
                <a:lnTo>
                  <a:pt x="22553" y="150797"/>
                </a:lnTo>
                <a:lnTo>
                  <a:pt x="45107" y="111171"/>
                </a:lnTo>
                <a:lnTo>
                  <a:pt x="75178" y="75178"/>
                </a:lnTo>
                <a:lnTo>
                  <a:pt x="111171" y="45107"/>
                </a:lnTo>
                <a:lnTo>
                  <a:pt x="150797" y="22553"/>
                </a:lnTo>
                <a:lnTo>
                  <a:pt x="193018" y="7517"/>
                </a:lnTo>
                <a:lnTo>
                  <a:pt x="236796" y="0"/>
                </a:lnTo>
                <a:lnTo>
                  <a:pt x="281093" y="0"/>
                </a:lnTo>
                <a:lnTo>
                  <a:pt x="324871" y="7517"/>
                </a:lnTo>
                <a:lnTo>
                  <a:pt x="367092" y="22553"/>
                </a:lnTo>
                <a:lnTo>
                  <a:pt x="406718" y="45107"/>
                </a:lnTo>
                <a:lnTo>
                  <a:pt x="442711" y="75178"/>
                </a:lnTo>
                <a:close/>
              </a:path>
            </a:pathLst>
          </a:custGeom>
          <a:ln w="6282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349827" y="372158"/>
            <a:ext cx="518159" cy="518159"/>
          </a:xfrm>
          <a:custGeom>
            <a:avLst/>
            <a:gdLst/>
            <a:ahLst/>
            <a:cxnLst/>
            <a:rect l="l" t="t" r="r" b="b"/>
            <a:pathLst>
              <a:path w="518159" h="518159">
                <a:moveTo>
                  <a:pt x="281094" y="0"/>
                </a:moveTo>
                <a:lnTo>
                  <a:pt x="236797" y="0"/>
                </a:lnTo>
                <a:lnTo>
                  <a:pt x="193019" y="7515"/>
                </a:lnTo>
                <a:lnTo>
                  <a:pt x="150798" y="22547"/>
                </a:lnTo>
                <a:lnTo>
                  <a:pt x="111172" y="45094"/>
                </a:lnTo>
                <a:lnTo>
                  <a:pt x="75179" y="75157"/>
                </a:lnTo>
                <a:lnTo>
                  <a:pt x="45107" y="111143"/>
                </a:lnTo>
                <a:lnTo>
                  <a:pt x="22553" y="150767"/>
                </a:lnTo>
                <a:lnTo>
                  <a:pt x="7517" y="192990"/>
                </a:lnTo>
                <a:lnTo>
                  <a:pt x="0" y="236771"/>
                </a:lnTo>
                <a:lnTo>
                  <a:pt x="0" y="281072"/>
                </a:lnTo>
                <a:lnTo>
                  <a:pt x="7517" y="324853"/>
                </a:lnTo>
                <a:lnTo>
                  <a:pt x="22553" y="367075"/>
                </a:lnTo>
                <a:lnTo>
                  <a:pt x="45107" y="406699"/>
                </a:lnTo>
                <a:lnTo>
                  <a:pt x="75179" y="442685"/>
                </a:lnTo>
                <a:lnTo>
                  <a:pt x="111172" y="472755"/>
                </a:lnTo>
                <a:lnTo>
                  <a:pt x="150798" y="495307"/>
                </a:lnTo>
                <a:lnTo>
                  <a:pt x="193019" y="510341"/>
                </a:lnTo>
                <a:lnTo>
                  <a:pt x="236797" y="517858"/>
                </a:lnTo>
                <a:lnTo>
                  <a:pt x="281094" y="517858"/>
                </a:lnTo>
                <a:lnTo>
                  <a:pt x="324871" y="510341"/>
                </a:lnTo>
                <a:lnTo>
                  <a:pt x="367092" y="495307"/>
                </a:lnTo>
                <a:lnTo>
                  <a:pt x="406718" y="472755"/>
                </a:lnTo>
                <a:lnTo>
                  <a:pt x="442711" y="442685"/>
                </a:lnTo>
                <a:lnTo>
                  <a:pt x="472783" y="406699"/>
                </a:lnTo>
                <a:lnTo>
                  <a:pt x="495336" y="367075"/>
                </a:lnTo>
                <a:lnTo>
                  <a:pt x="510372" y="324853"/>
                </a:lnTo>
                <a:lnTo>
                  <a:pt x="517890" y="281072"/>
                </a:lnTo>
                <a:lnTo>
                  <a:pt x="517890" y="236771"/>
                </a:lnTo>
                <a:lnTo>
                  <a:pt x="510372" y="192990"/>
                </a:lnTo>
                <a:lnTo>
                  <a:pt x="495336" y="150767"/>
                </a:lnTo>
                <a:lnTo>
                  <a:pt x="472783" y="111143"/>
                </a:lnTo>
                <a:lnTo>
                  <a:pt x="442711" y="75157"/>
                </a:lnTo>
                <a:lnTo>
                  <a:pt x="406718" y="45094"/>
                </a:lnTo>
                <a:lnTo>
                  <a:pt x="367092" y="22547"/>
                </a:lnTo>
                <a:lnTo>
                  <a:pt x="324871" y="7515"/>
                </a:lnTo>
                <a:lnTo>
                  <a:pt x="281094" y="0"/>
                </a:lnTo>
                <a:close/>
              </a:path>
            </a:pathLst>
          </a:custGeom>
          <a:solidFill>
            <a:srgbClr val="0052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349827" y="372132"/>
            <a:ext cx="518159" cy="518159"/>
          </a:xfrm>
          <a:custGeom>
            <a:avLst/>
            <a:gdLst/>
            <a:ahLst/>
            <a:cxnLst/>
            <a:rect l="l" t="t" r="r" b="b"/>
            <a:pathLst>
              <a:path w="518159" h="518159">
                <a:moveTo>
                  <a:pt x="442711" y="75178"/>
                </a:moveTo>
                <a:lnTo>
                  <a:pt x="472783" y="111171"/>
                </a:lnTo>
                <a:lnTo>
                  <a:pt x="495336" y="150797"/>
                </a:lnTo>
                <a:lnTo>
                  <a:pt x="510372" y="193018"/>
                </a:lnTo>
                <a:lnTo>
                  <a:pt x="517890" y="236796"/>
                </a:lnTo>
                <a:lnTo>
                  <a:pt x="517890" y="281093"/>
                </a:lnTo>
                <a:lnTo>
                  <a:pt x="510372" y="324871"/>
                </a:lnTo>
                <a:lnTo>
                  <a:pt x="495336" y="367092"/>
                </a:lnTo>
                <a:lnTo>
                  <a:pt x="472783" y="406718"/>
                </a:lnTo>
                <a:lnTo>
                  <a:pt x="442711" y="442711"/>
                </a:lnTo>
                <a:lnTo>
                  <a:pt x="406718" y="472783"/>
                </a:lnTo>
                <a:lnTo>
                  <a:pt x="367092" y="495336"/>
                </a:lnTo>
                <a:lnTo>
                  <a:pt x="324871" y="510372"/>
                </a:lnTo>
                <a:lnTo>
                  <a:pt x="281093" y="517890"/>
                </a:lnTo>
                <a:lnTo>
                  <a:pt x="236796" y="517890"/>
                </a:lnTo>
                <a:lnTo>
                  <a:pt x="193018" y="510372"/>
                </a:lnTo>
                <a:lnTo>
                  <a:pt x="150797" y="495336"/>
                </a:lnTo>
                <a:lnTo>
                  <a:pt x="111171" y="472783"/>
                </a:lnTo>
                <a:lnTo>
                  <a:pt x="75178" y="442711"/>
                </a:lnTo>
                <a:lnTo>
                  <a:pt x="45107" y="406718"/>
                </a:lnTo>
                <a:lnTo>
                  <a:pt x="22553" y="367092"/>
                </a:lnTo>
                <a:lnTo>
                  <a:pt x="7517" y="324871"/>
                </a:lnTo>
                <a:lnTo>
                  <a:pt x="0" y="281093"/>
                </a:lnTo>
                <a:lnTo>
                  <a:pt x="0" y="236796"/>
                </a:lnTo>
                <a:lnTo>
                  <a:pt x="7517" y="193018"/>
                </a:lnTo>
                <a:lnTo>
                  <a:pt x="22553" y="150797"/>
                </a:lnTo>
                <a:lnTo>
                  <a:pt x="45107" y="111171"/>
                </a:lnTo>
                <a:lnTo>
                  <a:pt x="75178" y="75178"/>
                </a:lnTo>
                <a:lnTo>
                  <a:pt x="111171" y="45107"/>
                </a:lnTo>
                <a:lnTo>
                  <a:pt x="150797" y="22553"/>
                </a:lnTo>
                <a:lnTo>
                  <a:pt x="193018" y="7517"/>
                </a:lnTo>
                <a:lnTo>
                  <a:pt x="236796" y="0"/>
                </a:lnTo>
                <a:lnTo>
                  <a:pt x="281093" y="0"/>
                </a:lnTo>
                <a:lnTo>
                  <a:pt x="324871" y="7517"/>
                </a:lnTo>
                <a:lnTo>
                  <a:pt x="367092" y="22553"/>
                </a:lnTo>
                <a:lnTo>
                  <a:pt x="406718" y="45107"/>
                </a:lnTo>
                <a:lnTo>
                  <a:pt x="442711" y="75178"/>
                </a:lnTo>
                <a:close/>
              </a:path>
            </a:pathLst>
          </a:custGeom>
          <a:ln w="6282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 txBox="1">
            <a:spLocks noGrp="1"/>
          </p:cNvSpPr>
          <p:nvPr>
            <p:ph type="title"/>
          </p:nvPr>
        </p:nvSpPr>
        <p:spPr>
          <a:xfrm>
            <a:off x="971563" y="437548"/>
            <a:ext cx="2424430" cy="101600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b="0" spc="-120" dirty="0">
                <a:solidFill>
                  <a:srgbClr val="091E42"/>
                </a:solidFill>
                <a:latin typeface="Verdana"/>
                <a:cs typeface="Verdana"/>
              </a:rPr>
              <a:t>Knowledge</a:t>
            </a:r>
            <a:r>
              <a:rPr sz="2300" b="0" spc="-330" dirty="0">
                <a:solidFill>
                  <a:srgbClr val="091E42"/>
                </a:solidFill>
                <a:latin typeface="Verdana"/>
                <a:cs typeface="Verdana"/>
              </a:rPr>
              <a:t> </a:t>
            </a:r>
            <a:r>
              <a:rPr sz="2300" b="0" spc="-70" dirty="0">
                <a:solidFill>
                  <a:srgbClr val="091E42"/>
                </a:solidFill>
                <a:latin typeface="Verdana"/>
                <a:cs typeface="Verdana"/>
              </a:rPr>
              <a:t>Article</a:t>
            </a:r>
            <a:endParaRPr sz="23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2270"/>
              </a:spcBef>
            </a:pPr>
            <a:r>
              <a:rPr sz="2300" b="0" spc="-135" dirty="0">
                <a:solidFill>
                  <a:srgbClr val="091E42"/>
                </a:solidFill>
                <a:latin typeface="Verdana"/>
                <a:cs typeface="Verdana"/>
              </a:rPr>
              <a:t>Support</a:t>
            </a:r>
            <a:r>
              <a:rPr sz="2300" b="0" spc="-290" dirty="0">
                <a:solidFill>
                  <a:srgbClr val="091E42"/>
                </a:solidFill>
                <a:latin typeface="Verdana"/>
                <a:cs typeface="Verdana"/>
              </a:rPr>
              <a:t> </a:t>
            </a:r>
            <a:r>
              <a:rPr sz="2300" b="0" spc="-110" dirty="0">
                <a:solidFill>
                  <a:srgbClr val="091E42"/>
                </a:solidFill>
                <a:latin typeface="Verdana"/>
                <a:cs typeface="Verdana"/>
              </a:rPr>
              <a:t>Ticket</a:t>
            </a:r>
            <a:endParaRPr sz="23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358631" y="533678"/>
            <a:ext cx="10260303" cy="99950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07944" y="257424"/>
            <a:ext cx="518159" cy="518159"/>
          </a:xfrm>
          <a:custGeom>
            <a:avLst/>
            <a:gdLst/>
            <a:ahLst/>
            <a:cxnLst/>
            <a:rect l="l" t="t" r="r" b="b"/>
            <a:pathLst>
              <a:path w="518159" h="518159">
                <a:moveTo>
                  <a:pt x="281094" y="0"/>
                </a:moveTo>
                <a:lnTo>
                  <a:pt x="236797" y="0"/>
                </a:lnTo>
                <a:lnTo>
                  <a:pt x="193019" y="7523"/>
                </a:lnTo>
                <a:lnTo>
                  <a:pt x="150798" y="22570"/>
                </a:lnTo>
                <a:lnTo>
                  <a:pt x="111172" y="45141"/>
                </a:lnTo>
                <a:lnTo>
                  <a:pt x="75179" y="75235"/>
                </a:lnTo>
                <a:lnTo>
                  <a:pt x="45107" y="111218"/>
                </a:lnTo>
                <a:lnTo>
                  <a:pt x="22553" y="150833"/>
                </a:lnTo>
                <a:lnTo>
                  <a:pt x="7517" y="193044"/>
                </a:lnTo>
                <a:lnTo>
                  <a:pt x="0" y="236814"/>
                </a:lnTo>
                <a:lnTo>
                  <a:pt x="0" y="281106"/>
                </a:lnTo>
                <a:lnTo>
                  <a:pt x="7517" y="324884"/>
                </a:lnTo>
                <a:lnTo>
                  <a:pt x="22553" y="367110"/>
                </a:lnTo>
                <a:lnTo>
                  <a:pt x="45107" y="406749"/>
                </a:lnTo>
                <a:lnTo>
                  <a:pt x="75179" y="442763"/>
                </a:lnTo>
                <a:lnTo>
                  <a:pt x="111172" y="472826"/>
                </a:lnTo>
                <a:lnTo>
                  <a:pt x="150798" y="495373"/>
                </a:lnTo>
                <a:lnTo>
                  <a:pt x="193019" y="510405"/>
                </a:lnTo>
                <a:lnTo>
                  <a:pt x="236797" y="517921"/>
                </a:lnTo>
                <a:lnTo>
                  <a:pt x="281094" y="517921"/>
                </a:lnTo>
                <a:lnTo>
                  <a:pt x="324871" y="510405"/>
                </a:lnTo>
                <a:lnTo>
                  <a:pt x="367092" y="495373"/>
                </a:lnTo>
                <a:lnTo>
                  <a:pt x="406718" y="472826"/>
                </a:lnTo>
                <a:lnTo>
                  <a:pt x="442711" y="442763"/>
                </a:lnTo>
                <a:lnTo>
                  <a:pt x="472783" y="406749"/>
                </a:lnTo>
                <a:lnTo>
                  <a:pt x="495336" y="367110"/>
                </a:lnTo>
                <a:lnTo>
                  <a:pt x="510372" y="324884"/>
                </a:lnTo>
                <a:lnTo>
                  <a:pt x="517890" y="281106"/>
                </a:lnTo>
                <a:lnTo>
                  <a:pt x="517890" y="236814"/>
                </a:lnTo>
                <a:lnTo>
                  <a:pt x="510372" y="193044"/>
                </a:lnTo>
                <a:lnTo>
                  <a:pt x="495336" y="150833"/>
                </a:lnTo>
                <a:lnTo>
                  <a:pt x="472783" y="111218"/>
                </a:lnTo>
                <a:lnTo>
                  <a:pt x="442711" y="75235"/>
                </a:lnTo>
                <a:lnTo>
                  <a:pt x="406718" y="45141"/>
                </a:lnTo>
                <a:lnTo>
                  <a:pt x="367092" y="22570"/>
                </a:lnTo>
                <a:lnTo>
                  <a:pt x="324871" y="7523"/>
                </a:lnTo>
                <a:lnTo>
                  <a:pt x="28109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07943" y="257476"/>
            <a:ext cx="518159" cy="518159"/>
          </a:xfrm>
          <a:custGeom>
            <a:avLst/>
            <a:gdLst/>
            <a:ahLst/>
            <a:cxnLst/>
            <a:rect l="l" t="t" r="r" b="b"/>
            <a:pathLst>
              <a:path w="518159" h="518159">
                <a:moveTo>
                  <a:pt x="442711" y="75178"/>
                </a:moveTo>
                <a:lnTo>
                  <a:pt x="472783" y="111171"/>
                </a:lnTo>
                <a:lnTo>
                  <a:pt x="495336" y="150797"/>
                </a:lnTo>
                <a:lnTo>
                  <a:pt x="510372" y="193018"/>
                </a:lnTo>
                <a:lnTo>
                  <a:pt x="517890" y="236796"/>
                </a:lnTo>
                <a:lnTo>
                  <a:pt x="517890" y="281093"/>
                </a:lnTo>
                <a:lnTo>
                  <a:pt x="510372" y="324871"/>
                </a:lnTo>
                <a:lnTo>
                  <a:pt x="495336" y="367092"/>
                </a:lnTo>
                <a:lnTo>
                  <a:pt x="472783" y="406718"/>
                </a:lnTo>
                <a:lnTo>
                  <a:pt x="442711" y="442711"/>
                </a:lnTo>
                <a:lnTo>
                  <a:pt x="406718" y="472783"/>
                </a:lnTo>
                <a:lnTo>
                  <a:pt x="367092" y="495336"/>
                </a:lnTo>
                <a:lnTo>
                  <a:pt x="324871" y="510372"/>
                </a:lnTo>
                <a:lnTo>
                  <a:pt x="281093" y="517890"/>
                </a:lnTo>
                <a:lnTo>
                  <a:pt x="236796" y="517890"/>
                </a:lnTo>
                <a:lnTo>
                  <a:pt x="193018" y="510372"/>
                </a:lnTo>
                <a:lnTo>
                  <a:pt x="150797" y="495336"/>
                </a:lnTo>
                <a:lnTo>
                  <a:pt x="111171" y="472783"/>
                </a:lnTo>
                <a:lnTo>
                  <a:pt x="75178" y="442711"/>
                </a:lnTo>
                <a:lnTo>
                  <a:pt x="45107" y="406718"/>
                </a:lnTo>
                <a:lnTo>
                  <a:pt x="22553" y="367092"/>
                </a:lnTo>
                <a:lnTo>
                  <a:pt x="7517" y="324871"/>
                </a:lnTo>
                <a:lnTo>
                  <a:pt x="0" y="281093"/>
                </a:lnTo>
                <a:lnTo>
                  <a:pt x="0" y="236796"/>
                </a:lnTo>
                <a:lnTo>
                  <a:pt x="7517" y="193018"/>
                </a:lnTo>
                <a:lnTo>
                  <a:pt x="22553" y="150797"/>
                </a:lnTo>
                <a:lnTo>
                  <a:pt x="45107" y="111171"/>
                </a:lnTo>
                <a:lnTo>
                  <a:pt x="75178" y="75178"/>
                </a:lnTo>
                <a:lnTo>
                  <a:pt x="111171" y="45107"/>
                </a:lnTo>
                <a:lnTo>
                  <a:pt x="150797" y="22553"/>
                </a:lnTo>
                <a:lnTo>
                  <a:pt x="193018" y="7517"/>
                </a:lnTo>
                <a:lnTo>
                  <a:pt x="236796" y="0"/>
                </a:lnTo>
                <a:lnTo>
                  <a:pt x="281093" y="0"/>
                </a:lnTo>
                <a:lnTo>
                  <a:pt x="324871" y="7517"/>
                </a:lnTo>
                <a:lnTo>
                  <a:pt x="367092" y="22553"/>
                </a:lnTo>
                <a:lnTo>
                  <a:pt x="406718" y="45107"/>
                </a:lnTo>
                <a:lnTo>
                  <a:pt x="442711" y="75178"/>
                </a:lnTo>
                <a:close/>
              </a:path>
            </a:pathLst>
          </a:custGeom>
          <a:ln w="6282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29679" y="322368"/>
            <a:ext cx="2065655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spc="-135" dirty="0">
                <a:solidFill>
                  <a:srgbClr val="091E42"/>
                </a:solidFill>
                <a:latin typeface="Verdana"/>
                <a:cs typeface="Verdana"/>
              </a:rPr>
              <a:t>Support</a:t>
            </a:r>
            <a:r>
              <a:rPr sz="2300" spc="-340" dirty="0">
                <a:solidFill>
                  <a:srgbClr val="091E42"/>
                </a:solidFill>
                <a:latin typeface="Verdana"/>
                <a:cs typeface="Verdana"/>
              </a:rPr>
              <a:t> </a:t>
            </a:r>
            <a:r>
              <a:rPr sz="2300" spc="-120" dirty="0">
                <a:solidFill>
                  <a:srgbClr val="091E42"/>
                </a:solidFill>
                <a:latin typeface="Verdana"/>
                <a:cs typeface="Verdana"/>
              </a:rPr>
              <a:t>Tickets</a:t>
            </a:r>
            <a:endParaRPr sz="2300">
              <a:latin typeface="Verdana"/>
              <a:cs typeface="Verdana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310280" y="9889800"/>
            <a:ext cx="861694" cy="831215"/>
          </a:xfrm>
          <a:custGeom>
            <a:avLst/>
            <a:gdLst/>
            <a:ahLst/>
            <a:cxnLst/>
            <a:rect l="l" t="t" r="r" b="b"/>
            <a:pathLst>
              <a:path w="861695" h="831215">
                <a:moveTo>
                  <a:pt x="734980" y="121327"/>
                </a:moveTo>
                <a:lnTo>
                  <a:pt x="768436" y="157619"/>
                </a:lnTo>
                <a:lnTo>
                  <a:pt x="796745" y="196560"/>
                </a:lnTo>
                <a:lnTo>
                  <a:pt x="819907" y="237708"/>
                </a:lnTo>
                <a:lnTo>
                  <a:pt x="837921" y="280622"/>
                </a:lnTo>
                <a:lnTo>
                  <a:pt x="850789" y="324861"/>
                </a:lnTo>
                <a:lnTo>
                  <a:pt x="858510" y="369983"/>
                </a:lnTo>
                <a:lnTo>
                  <a:pt x="861083" y="415546"/>
                </a:lnTo>
                <a:lnTo>
                  <a:pt x="858510" y="461110"/>
                </a:lnTo>
                <a:lnTo>
                  <a:pt x="850789" y="506231"/>
                </a:lnTo>
                <a:lnTo>
                  <a:pt x="837921" y="550470"/>
                </a:lnTo>
                <a:lnTo>
                  <a:pt x="819907" y="593385"/>
                </a:lnTo>
                <a:lnTo>
                  <a:pt x="796745" y="634533"/>
                </a:lnTo>
                <a:lnTo>
                  <a:pt x="768436" y="673473"/>
                </a:lnTo>
                <a:lnTo>
                  <a:pt x="734980" y="709765"/>
                </a:lnTo>
                <a:lnTo>
                  <a:pt x="700022" y="740097"/>
                </a:lnTo>
                <a:lnTo>
                  <a:pt x="662649" y="766096"/>
                </a:lnTo>
                <a:lnTo>
                  <a:pt x="623233" y="787761"/>
                </a:lnTo>
                <a:lnTo>
                  <a:pt x="582146" y="805094"/>
                </a:lnTo>
                <a:lnTo>
                  <a:pt x="539759" y="818093"/>
                </a:lnTo>
                <a:lnTo>
                  <a:pt x="496443" y="826760"/>
                </a:lnTo>
                <a:lnTo>
                  <a:pt x="452571" y="831093"/>
                </a:lnTo>
                <a:lnTo>
                  <a:pt x="408512" y="831093"/>
                </a:lnTo>
                <a:lnTo>
                  <a:pt x="364639" y="826760"/>
                </a:lnTo>
                <a:lnTo>
                  <a:pt x="321323" y="818093"/>
                </a:lnTo>
                <a:lnTo>
                  <a:pt x="278936" y="805094"/>
                </a:lnTo>
                <a:lnTo>
                  <a:pt x="237849" y="787761"/>
                </a:lnTo>
                <a:lnTo>
                  <a:pt x="198434" y="766096"/>
                </a:lnTo>
                <a:lnTo>
                  <a:pt x="161061" y="740097"/>
                </a:lnTo>
                <a:lnTo>
                  <a:pt x="126102" y="709765"/>
                </a:lnTo>
                <a:lnTo>
                  <a:pt x="92647" y="673473"/>
                </a:lnTo>
                <a:lnTo>
                  <a:pt x="64338" y="634533"/>
                </a:lnTo>
                <a:lnTo>
                  <a:pt x="41176" y="593385"/>
                </a:lnTo>
                <a:lnTo>
                  <a:pt x="23161" y="550470"/>
                </a:lnTo>
                <a:lnTo>
                  <a:pt x="10294" y="506231"/>
                </a:lnTo>
                <a:lnTo>
                  <a:pt x="2573" y="461110"/>
                </a:lnTo>
                <a:lnTo>
                  <a:pt x="0" y="415546"/>
                </a:lnTo>
                <a:lnTo>
                  <a:pt x="2573" y="369983"/>
                </a:lnTo>
                <a:lnTo>
                  <a:pt x="10294" y="324861"/>
                </a:lnTo>
                <a:lnTo>
                  <a:pt x="23161" y="280622"/>
                </a:lnTo>
                <a:lnTo>
                  <a:pt x="41176" y="237708"/>
                </a:lnTo>
                <a:lnTo>
                  <a:pt x="64338" y="196560"/>
                </a:lnTo>
                <a:lnTo>
                  <a:pt x="92647" y="157619"/>
                </a:lnTo>
                <a:lnTo>
                  <a:pt x="126102" y="121327"/>
                </a:lnTo>
                <a:lnTo>
                  <a:pt x="161061" y="90995"/>
                </a:lnTo>
                <a:lnTo>
                  <a:pt x="198434" y="64997"/>
                </a:lnTo>
                <a:lnTo>
                  <a:pt x="237849" y="43331"/>
                </a:lnTo>
                <a:lnTo>
                  <a:pt x="278936" y="25998"/>
                </a:lnTo>
                <a:lnTo>
                  <a:pt x="321323" y="12999"/>
                </a:lnTo>
                <a:lnTo>
                  <a:pt x="364639" y="4333"/>
                </a:lnTo>
                <a:lnTo>
                  <a:pt x="408512" y="0"/>
                </a:lnTo>
                <a:lnTo>
                  <a:pt x="452571" y="0"/>
                </a:lnTo>
                <a:lnTo>
                  <a:pt x="496443" y="4333"/>
                </a:lnTo>
                <a:lnTo>
                  <a:pt x="539759" y="12999"/>
                </a:lnTo>
                <a:lnTo>
                  <a:pt x="582146" y="25998"/>
                </a:lnTo>
                <a:lnTo>
                  <a:pt x="623233" y="43331"/>
                </a:lnTo>
                <a:lnTo>
                  <a:pt x="662649" y="64997"/>
                </a:lnTo>
                <a:lnTo>
                  <a:pt x="700022" y="90995"/>
                </a:lnTo>
                <a:lnTo>
                  <a:pt x="734980" y="121327"/>
                </a:lnTo>
                <a:close/>
              </a:path>
            </a:pathLst>
          </a:custGeom>
          <a:ln w="62825">
            <a:solidFill>
              <a:srgbClr val="0065FF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2630189" y="7836965"/>
            <a:ext cx="602615" cy="620395"/>
          </a:xfrm>
          <a:custGeom>
            <a:avLst/>
            <a:gdLst/>
            <a:ahLst/>
            <a:cxnLst/>
            <a:rect l="l" t="t" r="r" b="b"/>
            <a:pathLst>
              <a:path w="602615" h="620395">
                <a:moveTo>
                  <a:pt x="514863" y="90853"/>
                </a:moveTo>
                <a:lnTo>
                  <a:pt x="544107" y="125644"/>
                </a:lnTo>
                <a:lnTo>
                  <a:pt x="567502" y="163488"/>
                </a:lnTo>
                <a:lnTo>
                  <a:pt x="585048" y="203707"/>
                </a:lnTo>
                <a:lnTo>
                  <a:pt x="596745" y="245623"/>
                </a:lnTo>
                <a:lnTo>
                  <a:pt x="602594" y="288556"/>
                </a:lnTo>
                <a:lnTo>
                  <a:pt x="602594" y="331829"/>
                </a:lnTo>
                <a:lnTo>
                  <a:pt x="596745" y="374763"/>
                </a:lnTo>
                <a:lnTo>
                  <a:pt x="585048" y="416678"/>
                </a:lnTo>
                <a:lnTo>
                  <a:pt x="567502" y="456897"/>
                </a:lnTo>
                <a:lnTo>
                  <a:pt x="544107" y="494742"/>
                </a:lnTo>
                <a:lnTo>
                  <a:pt x="514863" y="529532"/>
                </a:lnTo>
                <a:lnTo>
                  <a:pt x="477426" y="562240"/>
                </a:lnTo>
                <a:lnTo>
                  <a:pt x="436472" y="587679"/>
                </a:lnTo>
                <a:lnTo>
                  <a:pt x="392879" y="605849"/>
                </a:lnTo>
                <a:lnTo>
                  <a:pt x="347527" y="616752"/>
                </a:lnTo>
                <a:lnTo>
                  <a:pt x="301296" y="620386"/>
                </a:lnTo>
                <a:lnTo>
                  <a:pt x="255066" y="616752"/>
                </a:lnTo>
                <a:lnTo>
                  <a:pt x="209714" y="605849"/>
                </a:lnTo>
                <a:lnTo>
                  <a:pt x="166122" y="587679"/>
                </a:lnTo>
                <a:lnTo>
                  <a:pt x="125167" y="562240"/>
                </a:lnTo>
                <a:lnTo>
                  <a:pt x="87730" y="529532"/>
                </a:lnTo>
                <a:lnTo>
                  <a:pt x="58487" y="494742"/>
                </a:lnTo>
                <a:lnTo>
                  <a:pt x="35092" y="456897"/>
                </a:lnTo>
                <a:lnTo>
                  <a:pt x="17546" y="416678"/>
                </a:lnTo>
                <a:lnTo>
                  <a:pt x="5848" y="374763"/>
                </a:lnTo>
                <a:lnTo>
                  <a:pt x="0" y="331829"/>
                </a:lnTo>
                <a:lnTo>
                  <a:pt x="0" y="288556"/>
                </a:lnTo>
                <a:lnTo>
                  <a:pt x="5848" y="245623"/>
                </a:lnTo>
                <a:lnTo>
                  <a:pt x="17546" y="203707"/>
                </a:lnTo>
                <a:lnTo>
                  <a:pt x="35092" y="163488"/>
                </a:lnTo>
                <a:lnTo>
                  <a:pt x="58487" y="125644"/>
                </a:lnTo>
                <a:lnTo>
                  <a:pt x="87730" y="90853"/>
                </a:lnTo>
                <a:lnTo>
                  <a:pt x="125167" y="58146"/>
                </a:lnTo>
                <a:lnTo>
                  <a:pt x="166122" y="32707"/>
                </a:lnTo>
                <a:lnTo>
                  <a:pt x="209714" y="14536"/>
                </a:lnTo>
                <a:lnTo>
                  <a:pt x="255066" y="3634"/>
                </a:lnTo>
                <a:lnTo>
                  <a:pt x="301296" y="0"/>
                </a:lnTo>
                <a:lnTo>
                  <a:pt x="347527" y="3634"/>
                </a:lnTo>
                <a:lnTo>
                  <a:pt x="392879" y="14536"/>
                </a:lnTo>
                <a:lnTo>
                  <a:pt x="436472" y="32707"/>
                </a:lnTo>
                <a:lnTo>
                  <a:pt x="477426" y="58146"/>
                </a:lnTo>
                <a:lnTo>
                  <a:pt x="514863" y="90853"/>
                </a:lnTo>
                <a:close/>
              </a:path>
            </a:pathLst>
          </a:custGeom>
          <a:ln w="62825">
            <a:solidFill>
              <a:srgbClr val="0065FF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834339" y="9554838"/>
            <a:ext cx="770255" cy="746125"/>
          </a:xfrm>
          <a:custGeom>
            <a:avLst/>
            <a:gdLst/>
            <a:ahLst/>
            <a:cxnLst/>
            <a:rect l="l" t="t" r="r" b="b"/>
            <a:pathLst>
              <a:path w="770254" h="746125">
                <a:moveTo>
                  <a:pt x="657785" y="108798"/>
                </a:moveTo>
                <a:lnTo>
                  <a:pt x="689872" y="144001"/>
                </a:lnTo>
                <a:lnTo>
                  <a:pt x="716611" y="181927"/>
                </a:lnTo>
                <a:lnTo>
                  <a:pt x="738003" y="222082"/>
                </a:lnTo>
                <a:lnTo>
                  <a:pt x="754046" y="263971"/>
                </a:lnTo>
                <a:lnTo>
                  <a:pt x="764742" y="307097"/>
                </a:lnTo>
                <a:lnTo>
                  <a:pt x="770089" y="350966"/>
                </a:lnTo>
                <a:lnTo>
                  <a:pt x="770089" y="395083"/>
                </a:lnTo>
                <a:lnTo>
                  <a:pt x="764742" y="438953"/>
                </a:lnTo>
                <a:lnTo>
                  <a:pt x="754046" y="482079"/>
                </a:lnTo>
                <a:lnTo>
                  <a:pt x="738003" y="523967"/>
                </a:lnTo>
                <a:lnTo>
                  <a:pt x="716611" y="564123"/>
                </a:lnTo>
                <a:lnTo>
                  <a:pt x="689872" y="602049"/>
                </a:lnTo>
                <a:lnTo>
                  <a:pt x="657785" y="637252"/>
                </a:lnTo>
                <a:lnTo>
                  <a:pt x="621448" y="668337"/>
                </a:lnTo>
                <a:lnTo>
                  <a:pt x="582300" y="694241"/>
                </a:lnTo>
                <a:lnTo>
                  <a:pt x="540851" y="714965"/>
                </a:lnTo>
                <a:lnTo>
                  <a:pt x="497613" y="730507"/>
                </a:lnTo>
                <a:lnTo>
                  <a:pt x="453097" y="740869"/>
                </a:lnTo>
                <a:lnTo>
                  <a:pt x="407814" y="746050"/>
                </a:lnTo>
                <a:lnTo>
                  <a:pt x="362275" y="746050"/>
                </a:lnTo>
                <a:lnTo>
                  <a:pt x="316992" y="740869"/>
                </a:lnTo>
                <a:lnTo>
                  <a:pt x="272476" y="730507"/>
                </a:lnTo>
                <a:lnTo>
                  <a:pt x="229238" y="714965"/>
                </a:lnTo>
                <a:lnTo>
                  <a:pt x="187789" y="694241"/>
                </a:lnTo>
                <a:lnTo>
                  <a:pt x="148641" y="668337"/>
                </a:lnTo>
                <a:lnTo>
                  <a:pt x="112304" y="637252"/>
                </a:lnTo>
                <a:lnTo>
                  <a:pt x="80217" y="602049"/>
                </a:lnTo>
                <a:lnTo>
                  <a:pt x="53478" y="564123"/>
                </a:lnTo>
                <a:lnTo>
                  <a:pt x="32086" y="523967"/>
                </a:lnTo>
                <a:lnTo>
                  <a:pt x="16043" y="482079"/>
                </a:lnTo>
                <a:lnTo>
                  <a:pt x="5347" y="438953"/>
                </a:lnTo>
                <a:lnTo>
                  <a:pt x="0" y="395083"/>
                </a:lnTo>
                <a:lnTo>
                  <a:pt x="0" y="350966"/>
                </a:lnTo>
                <a:lnTo>
                  <a:pt x="5347" y="307097"/>
                </a:lnTo>
                <a:lnTo>
                  <a:pt x="16043" y="263971"/>
                </a:lnTo>
                <a:lnTo>
                  <a:pt x="32086" y="222082"/>
                </a:lnTo>
                <a:lnTo>
                  <a:pt x="53478" y="181927"/>
                </a:lnTo>
                <a:lnTo>
                  <a:pt x="80217" y="144001"/>
                </a:lnTo>
                <a:lnTo>
                  <a:pt x="112304" y="108798"/>
                </a:lnTo>
                <a:lnTo>
                  <a:pt x="148641" y="77713"/>
                </a:lnTo>
                <a:lnTo>
                  <a:pt x="187789" y="51808"/>
                </a:lnTo>
                <a:lnTo>
                  <a:pt x="229238" y="31085"/>
                </a:lnTo>
                <a:lnTo>
                  <a:pt x="272476" y="15542"/>
                </a:lnTo>
                <a:lnTo>
                  <a:pt x="316992" y="5180"/>
                </a:lnTo>
                <a:lnTo>
                  <a:pt x="362275" y="0"/>
                </a:lnTo>
                <a:lnTo>
                  <a:pt x="407814" y="0"/>
                </a:lnTo>
                <a:lnTo>
                  <a:pt x="453097" y="5180"/>
                </a:lnTo>
                <a:lnTo>
                  <a:pt x="497613" y="15542"/>
                </a:lnTo>
                <a:lnTo>
                  <a:pt x="540851" y="31085"/>
                </a:lnTo>
                <a:lnTo>
                  <a:pt x="582300" y="51808"/>
                </a:lnTo>
                <a:lnTo>
                  <a:pt x="621448" y="77713"/>
                </a:lnTo>
                <a:lnTo>
                  <a:pt x="657785" y="108798"/>
                </a:lnTo>
                <a:close/>
              </a:path>
            </a:pathLst>
          </a:custGeom>
          <a:ln w="62825">
            <a:solidFill>
              <a:srgbClr val="0065FF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3488801" y="7083061"/>
            <a:ext cx="602615" cy="620395"/>
          </a:xfrm>
          <a:custGeom>
            <a:avLst/>
            <a:gdLst/>
            <a:ahLst/>
            <a:cxnLst/>
            <a:rect l="l" t="t" r="r" b="b"/>
            <a:pathLst>
              <a:path w="602615" h="620395">
                <a:moveTo>
                  <a:pt x="514863" y="90853"/>
                </a:moveTo>
                <a:lnTo>
                  <a:pt x="544107" y="125644"/>
                </a:lnTo>
                <a:lnTo>
                  <a:pt x="567502" y="163488"/>
                </a:lnTo>
                <a:lnTo>
                  <a:pt x="585048" y="203707"/>
                </a:lnTo>
                <a:lnTo>
                  <a:pt x="596745" y="245623"/>
                </a:lnTo>
                <a:lnTo>
                  <a:pt x="602594" y="288556"/>
                </a:lnTo>
                <a:lnTo>
                  <a:pt x="602594" y="331829"/>
                </a:lnTo>
                <a:lnTo>
                  <a:pt x="596745" y="374763"/>
                </a:lnTo>
                <a:lnTo>
                  <a:pt x="585048" y="416678"/>
                </a:lnTo>
                <a:lnTo>
                  <a:pt x="567502" y="456897"/>
                </a:lnTo>
                <a:lnTo>
                  <a:pt x="544107" y="494742"/>
                </a:lnTo>
                <a:lnTo>
                  <a:pt x="514863" y="529532"/>
                </a:lnTo>
                <a:lnTo>
                  <a:pt x="477426" y="562240"/>
                </a:lnTo>
                <a:lnTo>
                  <a:pt x="436472" y="587679"/>
                </a:lnTo>
                <a:lnTo>
                  <a:pt x="392879" y="605849"/>
                </a:lnTo>
                <a:lnTo>
                  <a:pt x="347527" y="616752"/>
                </a:lnTo>
                <a:lnTo>
                  <a:pt x="301296" y="620386"/>
                </a:lnTo>
                <a:lnTo>
                  <a:pt x="255066" y="616752"/>
                </a:lnTo>
                <a:lnTo>
                  <a:pt x="209714" y="605849"/>
                </a:lnTo>
                <a:lnTo>
                  <a:pt x="166122" y="587679"/>
                </a:lnTo>
                <a:lnTo>
                  <a:pt x="125167" y="562240"/>
                </a:lnTo>
                <a:lnTo>
                  <a:pt x="87730" y="529532"/>
                </a:lnTo>
                <a:lnTo>
                  <a:pt x="58487" y="494742"/>
                </a:lnTo>
                <a:lnTo>
                  <a:pt x="35092" y="456897"/>
                </a:lnTo>
                <a:lnTo>
                  <a:pt x="17546" y="416678"/>
                </a:lnTo>
                <a:lnTo>
                  <a:pt x="5848" y="374763"/>
                </a:lnTo>
                <a:lnTo>
                  <a:pt x="0" y="331829"/>
                </a:lnTo>
                <a:lnTo>
                  <a:pt x="0" y="288556"/>
                </a:lnTo>
                <a:lnTo>
                  <a:pt x="5848" y="245623"/>
                </a:lnTo>
                <a:lnTo>
                  <a:pt x="17546" y="203707"/>
                </a:lnTo>
                <a:lnTo>
                  <a:pt x="35092" y="163488"/>
                </a:lnTo>
                <a:lnTo>
                  <a:pt x="58487" y="125644"/>
                </a:lnTo>
                <a:lnTo>
                  <a:pt x="87730" y="90853"/>
                </a:lnTo>
                <a:lnTo>
                  <a:pt x="125167" y="58146"/>
                </a:lnTo>
                <a:lnTo>
                  <a:pt x="166122" y="32707"/>
                </a:lnTo>
                <a:lnTo>
                  <a:pt x="209714" y="14536"/>
                </a:lnTo>
                <a:lnTo>
                  <a:pt x="255066" y="3634"/>
                </a:lnTo>
                <a:lnTo>
                  <a:pt x="301296" y="0"/>
                </a:lnTo>
                <a:lnTo>
                  <a:pt x="347527" y="3634"/>
                </a:lnTo>
                <a:lnTo>
                  <a:pt x="392879" y="14536"/>
                </a:lnTo>
                <a:lnTo>
                  <a:pt x="436472" y="32707"/>
                </a:lnTo>
                <a:lnTo>
                  <a:pt x="477426" y="58146"/>
                </a:lnTo>
                <a:lnTo>
                  <a:pt x="514863" y="90853"/>
                </a:lnTo>
                <a:close/>
              </a:path>
            </a:pathLst>
          </a:custGeom>
          <a:ln w="62825">
            <a:solidFill>
              <a:srgbClr val="0065FF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1372952" y="2979016"/>
            <a:ext cx="861694" cy="831215"/>
          </a:xfrm>
          <a:custGeom>
            <a:avLst/>
            <a:gdLst/>
            <a:ahLst/>
            <a:cxnLst/>
            <a:rect l="l" t="t" r="r" b="b"/>
            <a:pathLst>
              <a:path w="861695" h="831214">
                <a:moveTo>
                  <a:pt x="734980" y="121327"/>
                </a:moveTo>
                <a:lnTo>
                  <a:pt x="768436" y="157619"/>
                </a:lnTo>
                <a:lnTo>
                  <a:pt x="796745" y="196560"/>
                </a:lnTo>
                <a:lnTo>
                  <a:pt x="819907" y="237708"/>
                </a:lnTo>
                <a:lnTo>
                  <a:pt x="837921" y="280622"/>
                </a:lnTo>
                <a:lnTo>
                  <a:pt x="850789" y="324861"/>
                </a:lnTo>
                <a:lnTo>
                  <a:pt x="858510" y="369983"/>
                </a:lnTo>
                <a:lnTo>
                  <a:pt x="861083" y="415546"/>
                </a:lnTo>
                <a:lnTo>
                  <a:pt x="858510" y="461110"/>
                </a:lnTo>
                <a:lnTo>
                  <a:pt x="850789" y="506231"/>
                </a:lnTo>
                <a:lnTo>
                  <a:pt x="837921" y="550470"/>
                </a:lnTo>
                <a:lnTo>
                  <a:pt x="819907" y="593385"/>
                </a:lnTo>
                <a:lnTo>
                  <a:pt x="796745" y="634533"/>
                </a:lnTo>
                <a:lnTo>
                  <a:pt x="768436" y="673473"/>
                </a:lnTo>
                <a:lnTo>
                  <a:pt x="734980" y="709765"/>
                </a:lnTo>
                <a:lnTo>
                  <a:pt x="700022" y="740097"/>
                </a:lnTo>
                <a:lnTo>
                  <a:pt x="662649" y="766096"/>
                </a:lnTo>
                <a:lnTo>
                  <a:pt x="623233" y="787761"/>
                </a:lnTo>
                <a:lnTo>
                  <a:pt x="582146" y="805094"/>
                </a:lnTo>
                <a:lnTo>
                  <a:pt x="539759" y="818093"/>
                </a:lnTo>
                <a:lnTo>
                  <a:pt x="496443" y="826760"/>
                </a:lnTo>
                <a:lnTo>
                  <a:pt x="452571" y="831093"/>
                </a:lnTo>
                <a:lnTo>
                  <a:pt x="408512" y="831093"/>
                </a:lnTo>
                <a:lnTo>
                  <a:pt x="364639" y="826760"/>
                </a:lnTo>
                <a:lnTo>
                  <a:pt x="321323" y="818093"/>
                </a:lnTo>
                <a:lnTo>
                  <a:pt x="278936" y="805094"/>
                </a:lnTo>
                <a:lnTo>
                  <a:pt x="237849" y="787761"/>
                </a:lnTo>
                <a:lnTo>
                  <a:pt x="198434" y="766096"/>
                </a:lnTo>
                <a:lnTo>
                  <a:pt x="161061" y="740097"/>
                </a:lnTo>
                <a:lnTo>
                  <a:pt x="126102" y="709765"/>
                </a:lnTo>
                <a:lnTo>
                  <a:pt x="92647" y="673473"/>
                </a:lnTo>
                <a:lnTo>
                  <a:pt x="64338" y="634533"/>
                </a:lnTo>
                <a:lnTo>
                  <a:pt x="41176" y="593385"/>
                </a:lnTo>
                <a:lnTo>
                  <a:pt x="23161" y="550470"/>
                </a:lnTo>
                <a:lnTo>
                  <a:pt x="10294" y="506231"/>
                </a:lnTo>
                <a:lnTo>
                  <a:pt x="2573" y="461110"/>
                </a:lnTo>
                <a:lnTo>
                  <a:pt x="0" y="415546"/>
                </a:lnTo>
                <a:lnTo>
                  <a:pt x="2573" y="369983"/>
                </a:lnTo>
                <a:lnTo>
                  <a:pt x="10294" y="324861"/>
                </a:lnTo>
                <a:lnTo>
                  <a:pt x="23161" y="280622"/>
                </a:lnTo>
                <a:lnTo>
                  <a:pt x="41176" y="237708"/>
                </a:lnTo>
                <a:lnTo>
                  <a:pt x="64338" y="196560"/>
                </a:lnTo>
                <a:lnTo>
                  <a:pt x="92647" y="157619"/>
                </a:lnTo>
                <a:lnTo>
                  <a:pt x="126102" y="121327"/>
                </a:lnTo>
                <a:lnTo>
                  <a:pt x="161061" y="90995"/>
                </a:lnTo>
                <a:lnTo>
                  <a:pt x="198434" y="64997"/>
                </a:lnTo>
                <a:lnTo>
                  <a:pt x="237849" y="43331"/>
                </a:lnTo>
                <a:lnTo>
                  <a:pt x="278936" y="25998"/>
                </a:lnTo>
                <a:lnTo>
                  <a:pt x="321323" y="12999"/>
                </a:lnTo>
                <a:lnTo>
                  <a:pt x="364639" y="4333"/>
                </a:lnTo>
                <a:lnTo>
                  <a:pt x="408512" y="0"/>
                </a:lnTo>
                <a:lnTo>
                  <a:pt x="452571" y="0"/>
                </a:lnTo>
                <a:lnTo>
                  <a:pt x="496443" y="4333"/>
                </a:lnTo>
                <a:lnTo>
                  <a:pt x="539759" y="12999"/>
                </a:lnTo>
                <a:lnTo>
                  <a:pt x="582146" y="25998"/>
                </a:lnTo>
                <a:lnTo>
                  <a:pt x="623233" y="43331"/>
                </a:lnTo>
                <a:lnTo>
                  <a:pt x="662649" y="64997"/>
                </a:lnTo>
                <a:lnTo>
                  <a:pt x="700022" y="90995"/>
                </a:lnTo>
                <a:lnTo>
                  <a:pt x="734980" y="121327"/>
                </a:lnTo>
                <a:close/>
              </a:path>
            </a:pathLst>
          </a:custGeom>
          <a:ln w="62825">
            <a:solidFill>
              <a:srgbClr val="0065FF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551171" y="6013722"/>
            <a:ext cx="1245235" cy="1433195"/>
          </a:xfrm>
          <a:custGeom>
            <a:avLst/>
            <a:gdLst/>
            <a:ahLst/>
            <a:cxnLst/>
            <a:rect l="l" t="t" r="r" b="b"/>
            <a:pathLst>
              <a:path w="1245234" h="1433195">
                <a:moveTo>
                  <a:pt x="1062386" y="209861"/>
                </a:moveTo>
                <a:lnTo>
                  <a:pt x="1091500" y="245718"/>
                </a:lnTo>
                <a:lnTo>
                  <a:pt x="1118083" y="283236"/>
                </a:lnTo>
                <a:lnTo>
                  <a:pt x="1142133" y="322262"/>
                </a:lnTo>
                <a:lnTo>
                  <a:pt x="1163653" y="362647"/>
                </a:lnTo>
                <a:lnTo>
                  <a:pt x="1182640" y="404239"/>
                </a:lnTo>
                <a:lnTo>
                  <a:pt x="1199096" y="446888"/>
                </a:lnTo>
                <a:lnTo>
                  <a:pt x="1213020" y="490442"/>
                </a:lnTo>
                <a:lnTo>
                  <a:pt x="1224413" y="534750"/>
                </a:lnTo>
                <a:lnTo>
                  <a:pt x="1233273" y="579663"/>
                </a:lnTo>
                <a:lnTo>
                  <a:pt x="1239603" y="625028"/>
                </a:lnTo>
                <a:lnTo>
                  <a:pt x="1243400" y="670695"/>
                </a:lnTo>
                <a:lnTo>
                  <a:pt x="1244666" y="716513"/>
                </a:lnTo>
                <a:lnTo>
                  <a:pt x="1243400" y="762330"/>
                </a:lnTo>
                <a:lnTo>
                  <a:pt x="1239603" y="807997"/>
                </a:lnTo>
                <a:lnTo>
                  <a:pt x="1233273" y="853363"/>
                </a:lnTo>
                <a:lnTo>
                  <a:pt x="1224413" y="898275"/>
                </a:lnTo>
                <a:lnTo>
                  <a:pt x="1213020" y="942584"/>
                </a:lnTo>
                <a:lnTo>
                  <a:pt x="1199096" y="986138"/>
                </a:lnTo>
                <a:lnTo>
                  <a:pt x="1182640" y="1028787"/>
                </a:lnTo>
                <a:lnTo>
                  <a:pt x="1163653" y="1070379"/>
                </a:lnTo>
                <a:lnTo>
                  <a:pt x="1142133" y="1110764"/>
                </a:lnTo>
                <a:lnTo>
                  <a:pt x="1118083" y="1149791"/>
                </a:lnTo>
                <a:lnTo>
                  <a:pt x="1091500" y="1187309"/>
                </a:lnTo>
                <a:lnTo>
                  <a:pt x="1062386" y="1223166"/>
                </a:lnTo>
                <a:lnTo>
                  <a:pt x="1028337" y="1259588"/>
                </a:lnTo>
                <a:lnTo>
                  <a:pt x="992586" y="1292542"/>
                </a:lnTo>
                <a:lnTo>
                  <a:pt x="955304" y="1322026"/>
                </a:lnTo>
                <a:lnTo>
                  <a:pt x="916660" y="1348042"/>
                </a:lnTo>
                <a:lnTo>
                  <a:pt x="876826" y="1370589"/>
                </a:lnTo>
                <a:lnTo>
                  <a:pt x="835970" y="1389667"/>
                </a:lnTo>
                <a:lnTo>
                  <a:pt x="794263" y="1405276"/>
                </a:lnTo>
                <a:lnTo>
                  <a:pt x="751875" y="1417417"/>
                </a:lnTo>
                <a:lnTo>
                  <a:pt x="708977" y="1426089"/>
                </a:lnTo>
                <a:lnTo>
                  <a:pt x="665739" y="1431292"/>
                </a:lnTo>
                <a:lnTo>
                  <a:pt x="622330" y="1433027"/>
                </a:lnTo>
                <a:lnTo>
                  <a:pt x="578922" y="1431292"/>
                </a:lnTo>
                <a:lnTo>
                  <a:pt x="535684" y="1426089"/>
                </a:lnTo>
                <a:lnTo>
                  <a:pt x="492786" y="1417417"/>
                </a:lnTo>
                <a:lnTo>
                  <a:pt x="450398" y="1405276"/>
                </a:lnTo>
                <a:lnTo>
                  <a:pt x="408691" y="1389667"/>
                </a:lnTo>
                <a:lnTo>
                  <a:pt x="367836" y="1370589"/>
                </a:lnTo>
                <a:lnTo>
                  <a:pt x="328001" y="1348042"/>
                </a:lnTo>
                <a:lnTo>
                  <a:pt x="289357" y="1322026"/>
                </a:lnTo>
                <a:lnTo>
                  <a:pt x="252075" y="1292542"/>
                </a:lnTo>
                <a:lnTo>
                  <a:pt x="216324" y="1259588"/>
                </a:lnTo>
                <a:lnTo>
                  <a:pt x="182276" y="1223166"/>
                </a:lnTo>
                <a:lnTo>
                  <a:pt x="153162" y="1187309"/>
                </a:lnTo>
                <a:lnTo>
                  <a:pt x="126580" y="1149791"/>
                </a:lnTo>
                <a:lnTo>
                  <a:pt x="102530" y="1110764"/>
                </a:lnTo>
                <a:lnTo>
                  <a:pt x="81011" y="1070379"/>
                </a:lnTo>
                <a:lnTo>
                  <a:pt x="62024" y="1028787"/>
                </a:lnTo>
                <a:lnTo>
                  <a:pt x="45569" y="986138"/>
                </a:lnTo>
                <a:lnTo>
                  <a:pt x="31645" y="942584"/>
                </a:lnTo>
                <a:lnTo>
                  <a:pt x="20252" y="898275"/>
                </a:lnTo>
                <a:lnTo>
                  <a:pt x="11392" y="853363"/>
                </a:lnTo>
                <a:lnTo>
                  <a:pt x="5063" y="807997"/>
                </a:lnTo>
                <a:lnTo>
                  <a:pt x="1265" y="762330"/>
                </a:lnTo>
                <a:lnTo>
                  <a:pt x="0" y="716513"/>
                </a:lnTo>
                <a:lnTo>
                  <a:pt x="1265" y="670695"/>
                </a:lnTo>
                <a:lnTo>
                  <a:pt x="5063" y="625028"/>
                </a:lnTo>
                <a:lnTo>
                  <a:pt x="11392" y="579663"/>
                </a:lnTo>
                <a:lnTo>
                  <a:pt x="20252" y="534750"/>
                </a:lnTo>
                <a:lnTo>
                  <a:pt x="31645" y="490442"/>
                </a:lnTo>
                <a:lnTo>
                  <a:pt x="45569" y="446888"/>
                </a:lnTo>
                <a:lnTo>
                  <a:pt x="62024" y="404239"/>
                </a:lnTo>
                <a:lnTo>
                  <a:pt x="81011" y="362647"/>
                </a:lnTo>
                <a:lnTo>
                  <a:pt x="102530" y="322262"/>
                </a:lnTo>
                <a:lnTo>
                  <a:pt x="126580" y="283236"/>
                </a:lnTo>
                <a:lnTo>
                  <a:pt x="153162" y="245718"/>
                </a:lnTo>
                <a:lnTo>
                  <a:pt x="182276" y="209861"/>
                </a:lnTo>
                <a:lnTo>
                  <a:pt x="216324" y="173439"/>
                </a:lnTo>
                <a:lnTo>
                  <a:pt x="252075" y="140485"/>
                </a:lnTo>
                <a:lnTo>
                  <a:pt x="289357" y="111001"/>
                </a:lnTo>
                <a:lnTo>
                  <a:pt x="328001" y="84985"/>
                </a:lnTo>
                <a:lnTo>
                  <a:pt x="367836" y="62438"/>
                </a:lnTo>
                <a:lnTo>
                  <a:pt x="408691" y="43359"/>
                </a:lnTo>
                <a:lnTo>
                  <a:pt x="450398" y="27750"/>
                </a:lnTo>
                <a:lnTo>
                  <a:pt x="492786" y="15609"/>
                </a:lnTo>
                <a:lnTo>
                  <a:pt x="535684" y="6937"/>
                </a:lnTo>
                <a:lnTo>
                  <a:pt x="578922" y="1734"/>
                </a:lnTo>
                <a:lnTo>
                  <a:pt x="622330" y="0"/>
                </a:lnTo>
                <a:lnTo>
                  <a:pt x="665739" y="1734"/>
                </a:lnTo>
                <a:lnTo>
                  <a:pt x="708977" y="6937"/>
                </a:lnTo>
                <a:lnTo>
                  <a:pt x="751875" y="15609"/>
                </a:lnTo>
                <a:lnTo>
                  <a:pt x="794263" y="27750"/>
                </a:lnTo>
                <a:lnTo>
                  <a:pt x="835970" y="43359"/>
                </a:lnTo>
                <a:lnTo>
                  <a:pt x="876826" y="62438"/>
                </a:lnTo>
                <a:lnTo>
                  <a:pt x="916660" y="84985"/>
                </a:lnTo>
                <a:lnTo>
                  <a:pt x="955304" y="111001"/>
                </a:lnTo>
                <a:lnTo>
                  <a:pt x="992586" y="140485"/>
                </a:lnTo>
                <a:lnTo>
                  <a:pt x="1028337" y="173439"/>
                </a:lnTo>
                <a:lnTo>
                  <a:pt x="1062386" y="209861"/>
                </a:lnTo>
                <a:close/>
              </a:path>
            </a:pathLst>
          </a:custGeom>
          <a:ln w="62825">
            <a:solidFill>
              <a:srgbClr val="0065FF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4451392" y="319380"/>
            <a:ext cx="861694" cy="831215"/>
          </a:xfrm>
          <a:custGeom>
            <a:avLst/>
            <a:gdLst/>
            <a:ahLst/>
            <a:cxnLst/>
            <a:rect l="l" t="t" r="r" b="b"/>
            <a:pathLst>
              <a:path w="861694" h="831215">
                <a:moveTo>
                  <a:pt x="734980" y="121327"/>
                </a:moveTo>
                <a:lnTo>
                  <a:pt x="768436" y="157619"/>
                </a:lnTo>
                <a:lnTo>
                  <a:pt x="796745" y="196560"/>
                </a:lnTo>
                <a:lnTo>
                  <a:pt x="819907" y="237708"/>
                </a:lnTo>
                <a:lnTo>
                  <a:pt x="837921" y="280622"/>
                </a:lnTo>
                <a:lnTo>
                  <a:pt x="850789" y="324861"/>
                </a:lnTo>
                <a:lnTo>
                  <a:pt x="858510" y="369983"/>
                </a:lnTo>
                <a:lnTo>
                  <a:pt x="861083" y="415546"/>
                </a:lnTo>
                <a:lnTo>
                  <a:pt x="858510" y="461110"/>
                </a:lnTo>
                <a:lnTo>
                  <a:pt x="850789" y="506231"/>
                </a:lnTo>
                <a:lnTo>
                  <a:pt x="837921" y="550470"/>
                </a:lnTo>
                <a:lnTo>
                  <a:pt x="819907" y="593385"/>
                </a:lnTo>
                <a:lnTo>
                  <a:pt x="796745" y="634533"/>
                </a:lnTo>
                <a:lnTo>
                  <a:pt x="768436" y="673473"/>
                </a:lnTo>
                <a:lnTo>
                  <a:pt x="734980" y="709765"/>
                </a:lnTo>
                <a:lnTo>
                  <a:pt x="700022" y="740097"/>
                </a:lnTo>
                <a:lnTo>
                  <a:pt x="662649" y="766096"/>
                </a:lnTo>
                <a:lnTo>
                  <a:pt x="623233" y="787761"/>
                </a:lnTo>
                <a:lnTo>
                  <a:pt x="582146" y="805094"/>
                </a:lnTo>
                <a:lnTo>
                  <a:pt x="539759" y="818093"/>
                </a:lnTo>
                <a:lnTo>
                  <a:pt x="496443" y="826760"/>
                </a:lnTo>
                <a:lnTo>
                  <a:pt x="452571" y="831093"/>
                </a:lnTo>
                <a:lnTo>
                  <a:pt x="408512" y="831093"/>
                </a:lnTo>
                <a:lnTo>
                  <a:pt x="364639" y="826760"/>
                </a:lnTo>
                <a:lnTo>
                  <a:pt x="321323" y="818093"/>
                </a:lnTo>
                <a:lnTo>
                  <a:pt x="278936" y="805094"/>
                </a:lnTo>
                <a:lnTo>
                  <a:pt x="237849" y="787761"/>
                </a:lnTo>
                <a:lnTo>
                  <a:pt x="198434" y="766096"/>
                </a:lnTo>
                <a:lnTo>
                  <a:pt x="161061" y="740097"/>
                </a:lnTo>
                <a:lnTo>
                  <a:pt x="126102" y="709765"/>
                </a:lnTo>
                <a:lnTo>
                  <a:pt x="92647" y="673473"/>
                </a:lnTo>
                <a:lnTo>
                  <a:pt x="64338" y="634533"/>
                </a:lnTo>
                <a:lnTo>
                  <a:pt x="41176" y="593385"/>
                </a:lnTo>
                <a:lnTo>
                  <a:pt x="23161" y="550470"/>
                </a:lnTo>
                <a:lnTo>
                  <a:pt x="10294" y="506231"/>
                </a:lnTo>
                <a:lnTo>
                  <a:pt x="2573" y="461110"/>
                </a:lnTo>
                <a:lnTo>
                  <a:pt x="0" y="415546"/>
                </a:lnTo>
                <a:lnTo>
                  <a:pt x="2573" y="369983"/>
                </a:lnTo>
                <a:lnTo>
                  <a:pt x="10294" y="324861"/>
                </a:lnTo>
                <a:lnTo>
                  <a:pt x="23161" y="280622"/>
                </a:lnTo>
                <a:lnTo>
                  <a:pt x="41176" y="237708"/>
                </a:lnTo>
                <a:lnTo>
                  <a:pt x="64338" y="196560"/>
                </a:lnTo>
                <a:lnTo>
                  <a:pt x="92647" y="157619"/>
                </a:lnTo>
                <a:lnTo>
                  <a:pt x="126102" y="121327"/>
                </a:lnTo>
                <a:lnTo>
                  <a:pt x="161061" y="90995"/>
                </a:lnTo>
                <a:lnTo>
                  <a:pt x="198434" y="64997"/>
                </a:lnTo>
                <a:lnTo>
                  <a:pt x="237849" y="43331"/>
                </a:lnTo>
                <a:lnTo>
                  <a:pt x="278936" y="25998"/>
                </a:lnTo>
                <a:lnTo>
                  <a:pt x="321323" y="12999"/>
                </a:lnTo>
                <a:lnTo>
                  <a:pt x="364639" y="4333"/>
                </a:lnTo>
                <a:lnTo>
                  <a:pt x="408512" y="0"/>
                </a:lnTo>
                <a:lnTo>
                  <a:pt x="452571" y="0"/>
                </a:lnTo>
                <a:lnTo>
                  <a:pt x="496443" y="4333"/>
                </a:lnTo>
                <a:lnTo>
                  <a:pt x="539759" y="12999"/>
                </a:lnTo>
                <a:lnTo>
                  <a:pt x="582146" y="25998"/>
                </a:lnTo>
                <a:lnTo>
                  <a:pt x="623233" y="43331"/>
                </a:lnTo>
                <a:lnTo>
                  <a:pt x="662649" y="64997"/>
                </a:lnTo>
                <a:lnTo>
                  <a:pt x="700022" y="90995"/>
                </a:lnTo>
                <a:lnTo>
                  <a:pt x="734980" y="121327"/>
                </a:lnTo>
                <a:close/>
              </a:path>
            </a:pathLst>
          </a:custGeom>
          <a:ln w="62825">
            <a:solidFill>
              <a:srgbClr val="0065FF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9132945" y="8486160"/>
            <a:ext cx="602615" cy="620395"/>
          </a:xfrm>
          <a:custGeom>
            <a:avLst/>
            <a:gdLst/>
            <a:ahLst/>
            <a:cxnLst/>
            <a:rect l="l" t="t" r="r" b="b"/>
            <a:pathLst>
              <a:path w="602615" h="620395">
                <a:moveTo>
                  <a:pt x="514863" y="90853"/>
                </a:moveTo>
                <a:lnTo>
                  <a:pt x="544107" y="125644"/>
                </a:lnTo>
                <a:lnTo>
                  <a:pt x="567502" y="163488"/>
                </a:lnTo>
                <a:lnTo>
                  <a:pt x="585048" y="203707"/>
                </a:lnTo>
                <a:lnTo>
                  <a:pt x="596745" y="245623"/>
                </a:lnTo>
                <a:lnTo>
                  <a:pt x="602594" y="288556"/>
                </a:lnTo>
                <a:lnTo>
                  <a:pt x="602594" y="331829"/>
                </a:lnTo>
                <a:lnTo>
                  <a:pt x="596745" y="374763"/>
                </a:lnTo>
                <a:lnTo>
                  <a:pt x="585048" y="416678"/>
                </a:lnTo>
                <a:lnTo>
                  <a:pt x="567502" y="456897"/>
                </a:lnTo>
                <a:lnTo>
                  <a:pt x="544107" y="494742"/>
                </a:lnTo>
                <a:lnTo>
                  <a:pt x="514863" y="529532"/>
                </a:lnTo>
                <a:lnTo>
                  <a:pt x="477426" y="562240"/>
                </a:lnTo>
                <a:lnTo>
                  <a:pt x="436472" y="587679"/>
                </a:lnTo>
                <a:lnTo>
                  <a:pt x="392879" y="605849"/>
                </a:lnTo>
                <a:lnTo>
                  <a:pt x="347527" y="616752"/>
                </a:lnTo>
                <a:lnTo>
                  <a:pt x="301296" y="620386"/>
                </a:lnTo>
                <a:lnTo>
                  <a:pt x="255066" y="616752"/>
                </a:lnTo>
                <a:lnTo>
                  <a:pt x="209714" y="605849"/>
                </a:lnTo>
                <a:lnTo>
                  <a:pt x="166122" y="587679"/>
                </a:lnTo>
                <a:lnTo>
                  <a:pt x="125167" y="562240"/>
                </a:lnTo>
                <a:lnTo>
                  <a:pt x="87730" y="529532"/>
                </a:lnTo>
                <a:lnTo>
                  <a:pt x="58487" y="494742"/>
                </a:lnTo>
                <a:lnTo>
                  <a:pt x="35092" y="456897"/>
                </a:lnTo>
                <a:lnTo>
                  <a:pt x="17546" y="416678"/>
                </a:lnTo>
                <a:lnTo>
                  <a:pt x="5848" y="374763"/>
                </a:lnTo>
                <a:lnTo>
                  <a:pt x="0" y="331829"/>
                </a:lnTo>
                <a:lnTo>
                  <a:pt x="0" y="288556"/>
                </a:lnTo>
                <a:lnTo>
                  <a:pt x="5848" y="245623"/>
                </a:lnTo>
                <a:lnTo>
                  <a:pt x="17546" y="203707"/>
                </a:lnTo>
                <a:lnTo>
                  <a:pt x="35092" y="163488"/>
                </a:lnTo>
                <a:lnTo>
                  <a:pt x="58487" y="125644"/>
                </a:lnTo>
                <a:lnTo>
                  <a:pt x="87730" y="90853"/>
                </a:lnTo>
                <a:lnTo>
                  <a:pt x="125167" y="58146"/>
                </a:lnTo>
                <a:lnTo>
                  <a:pt x="166122" y="32707"/>
                </a:lnTo>
                <a:lnTo>
                  <a:pt x="209714" y="14536"/>
                </a:lnTo>
                <a:lnTo>
                  <a:pt x="255066" y="3634"/>
                </a:lnTo>
                <a:lnTo>
                  <a:pt x="301296" y="0"/>
                </a:lnTo>
                <a:lnTo>
                  <a:pt x="347527" y="3634"/>
                </a:lnTo>
                <a:lnTo>
                  <a:pt x="392879" y="14536"/>
                </a:lnTo>
                <a:lnTo>
                  <a:pt x="436472" y="32707"/>
                </a:lnTo>
                <a:lnTo>
                  <a:pt x="477426" y="58146"/>
                </a:lnTo>
                <a:lnTo>
                  <a:pt x="514863" y="90853"/>
                </a:lnTo>
                <a:close/>
              </a:path>
            </a:pathLst>
          </a:custGeom>
          <a:ln w="62825">
            <a:solidFill>
              <a:srgbClr val="0065FF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447171" y="4172155"/>
            <a:ext cx="1746885" cy="747395"/>
          </a:xfrm>
          <a:custGeom>
            <a:avLst/>
            <a:gdLst/>
            <a:ahLst/>
            <a:cxnLst/>
            <a:rect l="l" t="t" r="r" b="b"/>
            <a:pathLst>
              <a:path w="1746884" h="747395">
                <a:moveTo>
                  <a:pt x="1491025" y="109445"/>
                </a:moveTo>
                <a:lnTo>
                  <a:pt x="1542072" y="133214"/>
                </a:lnTo>
                <a:lnTo>
                  <a:pt x="1587447" y="158331"/>
                </a:lnTo>
                <a:lnTo>
                  <a:pt x="1627150" y="184637"/>
                </a:lnTo>
                <a:lnTo>
                  <a:pt x="1661181" y="211974"/>
                </a:lnTo>
                <a:lnTo>
                  <a:pt x="1689540" y="240184"/>
                </a:lnTo>
                <a:lnTo>
                  <a:pt x="1729243" y="298587"/>
                </a:lnTo>
                <a:lnTo>
                  <a:pt x="1746259" y="358576"/>
                </a:lnTo>
                <a:lnTo>
                  <a:pt x="1746259" y="388769"/>
                </a:lnTo>
                <a:lnTo>
                  <a:pt x="1729243" y="448758"/>
                </a:lnTo>
                <a:lnTo>
                  <a:pt x="1689540" y="507161"/>
                </a:lnTo>
                <a:lnTo>
                  <a:pt x="1661181" y="535370"/>
                </a:lnTo>
                <a:lnTo>
                  <a:pt x="1627150" y="562708"/>
                </a:lnTo>
                <a:lnTo>
                  <a:pt x="1587447" y="589014"/>
                </a:lnTo>
                <a:lnTo>
                  <a:pt x="1542072" y="614131"/>
                </a:lnTo>
                <a:lnTo>
                  <a:pt x="1491025" y="637900"/>
                </a:lnTo>
                <a:lnTo>
                  <a:pt x="1450733" y="654090"/>
                </a:lnTo>
                <a:lnTo>
                  <a:pt x="1408703" y="668985"/>
                </a:lnTo>
                <a:lnTo>
                  <a:pt x="1365081" y="682584"/>
                </a:lnTo>
                <a:lnTo>
                  <a:pt x="1320011" y="694889"/>
                </a:lnTo>
                <a:lnTo>
                  <a:pt x="1273639" y="705898"/>
                </a:lnTo>
                <a:lnTo>
                  <a:pt x="1226108" y="715612"/>
                </a:lnTo>
                <a:lnTo>
                  <a:pt x="1177564" y="724031"/>
                </a:lnTo>
                <a:lnTo>
                  <a:pt x="1128152" y="731155"/>
                </a:lnTo>
                <a:lnTo>
                  <a:pt x="1078015" y="736983"/>
                </a:lnTo>
                <a:lnTo>
                  <a:pt x="1027300" y="741517"/>
                </a:lnTo>
                <a:lnTo>
                  <a:pt x="976150" y="744755"/>
                </a:lnTo>
                <a:lnTo>
                  <a:pt x="924711" y="746698"/>
                </a:lnTo>
                <a:lnTo>
                  <a:pt x="873128" y="747345"/>
                </a:lnTo>
                <a:lnTo>
                  <a:pt x="821544" y="746698"/>
                </a:lnTo>
                <a:lnTo>
                  <a:pt x="770105" y="744755"/>
                </a:lnTo>
                <a:lnTo>
                  <a:pt x="718955" y="741517"/>
                </a:lnTo>
                <a:lnTo>
                  <a:pt x="668240" y="736983"/>
                </a:lnTo>
                <a:lnTo>
                  <a:pt x="618104" y="731155"/>
                </a:lnTo>
                <a:lnTo>
                  <a:pt x="568691" y="724031"/>
                </a:lnTo>
                <a:lnTo>
                  <a:pt x="520147" y="715612"/>
                </a:lnTo>
                <a:lnTo>
                  <a:pt x="472617" y="705898"/>
                </a:lnTo>
                <a:lnTo>
                  <a:pt x="426245" y="694889"/>
                </a:lnTo>
                <a:lnTo>
                  <a:pt x="381175" y="682584"/>
                </a:lnTo>
                <a:lnTo>
                  <a:pt x="337553" y="668985"/>
                </a:lnTo>
                <a:lnTo>
                  <a:pt x="295524" y="654090"/>
                </a:lnTo>
                <a:lnTo>
                  <a:pt x="255231" y="637900"/>
                </a:lnTo>
                <a:lnTo>
                  <a:pt x="204185" y="614131"/>
                </a:lnTo>
                <a:lnTo>
                  <a:pt x="158810" y="589014"/>
                </a:lnTo>
                <a:lnTo>
                  <a:pt x="119108" y="562708"/>
                </a:lnTo>
                <a:lnTo>
                  <a:pt x="85077" y="535370"/>
                </a:lnTo>
                <a:lnTo>
                  <a:pt x="56718" y="507161"/>
                </a:lnTo>
                <a:lnTo>
                  <a:pt x="17015" y="448758"/>
                </a:lnTo>
                <a:lnTo>
                  <a:pt x="0" y="388769"/>
                </a:lnTo>
                <a:lnTo>
                  <a:pt x="0" y="358576"/>
                </a:lnTo>
                <a:lnTo>
                  <a:pt x="5671" y="328463"/>
                </a:lnTo>
                <a:lnTo>
                  <a:pt x="34030" y="269108"/>
                </a:lnTo>
                <a:lnTo>
                  <a:pt x="85077" y="211974"/>
                </a:lnTo>
                <a:lnTo>
                  <a:pt x="119108" y="184637"/>
                </a:lnTo>
                <a:lnTo>
                  <a:pt x="158810" y="158331"/>
                </a:lnTo>
                <a:lnTo>
                  <a:pt x="204185" y="133214"/>
                </a:lnTo>
                <a:lnTo>
                  <a:pt x="255231" y="109445"/>
                </a:lnTo>
                <a:lnTo>
                  <a:pt x="295524" y="93255"/>
                </a:lnTo>
                <a:lnTo>
                  <a:pt x="337553" y="78360"/>
                </a:lnTo>
                <a:lnTo>
                  <a:pt x="381175" y="64760"/>
                </a:lnTo>
                <a:lnTo>
                  <a:pt x="426245" y="52456"/>
                </a:lnTo>
                <a:lnTo>
                  <a:pt x="472617" y="41446"/>
                </a:lnTo>
                <a:lnTo>
                  <a:pt x="520147" y="31732"/>
                </a:lnTo>
                <a:lnTo>
                  <a:pt x="568691" y="23313"/>
                </a:lnTo>
                <a:lnTo>
                  <a:pt x="618104" y="16190"/>
                </a:lnTo>
                <a:lnTo>
                  <a:pt x="668240" y="10361"/>
                </a:lnTo>
                <a:lnTo>
                  <a:pt x="718955" y="5828"/>
                </a:lnTo>
                <a:lnTo>
                  <a:pt x="770105" y="2590"/>
                </a:lnTo>
                <a:lnTo>
                  <a:pt x="821544" y="647"/>
                </a:lnTo>
                <a:lnTo>
                  <a:pt x="873128" y="0"/>
                </a:lnTo>
                <a:lnTo>
                  <a:pt x="924711" y="647"/>
                </a:lnTo>
                <a:lnTo>
                  <a:pt x="976150" y="2590"/>
                </a:lnTo>
                <a:lnTo>
                  <a:pt x="1027300" y="5828"/>
                </a:lnTo>
                <a:lnTo>
                  <a:pt x="1078015" y="10361"/>
                </a:lnTo>
                <a:lnTo>
                  <a:pt x="1128152" y="16190"/>
                </a:lnTo>
                <a:lnTo>
                  <a:pt x="1177564" y="23313"/>
                </a:lnTo>
                <a:lnTo>
                  <a:pt x="1226108" y="31732"/>
                </a:lnTo>
                <a:lnTo>
                  <a:pt x="1273639" y="41446"/>
                </a:lnTo>
                <a:lnTo>
                  <a:pt x="1320011" y="52456"/>
                </a:lnTo>
                <a:lnTo>
                  <a:pt x="1365081" y="64760"/>
                </a:lnTo>
                <a:lnTo>
                  <a:pt x="1408703" y="78360"/>
                </a:lnTo>
                <a:lnTo>
                  <a:pt x="1450733" y="93255"/>
                </a:lnTo>
                <a:lnTo>
                  <a:pt x="1491025" y="109445"/>
                </a:lnTo>
                <a:close/>
              </a:path>
            </a:pathLst>
          </a:custGeom>
          <a:ln w="62825">
            <a:solidFill>
              <a:srgbClr val="0065FF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342484" y="5156418"/>
            <a:ext cx="602615" cy="620395"/>
          </a:xfrm>
          <a:custGeom>
            <a:avLst/>
            <a:gdLst/>
            <a:ahLst/>
            <a:cxnLst/>
            <a:rect l="l" t="t" r="r" b="b"/>
            <a:pathLst>
              <a:path w="602614" h="620395">
                <a:moveTo>
                  <a:pt x="514863" y="90853"/>
                </a:moveTo>
                <a:lnTo>
                  <a:pt x="544107" y="125644"/>
                </a:lnTo>
                <a:lnTo>
                  <a:pt x="567502" y="163488"/>
                </a:lnTo>
                <a:lnTo>
                  <a:pt x="585048" y="203707"/>
                </a:lnTo>
                <a:lnTo>
                  <a:pt x="596745" y="245623"/>
                </a:lnTo>
                <a:lnTo>
                  <a:pt x="602594" y="288556"/>
                </a:lnTo>
                <a:lnTo>
                  <a:pt x="602594" y="331829"/>
                </a:lnTo>
                <a:lnTo>
                  <a:pt x="596745" y="374763"/>
                </a:lnTo>
                <a:lnTo>
                  <a:pt x="585048" y="416678"/>
                </a:lnTo>
                <a:lnTo>
                  <a:pt x="567502" y="456897"/>
                </a:lnTo>
                <a:lnTo>
                  <a:pt x="544107" y="494742"/>
                </a:lnTo>
                <a:lnTo>
                  <a:pt x="514863" y="529532"/>
                </a:lnTo>
                <a:lnTo>
                  <a:pt x="477426" y="562240"/>
                </a:lnTo>
                <a:lnTo>
                  <a:pt x="436472" y="587679"/>
                </a:lnTo>
                <a:lnTo>
                  <a:pt x="392879" y="605849"/>
                </a:lnTo>
                <a:lnTo>
                  <a:pt x="347527" y="616752"/>
                </a:lnTo>
                <a:lnTo>
                  <a:pt x="301296" y="620386"/>
                </a:lnTo>
                <a:lnTo>
                  <a:pt x="255066" y="616752"/>
                </a:lnTo>
                <a:lnTo>
                  <a:pt x="209714" y="605849"/>
                </a:lnTo>
                <a:lnTo>
                  <a:pt x="166122" y="587679"/>
                </a:lnTo>
                <a:lnTo>
                  <a:pt x="125167" y="562240"/>
                </a:lnTo>
                <a:lnTo>
                  <a:pt x="87730" y="529532"/>
                </a:lnTo>
                <a:lnTo>
                  <a:pt x="58487" y="494742"/>
                </a:lnTo>
                <a:lnTo>
                  <a:pt x="35092" y="456897"/>
                </a:lnTo>
                <a:lnTo>
                  <a:pt x="17546" y="416678"/>
                </a:lnTo>
                <a:lnTo>
                  <a:pt x="5848" y="374763"/>
                </a:lnTo>
                <a:lnTo>
                  <a:pt x="0" y="331829"/>
                </a:lnTo>
                <a:lnTo>
                  <a:pt x="0" y="288556"/>
                </a:lnTo>
                <a:lnTo>
                  <a:pt x="5848" y="245623"/>
                </a:lnTo>
                <a:lnTo>
                  <a:pt x="17546" y="203707"/>
                </a:lnTo>
                <a:lnTo>
                  <a:pt x="35092" y="163488"/>
                </a:lnTo>
                <a:lnTo>
                  <a:pt x="58487" y="125644"/>
                </a:lnTo>
                <a:lnTo>
                  <a:pt x="87730" y="90853"/>
                </a:lnTo>
                <a:lnTo>
                  <a:pt x="125167" y="58146"/>
                </a:lnTo>
                <a:lnTo>
                  <a:pt x="166122" y="32707"/>
                </a:lnTo>
                <a:lnTo>
                  <a:pt x="209714" y="14536"/>
                </a:lnTo>
                <a:lnTo>
                  <a:pt x="255066" y="3634"/>
                </a:lnTo>
                <a:lnTo>
                  <a:pt x="301296" y="0"/>
                </a:lnTo>
                <a:lnTo>
                  <a:pt x="347527" y="3634"/>
                </a:lnTo>
                <a:lnTo>
                  <a:pt x="392879" y="14536"/>
                </a:lnTo>
                <a:lnTo>
                  <a:pt x="436472" y="32707"/>
                </a:lnTo>
                <a:lnTo>
                  <a:pt x="477426" y="58146"/>
                </a:lnTo>
                <a:lnTo>
                  <a:pt x="514863" y="90853"/>
                </a:lnTo>
                <a:close/>
              </a:path>
            </a:pathLst>
          </a:custGeom>
          <a:ln w="62825">
            <a:solidFill>
              <a:srgbClr val="0065FF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2500981" y="3900454"/>
            <a:ext cx="861694" cy="831215"/>
          </a:xfrm>
          <a:custGeom>
            <a:avLst/>
            <a:gdLst/>
            <a:ahLst/>
            <a:cxnLst/>
            <a:rect l="l" t="t" r="r" b="b"/>
            <a:pathLst>
              <a:path w="861694" h="831214">
                <a:moveTo>
                  <a:pt x="734980" y="121327"/>
                </a:moveTo>
                <a:lnTo>
                  <a:pt x="768436" y="157619"/>
                </a:lnTo>
                <a:lnTo>
                  <a:pt x="796745" y="196560"/>
                </a:lnTo>
                <a:lnTo>
                  <a:pt x="819907" y="237708"/>
                </a:lnTo>
                <a:lnTo>
                  <a:pt x="837921" y="280622"/>
                </a:lnTo>
                <a:lnTo>
                  <a:pt x="850789" y="324861"/>
                </a:lnTo>
                <a:lnTo>
                  <a:pt x="858510" y="369983"/>
                </a:lnTo>
                <a:lnTo>
                  <a:pt x="861083" y="415546"/>
                </a:lnTo>
                <a:lnTo>
                  <a:pt x="858510" y="461110"/>
                </a:lnTo>
                <a:lnTo>
                  <a:pt x="850789" y="506231"/>
                </a:lnTo>
                <a:lnTo>
                  <a:pt x="837921" y="550470"/>
                </a:lnTo>
                <a:lnTo>
                  <a:pt x="819907" y="593385"/>
                </a:lnTo>
                <a:lnTo>
                  <a:pt x="796745" y="634533"/>
                </a:lnTo>
                <a:lnTo>
                  <a:pt x="768436" y="673473"/>
                </a:lnTo>
                <a:lnTo>
                  <a:pt x="734980" y="709765"/>
                </a:lnTo>
                <a:lnTo>
                  <a:pt x="700022" y="740097"/>
                </a:lnTo>
                <a:lnTo>
                  <a:pt x="662649" y="766096"/>
                </a:lnTo>
                <a:lnTo>
                  <a:pt x="623233" y="787761"/>
                </a:lnTo>
                <a:lnTo>
                  <a:pt x="582146" y="805094"/>
                </a:lnTo>
                <a:lnTo>
                  <a:pt x="539759" y="818093"/>
                </a:lnTo>
                <a:lnTo>
                  <a:pt x="496443" y="826760"/>
                </a:lnTo>
                <a:lnTo>
                  <a:pt x="452571" y="831093"/>
                </a:lnTo>
                <a:lnTo>
                  <a:pt x="408512" y="831093"/>
                </a:lnTo>
                <a:lnTo>
                  <a:pt x="364639" y="826760"/>
                </a:lnTo>
                <a:lnTo>
                  <a:pt x="321323" y="818093"/>
                </a:lnTo>
                <a:lnTo>
                  <a:pt x="278936" y="805094"/>
                </a:lnTo>
                <a:lnTo>
                  <a:pt x="237849" y="787761"/>
                </a:lnTo>
                <a:lnTo>
                  <a:pt x="198434" y="766096"/>
                </a:lnTo>
                <a:lnTo>
                  <a:pt x="161061" y="740097"/>
                </a:lnTo>
                <a:lnTo>
                  <a:pt x="126102" y="709765"/>
                </a:lnTo>
                <a:lnTo>
                  <a:pt x="92647" y="673473"/>
                </a:lnTo>
                <a:lnTo>
                  <a:pt x="64338" y="634533"/>
                </a:lnTo>
                <a:lnTo>
                  <a:pt x="41176" y="593385"/>
                </a:lnTo>
                <a:lnTo>
                  <a:pt x="23161" y="550470"/>
                </a:lnTo>
                <a:lnTo>
                  <a:pt x="10294" y="506231"/>
                </a:lnTo>
                <a:lnTo>
                  <a:pt x="2573" y="461110"/>
                </a:lnTo>
                <a:lnTo>
                  <a:pt x="0" y="415546"/>
                </a:lnTo>
                <a:lnTo>
                  <a:pt x="2573" y="369983"/>
                </a:lnTo>
                <a:lnTo>
                  <a:pt x="10294" y="324861"/>
                </a:lnTo>
                <a:lnTo>
                  <a:pt x="23161" y="280622"/>
                </a:lnTo>
                <a:lnTo>
                  <a:pt x="41176" y="237708"/>
                </a:lnTo>
                <a:lnTo>
                  <a:pt x="64338" y="196560"/>
                </a:lnTo>
                <a:lnTo>
                  <a:pt x="92647" y="157619"/>
                </a:lnTo>
                <a:lnTo>
                  <a:pt x="126102" y="121327"/>
                </a:lnTo>
                <a:lnTo>
                  <a:pt x="161061" y="90995"/>
                </a:lnTo>
                <a:lnTo>
                  <a:pt x="198434" y="64997"/>
                </a:lnTo>
                <a:lnTo>
                  <a:pt x="237849" y="43331"/>
                </a:lnTo>
                <a:lnTo>
                  <a:pt x="278936" y="25998"/>
                </a:lnTo>
                <a:lnTo>
                  <a:pt x="321323" y="12999"/>
                </a:lnTo>
                <a:lnTo>
                  <a:pt x="364639" y="4333"/>
                </a:lnTo>
                <a:lnTo>
                  <a:pt x="408512" y="0"/>
                </a:lnTo>
                <a:lnTo>
                  <a:pt x="452571" y="0"/>
                </a:lnTo>
                <a:lnTo>
                  <a:pt x="496443" y="4333"/>
                </a:lnTo>
                <a:lnTo>
                  <a:pt x="539759" y="12999"/>
                </a:lnTo>
                <a:lnTo>
                  <a:pt x="582146" y="25998"/>
                </a:lnTo>
                <a:lnTo>
                  <a:pt x="623233" y="43331"/>
                </a:lnTo>
                <a:lnTo>
                  <a:pt x="662649" y="64997"/>
                </a:lnTo>
                <a:lnTo>
                  <a:pt x="700022" y="90995"/>
                </a:lnTo>
                <a:lnTo>
                  <a:pt x="734980" y="121327"/>
                </a:lnTo>
                <a:close/>
              </a:path>
            </a:pathLst>
          </a:custGeom>
          <a:ln w="62825">
            <a:solidFill>
              <a:srgbClr val="0065FF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666290" y="1722249"/>
            <a:ext cx="1748155" cy="1614170"/>
          </a:xfrm>
          <a:custGeom>
            <a:avLst/>
            <a:gdLst/>
            <a:ahLst/>
            <a:cxnLst/>
            <a:rect l="l" t="t" r="r" b="b"/>
            <a:pathLst>
              <a:path w="1748154" h="1614170">
                <a:moveTo>
                  <a:pt x="1491734" y="236187"/>
                </a:moveTo>
                <a:lnTo>
                  <a:pt x="1526992" y="270701"/>
                </a:lnTo>
                <a:lnTo>
                  <a:pt x="1559637" y="306606"/>
                </a:lnTo>
                <a:lnTo>
                  <a:pt x="1589671" y="343796"/>
                </a:lnTo>
                <a:lnTo>
                  <a:pt x="1617094" y="382164"/>
                </a:lnTo>
                <a:lnTo>
                  <a:pt x="1641905" y="421603"/>
                </a:lnTo>
                <a:lnTo>
                  <a:pt x="1664104" y="462006"/>
                </a:lnTo>
                <a:lnTo>
                  <a:pt x="1683691" y="503266"/>
                </a:lnTo>
                <a:lnTo>
                  <a:pt x="1700667" y="545275"/>
                </a:lnTo>
                <a:lnTo>
                  <a:pt x="1715031" y="587926"/>
                </a:lnTo>
                <a:lnTo>
                  <a:pt x="1726783" y="631113"/>
                </a:lnTo>
                <a:lnTo>
                  <a:pt x="1735924" y="674729"/>
                </a:lnTo>
                <a:lnTo>
                  <a:pt x="1742453" y="718666"/>
                </a:lnTo>
                <a:lnTo>
                  <a:pt x="1746371" y="762816"/>
                </a:lnTo>
                <a:lnTo>
                  <a:pt x="1747677" y="807074"/>
                </a:lnTo>
                <a:lnTo>
                  <a:pt x="1746371" y="851332"/>
                </a:lnTo>
                <a:lnTo>
                  <a:pt x="1742453" y="895483"/>
                </a:lnTo>
                <a:lnTo>
                  <a:pt x="1735924" y="939420"/>
                </a:lnTo>
                <a:lnTo>
                  <a:pt x="1726783" y="983035"/>
                </a:lnTo>
                <a:lnTo>
                  <a:pt x="1715031" y="1026222"/>
                </a:lnTo>
                <a:lnTo>
                  <a:pt x="1700667" y="1068874"/>
                </a:lnTo>
                <a:lnTo>
                  <a:pt x="1683691" y="1110883"/>
                </a:lnTo>
                <a:lnTo>
                  <a:pt x="1664104" y="1152142"/>
                </a:lnTo>
                <a:lnTo>
                  <a:pt x="1641905" y="1192545"/>
                </a:lnTo>
                <a:lnTo>
                  <a:pt x="1617094" y="1231983"/>
                </a:lnTo>
                <a:lnTo>
                  <a:pt x="1589671" y="1270351"/>
                </a:lnTo>
                <a:lnTo>
                  <a:pt x="1559637" y="1307541"/>
                </a:lnTo>
                <a:lnTo>
                  <a:pt x="1526992" y="1343446"/>
                </a:lnTo>
                <a:lnTo>
                  <a:pt x="1491734" y="1377959"/>
                </a:lnTo>
                <a:lnTo>
                  <a:pt x="1455693" y="1409450"/>
                </a:lnTo>
                <a:lnTo>
                  <a:pt x="1418243" y="1438692"/>
                </a:lnTo>
                <a:lnTo>
                  <a:pt x="1379489" y="1465685"/>
                </a:lnTo>
                <a:lnTo>
                  <a:pt x="1339536" y="1490428"/>
                </a:lnTo>
                <a:lnTo>
                  <a:pt x="1298487" y="1512922"/>
                </a:lnTo>
                <a:lnTo>
                  <a:pt x="1256447" y="1533167"/>
                </a:lnTo>
                <a:lnTo>
                  <a:pt x="1213521" y="1551162"/>
                </a:lnTo>
                <a:lnTo>
                  <a:pt x="1169812" y="1566907"/>
                </a:lnTo>
                <a:lnTo>
                  <a:pt x="1125425" y="1580404"/>
                </a:lnTo>
                <a:lnTo>
                  <a:pt x="1080464" y="1591651"/>
                </a:lnTo>
                <a:lnTo>
                  <a:pt x="1035033" y="1600648"/>
                </a:lnTo>
                <a:lnTo>
                  <a:pt x="989238" y="1607396"/>
                </a:lnTo>
                <a:lnTo>
                  <a:pt x="943182" y="1611895"/>
                </a:lnTo>
                <a:lnTo>
                  <a:pt x="896969" y="1614144"/>
                </a:lnTo>
                <a:lnTo>
                  <a:pt x="850704" y="1614144"/>
                </a:lnTo>
                <a:lnTo>
                  <a:pt x="804491" y="1611895"/>
                </a:lnTo>
                <a:lnTo>
                  <a:pt x="758435" y="1607396"/>
                </a:lnTo>
                <a:lnTo>
                  <a:pt x="712640" y="1600648"/>
                </a:lnTo>
                <a:lnTo>
                  <a:pt x="667210" y="1591651"/>
                </a:lnTo>
                <a:lnTo>
                  <a:pt x="622249" y="1580404"/>
                </a:lnTo>
                <a:lnTo>
                  <a:pt x="577862" y="1566907"/>
                </a:lnTo>
                <a:lnTo>
                  <a:pt x="534153" y="1551162"/>
                </a:lnTo>
                <a:lnTo>
                  <a:pt x="491226" y="1533167"/>
                </a:lnTo>
                <a:lnTo>
                  <a:pt x="449187" y="1512922"/>
                </a:lnTo>
                <a:lnTo>
                  <a:pt x="408138" y="1490428"/>
                </a:lnTo>
                <a:lnTo>
                  <a:pt x="368185" y="1465685"/>
                </a:lnTo>
                <a:lnTo>
                  <a:pt x="329431" y="1438692"/>
                </a:lnTo>
                <a:lnTo>
                  <a:pt x="291982" y="1409450"/>
                </a:lnTo>
                <a:lnTo>
                  <a:pt x="255940" y="1377959"/>
                </a:lnTo>
                <a:lnTo>
                  <a:pt x="220683" y="1343446"/>
                </a:lnTo>
                <a:lnTo>
                  <a:pt x="188038" y="1307541"/>
                </a:lnTo>
                <a:lnTo>
                  <a:pt x="158004" y="1270351"/>
                </a:lnTo>
                <a:lnTo>
                  <a:pt x="130582" y="1231983"/>
                </a:lnTo>
                <a:lnTo>
                  <a:pt x="105771" y="1192545"/>
                </a:lnTo>
                <a:lnTo>
                  <a:pt x="83572" y="1152142"/>
                </a:lnTo>
                <a:lnTo>
                  <a:pt x="63985" y="1110883"/>
                </a:lnTo>
                <a:lnTo>
                  <a:pt x="47009" y="1068874"/>
                </a:lnTo>
                <a:lnTo>
                  <a:pt x="32645" y="1026222"/>
                </a:lnTo>
                <a:lnTo>
                  <a:pt x="20893" y="983035"/>
                </a:lnTo>
                <a:lnTo>
                  <a:pt x="11752" y="939420"/>
                </a:lnTo>
                <a:lnTo>
                  <a:pt x="5223" y="895483"/>
                </a:lnTo>
                <a:lnTo>
                  <a:pt x="1305" y="851332"/>
                </a:lnTo>
                <a:lnTo>
                  <a:pt x="0" y="807074"/>
                </a:lnTo>
                <a:lnTo>
                  <a:pt x="1305" y="762816"/>
                </a:lnTo>
                <a:lnTo>
                  <a:pt x="5223" y="718666"/>
                </a:lnTo>
                <a:lnTo>
                  <a:pt x="11752" y="674729"/>
                </a:lnTo>
                <a:lnTo>
                  <a:pt x="20893" y="631113"/>
                </a:lnTo>
                <a:lnTo>
                  <a:pt x="32645" y="587926"/>
                </a:lnTo>
                <a:lnTo>
                  <a:pt x="47009" y="545275"/>
                </a:lnTo>
                <a:lnTo>
                  <a:pt x="63985" y="503266"/>
                </a:lnTo>
                <a:lnTo>
                  <a:pt x="83572" y="462006"/>
                </a:lnTo>
                <a:lnTo>
                  <a:pt x="105771" y="421603"/>
                </a:lnTo>
                <a:lnTo>
                  <a:pt x="130582" y="382164"/>
                </a:lnTo>
                <a:lnTo>
                  <a:pt x="158004" y="343796"/>
                </a:lnTo>
                <a:lnTo>
                  <a:pt x="188038" y="306606"/>
                </a:lnTo>
                <a:lnTo>
                  <a:pt x="220683" y="270701"/>
                </a:lnTo>
                <a:lnTo>
                  <a:pt x="255940" y="236187"/>
                </a:lnTo>
                <a:lnTo>
                  <a:pt x="291982" y="204696"/>
                </a:lnTo>
                <a:lnTo>
                  <a:pt x="329431" y="175453"/>
                </a:lnTo>
                <a:lnTo>
                  <a:pt x="368185" y="148461"/>
                </a:lnTo>
                <a:lnTo>
                  <a:pt x="408138" y="123717"/>
                </a:lnTo>
                <a:lnTo>
                  <a:pt x="449187" y="101223"/>
                </a:lnTo>
                <a:lnTo>
                  <a:pt x="491226" y="80978"/>
                </a:lnTo>
                <a:lnTo>
                  <a:pt x="534153" y="62983"/>
                </a:lnTo>
                <a:lnTo>
                  <a:pt x="577862" y="47237"/>
                </a:lnTo>
                <a:lnTo>
                  <a:pt x="622249" y="33741"/>
                </a:lnTo>
                <a:lnTo>
                  <a:pt x="667210" y="22494"/>
                </a:lnTo>
                <a:lnTo>
                  <a:pt x="712640" y="13496"/>
                </a:lnTo>
                <a:lnTo>
                  <a:pt x="758435" y="6748"/>
                </a:lnTo>
                <a:lnTo>
                  <a:pt x="804491" y="2249"/>
                </a:lnTo>
                <a:lnTo>
                  <a:pt x="850704" y="0"/>
                </a:lnTo>
                <a:lnTo>
                  <a:pt x="896969" y="0"/>
                </a:lnTo>
                <a:lnTo>
                  <a:pt x="943182" y="2249"/>
                </a:lnTo>
                <a:lnTo>
                  <a:pt x="989238" y="6748"/>
                </a:lnTo>
                <a:lnTo>
                  <a:pt x="1035033" y="13496"/>
                </a:lnTo>
                <a:lnTo>
                  <a:pt x="1080464" y="22494"/>
                </a:lnTo>
                <a:lnTo>
                  <a:pt x="1125425" y="33741"/>
                </a:lnTo>
                <a:lnTo>
                  <a:pt x="1169812" y="47237"/>
                </a:lnTo>
                <a:lnTo>
                  <a:pt x="1213521" y="62983"/>
                </a:lnTo>
                <a:lnTo>
                  <a:pt x="1256447" y="80978"/>
                </a:lnTo>
                <a:lnTo>
                  <a:pt x="1298487" y="101223"/>
                </a:lnTo>
                <a:lnTo>
                  <a:pt x="1339536" y="123717"/>
                </a:lnTo>
                <a:lnTo>
                  <a:pt x="1379489" y="148461"/>
                </a:lnTo>
                <a:lnTo>
                  <a:pt x="1418243" y="175453"/>
                </a:lnTo>
                <a:lnTo>
                  <a:pt x="1455693" y="204696"/>
                </a:lnTo>
                <a:lnTo>
                  <a:pt x="1491734" y="236187"/>
                </a:lnTo>
                <a:close/>
              </a:path>
            </a:pathLst>
          </a:custGeom>
          <a:ln w="62825">
            <a:solidFill>
              <a:srgbClr val="0065FF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456872" y="3983897"/>
            <a:ext cx="2075180" cy="1614805"/>
          </a:xfrm>
          <a:custGeom>
            <a:avLst/>
            <a:gdLst/>
            <a:ahLst/>
            <a:cxnLst/>
            <a:rect l="l" t="t" r="r" b="b"/>
            <a:pathLst>
              <a:path w="2075179" h="1614804">
                <a:moveTo>
                  <a:pt x="1770752" y="236251"/>
                </a:moveTo>
                <a:lnTo>
                  <a:pt x="1809909" y="268419"/>
                </a:lnTo>
                <a:lnTo>
                  <a:pt x="1846366" y="301806"/>
                </a:lnTo>
                <a:lnTo>
                  <a:pt x="1880123" y="336324"/>
                </a:lnTo>
                <a:lnTo>
                  <a:pt x="1911178" y="371888"/>
                </a:lnTo>
                <a:lnTo>
                  <a:pt x="1939534" y="408408"/>
                </a:lnTo>
                <a:lnTo>
                  <a:pt x="1965189" y="445800"/>
                </a:lnTo>
                <a:lnTo>
                  <a:pt x="1988143" y="483975"/>
                </a:lnTo>
                <a:lnTo>
                  <a:pt x="2008397" y="522847"/>
                </a:lnTo>
                <a:lnTo>
                  <a:pt x="2025950" y="562328"/>
                </a:lnTo>
                <a:lnTo>
                  <a:pt x="2040803" y="602332"/>
                </a:lnTo>
                <a:lnTo>
                  <a:pt x="2052955" y="642771"/>
                </a:lnTo>
                <a:lnTo>
                  <a:pt x="2062407" y="683558"/>
                </a:lnTo>
                <a:lnTo>
                  <a:pt x="2069158" y="724606"/>
                </a:lnTo>
                <a:lnTo>
                  <a:pt x="2073209" y="765829"/>
                </a:lnTo>
                <a:lnTo>
                  <a:pt x="2074559" y="807138"/>
                </a:lnTo>
                <a:lnTo>
                  <a:pt x="2073209" y="848448"/>
                </a:lnTo>
                <a:lnTo>
                  <a:pt x="2069158" y="889670"/>
                </a:lnTo>
                <a:lnTo>
                  <a:pt x="2062407" y="930719"/>
                </a:lnTo>
                <a:lnTo>
                  <a:pt x="2052955" y="971506"/>
                </a:lnTo>
                <a:lnTo>
                  <a:pt x="2040803" y="1011945"/>
                </a:lnTo>
                <a:lnTo>
                  <a:pt x="2025950" y="1051948"/>
                </a:lnTo>
                <a:lnTo>
                  <a:pt x="2008397" y="1091429"/>
                </a:lnTo>
                <a:lnTo>
                  <a:pt x="1988143" y="1130301"/>
                </a:lnTo>
                <a:lnTo>
                  <a:pt x="1965189" y="1168476"/>
                </a:lnTo>
                <a:lnTo>
                  <a:pt x="1939534" y="1205867"/>
                </a:lnTo>
                <a:lnTo>
                  <a:pt x="1911178" y="1242388"/>
                </a:lnTo>
                <a:lnTo>
                  <a:pt x="1880123" y="1277951"/>
                </a:lnTo>
                <a:lnTo>
                  <a:pt x="1846366" y="1312469"/>
                </a:lnTo>
                <a:lnTo>
                  <a:pt x="1809909" y="1345856"/>
                </a:lnTo>
                <a:lnTo>
                  <a:pt x="1770752" y="1378023"/>
                </a:lnTo>
                <a:lnTo>
                  <a:pt x="1733246" y="1405817"/>
                </a:lnTo>
                <a:lnTo>
                  <a:pt x="1694438" y="1431874"/>
                </a:lnTo>
                <a:lnTo>
                  <a:pt x="1654412" y="1456194"/>
                </a:lnTo>
                <a:lnTo>
                  <a:pt x="1613250" y="1478776"/>
                </a:lnTo>
                <a:lnTo>
                  <a:pt x="1571039" y="1499622"/>
                </a:lnTo>
                <a:lnTo>
                  <a:pt x="1527860" y="1518730"/>
                </a:lnTo>
                <a:lnTo>
                  <a:pt x="1483800" y="1536102"/>
                </a:lnTo>
                <a:lnTo>
                  <a:pt x="1438941" y="1551736"/>
                </a:lnTo>
                <a:lnTo>
                  <a:pt x="1393367" y="1565633"/>
                </a:lnTo>
                <a:lnTo>
                  <a:pt x="1347164" y="1577793"/>
                </a:lnTo>
                <a:lnTo>
                  <a:pt x="1300414" y="1588216"/>
                </a:lnTo>
                <a:lnTo>
                  <a:pt x="1253202" y="1596901"/>
                </a:lnTo>
                <a:lnTo>
                  <a:pt x="1205611" y="1603850"/>
                </a:lnTo>
                <a:lnTo>
                  <a:pt x="1157727" y="1609061"/>
                </a:lnTo>
                <a:lnTo>
                  <a:pt x="1109632" y="1612535"/>
                </a:lnTo>
                <a:lnTo>
                  <a:pt x="1061412" y="1614272"/>
                </a:lnTo>
                <a:lnTo>
                  <a:pt x="1013149" y="1614272"/>
                </a:lnTo>
                <a:lnTo>
                  <a:pt x="964929" y="1612535"/>
                </a:lnTo>
                <a:lnTo>
                  <a:pt x="916834" y="1609061"/>
                </a:lnTo>
                <a:lnTo>
                  <a:pt x="868950" y="1603850"/>
                </a:lnTo>
                <a:lnTo>
                  <a:pt x="821359" y="1596901"/>
                </a:lnTo>
                <a:lnTo>
                  <a:pt x="774147" y="1588216"/>
                </a:lnTo>
                <a:lnTo>
                  <a:pt x="727398" y="1577793"/>
                </a:lnTo>
                <a:lnTo>
                  <a:pt x="681194" y="1565633"/>
                </a:lnTo>
                <a:lnTo>
                  <a:pt x="635621" y="1551736"/>
                </a:lnTo>
                <a:lnTo>
                  <a:pt x="590762" y="1536102"/>
                </a:lnTo>
                <a:lnTo>
                  <a:pt x="546702" y="1518730"/>
                </a:lnTo>
                <a:lnTo>
                  <a:pt x="503524" y="1499622"/>
                </a:lnTo>
                <a:lnTo>
                  <a:pt x="461312" y="1478776"/>
                </a:lnTo>
                <a:lnTo>
                  <a:pt x="420151" y="1456194"/>
                </a:lnTo>
                <a:lnTo>
                  <a:pt x="380125" y="1431874"/>
                </a:lnTo>
                <a:lnTo>
                  <a:pt x="341317" y="1405817"/>
                </a:lnTo>
                <a:lnTo>
                  <a:pt x="303812" y="1378023"/>
                </a:lnTo>
                <a:lnTo>
                  <a:pt x="264654" y="1345856"/>
                </a:lnTo>
                <a:lnTo>
                  <a:pt x="228197" y="1312469"/>
                </a:lnTo>
                <a:lnTo>
                  <a:pt x="194440" y="1277951"/>
                </a:lnTo>
                <a:lnTo>
                  <a:pt x="163383" y="1242388"/>
                </a:lnTo>
                <a:lnTo>
                  <a:pt x="135027" y="1205867"/>
                </a:lnTo>
                <a:lnTo>
                  <a:pt x="109372" y="1168476"/>
                </a:lnTo>
                <a:lnTo>
                  <a:pt x="86417" y="1130301"/>
                </a:lnTo>
                <a:lnTo>
                  <a:pt x="66163" y="1091429"/>
                </a:lnTo>
                <a:lnTo>
                  <a:pt x="48610" y="1051948"/>
                </a:lnTo>
                <a:lnTo>
                  <a:pt x="33756" y="1011945"/>
                </a:lnTo>
                <a:lnTo>
                  <a:pt x="21604" y="971506"/>
                </a:lnTo>
                <a:lnTo>
                  <a:pt x="12152" y="930719"/>
                </a:lnTo>
                <a:lnTo>
                  <a:pt x="5401" y="889670"/>
                </a:lnTo>
                <a:lnTo>
                  <a:pt x="1350" y="848448"/>
                </a:lnTo>
                <a:lnTo>
                  <a:pt x="0" y="807138"/>
                </a:lnTo>
                <a:lnTo>
                  <a:pt x="1350" y="765829"/>
                </a:lnTo>
                <a:lnTo>
                  <a:pt x="5401" y="724606"/>
                </a:lnTo>
                <a:lnTo>
                  <a:pt x="12152" y="683558"/>
                </a:lnTo>
                <a:lnTo>
                  <a:pt x="21604" y="642771"/>
                </a:lnTo>
                <a:lnTo>
                  <a:pt x="33756" y="602332"/>
                </a:lnTo>
                <a:lnTo>
                  <a:pt x="48610" y="562328"/>
                </a:lnTo>
                <a:lnTo>
                  <a:pt x="66163" y="522847"/>
                </a:lnTo>
                <a:lnTo>
                  <a:pt x="86417" y="483975"/>
                </a:lnTo>
                <a:lnTo>
                  <a:pt x="109372" y="445800"/>
                </a:lnTo>
                <a:lnTo>
                  <a:pt x="135027" y="408408"/>
                </a:lnTo>
                <a:lnTo>
                  <a:pt x="163383" y="371888"/>
                </a:lnTo>
                <a:lnTo>
                  <a:pt x="194440" y="336324"/>
                </a:lnTo>
                <a:lnTo>
                  <a:pt x="228197" y="301806"/>
                </a:lnTo>
                <a:lnTo>
                  <a:pt x="264654" y="268419"/>
                </a:lnTo>
                <a:lnTo>
                  <a:pt x="303812" y="236251"/>
                </a:lnTo>
                <a:lnTo>
                  <a:pt x="341317" y="208457"/>
                </a:lnTo>
                <a:lnTo>
                  <a:pt x="380125" y="182400"/>
                </a:lnTo>
                <a:lnTo>
                  <a:pt x="420151" y="158080"/>
                </a:lnTo>
                <a:lnTo>
                  <a:pt x="461312" y="135497"/>
                </a:lnTo>
                <a:lnTo>
                  <a:pt x="503524" y="114651"/>
                </a:lnTo>
                <a:lnTo>
                  <a:pt x="546702" y="95543"/>
                </a:lnTo>
                <a:lnTo>
                  <a:pt x="590762" y="78171"/>
                </a:lnTo>
                <a:lnTo>
                  <a:pt x="635621" y="62537"/>
                </a:lnTo>
                <a:lnTo>
                  <a:pt x="681194" y="48640"/>
                </a:lnTo>
                <a:lnTo>
                  <a:pt x="727398" y="36480"/>
                </a:lnTo>
                <a:lnTo>
                  <a:pt x="774147" y="26057"/>
                </a:lnTo>
                <a:lnTo>
                  <a:pt x="821359" y="17371"/>
                </a:lnTo>
                <a:lnTo>
                  <a:pt x="868950" y="10422"/>
                </a:lnTo>
                <a:lnTo>
                  <a:pt x="916834" y="5211"/>
                </a:lnTo>
                <a:lnTo>
                  <a:pt x="964929" y="1737"/>
                </a:lnTo>
                <a:lnTo>
                  <a:pt x="1013149" y="0"/>
                </a:lnTo>
                <a:lnTo>
                  <a:pt x="1061412" y="0"/>
                </a:lnTo>
                <a:lnTo>
                  <a:pt x="1109632" y="1737"/>
                </a:lnTo>
                <a:lnTo>
                  <a:pt x="1157727" y="5211"/>
                </a:lnTo>
                <a:lnTo>
                  <a:pt x="1205611" y="10422"/>
                </a:lnTo>
                <a:lnTo>
                  <a:pt x="1253202" y="17371"/>
                </a:lnTo>
                <a:lnTo>
                  <a:pt x="1300414" y="26057"/>
                </a:lnTo>
                <a:lnTo>
                  <a:pt x="1347164" y="36480"/>
                </a:lnTo>
                <a:lnTo>
                  <a:pt x="1393367" y="48640"/>
                </a:lnTo>
                <a:lnTo>
                  <a:pt x="1438941" y="62537"/>
                </a:lnTo>
                <a:lnTo>
                  <a:pt x="1483800" y="78171"/>
                </a:lnTo>
                <a:lnTo>
                  <a:pt x="1527860" y="95543"/>
                </a:lnTo>
                <a:lnTo>
                  <a:pt x="1571039" y="114651"/>
                </a:lnTo>
                <a:lnTo>
                  <a:pt x="1613250" y="135497"/>
                </a:lnTo>
                <a:lnTo>
                  <a:pt x="1654412" y="158080"/>
                </a:lnTo>
                <a:lnTo>
                  <a:pt x="1694438" y="182400"/>
                </a:lnTo>
                <a:lnTo>
                  <a:pt x="1733246" y="208457"/>
                </a:lnTo>
                <a:lnTo>
                  <a:pt x="1770752" y="236251"/>
                </a:lnTo>
                <a:close/>
              </a:path>
            </a:pathLst>
          </a:custGeom>
          <a:ln w="62825">
            <a:solidFill>
              <a:srgbClr val="0065FF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15484209" y="531785"/>
            <a:ext cx="1021715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b="1" spc="-350" dirty="0">
                <a:solidFill>
                  <a:srgbClr val="0065FF"/>
                </a:solidFill>
                <a:latin typeface="Verdana"/>
                <a:cs typeface="Verdana"/>
              </a:rPr>
              <a:t>Ba</a:t>
            </a:r>
            <a:r>
              <a:rPr sz="2300" b="1" spc="-110" dirty="0">
                <a:solidFill>
                  <a:srgbClr val="0065FF"/>
                </a:solidFill>
                <a:latin typeface="Verdana"/>
                <a:cs typeface="Verdana"/>
              </a:rPr>
              <a:t>c</a:t>
            </a:r>
            <a:r>
              <a:rPr sz="2300" b="1" spc="-290" dirty="0">
                <a:solidFill>
                  <a:srgbClr val="0065FF"/>
                </a:solidFill>
                <a:latin typeface="Verdana"/>
                <a:cs typeface="Verdana"/>
              </a:rPr>
              <a:t>k</a:t>
            </a:r>
            <a:r>
              <a:rPr sz="2300" b="1" spc="-315" dirty="0">
                <a:solidFill>
                  <a:srgbClr val="0065FF"/>
                </a:solidFill>
                <a:latin typeface="Verdana"/>
                <a:cs typeface="Verdana"/>
              </a:rPr>
              <a:t>u</a:t>
            </a:r>
            <a:r>
              <a:rPr sz="2300" b="1" spc="-200" dirty="0">
                <a:solidFill>
                  <a:srgbClr val="0065FF"/>
                </a:solidFill>
                <a:latin typeface="Verdana"/>
                <a:cs typeface="Verdana"/>
              </a:rPr>
              <a:t>p</a:t>
            </a:r>
            <a:endParaRPr sz="2300">
              <a:latin typeface="Verdana"/>
              <a:cs typeface="Verdan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3620393" y="4133770"/>
            <a:ext cx="2901315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b="1" spc="-160" dirty="0">
                <a:solidFill>
                  <a:srgbClr val="0065FF"/>
                </a:solidFill>
                <a:latin typeface="Verdana"/>
                <a:cs typeface="Verdana"/>
              </a:rPr>
              <a:t>SAML</a:t>
            </a:r>
            <a:r>
              <a:rPr sz="2300" b="1" spc="-320" dirty="0">
                <a:solidFill>
                  <a:srgbClr val="0065FF"/>
                </a:solidFill>
                <a:latin typeface="Verdana"/>
                <a:cs typeface="Verdana"/>
              </a:rPr>
              <a:t> </a:t>
            </a:r>
            <a:r>
              <a:rPr sz="2300" b="1" spc="-245" dirty="0">
                <a:solidFill>
                  <a:srgbClr val="0065FF"/>
                </a:solidFill>
                <a:latin typeface="Verdana"/>
                <a:cs typeface="Verdana"/>
              </a:rPr>
              <a:t>Authentication</a:t>
            </a:r>
            <a:endParaRPr sz="2300">
              <a:latin typeface="Verdana"/>
              <a:cs typeface="Verdan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2384828" y="3065740"/>
            <a:ext cx="781685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b="1" spc="-155" dirty="0">
                <a:solidFill>
                  <a:srgbClr val="0065FF"/>
                </a:solidFill>
                <a:latin typeface="Verdana"/>
                <a:cs typeface="Verdana"/>
              </a:rPr>
              <a:t>Glif</a:t>
            </a:r>
            <a:r>
              <a:rPr sz="2300" b="1" spc="-120" dirty="0">
                <a:solidFill>
                  <a:srgbClr val="0065FF"/>
                </a:solidFill>
                <a:latin typeface="Verdana"/>
                <a:cs typeface="Verdana"/>
              </a:rPr>
              <a:t>f</a:t>
            </a:r>
            <a:r>
              <a:rPr sz="2300" b="1" spc="-204" dirty="0">
                <a:solidFill>
                  <a:srgbClr val="0065FF"/>
                </a:solidFill>
                <a:latin typeface="Verdana"/>
                <a:cs typeface="Verdana"/>
              </a:rPr>
              <a:t>y</a:t>
            </a:r>
            <a:endParaRPr sz="2300">
              <a:latin typeface="Verdana"/>
              <a:cs typeface="Verdana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3431916" y="7170327"/>
            <a:ext cx="2460625" cy="117348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871219">
              <a:lnSpc>
                <a:spcPct val="100000"/>
              </a:lnSpc>
              <a:spcBef>
                <a:spcPts val="105"/>
              </a:spcBef>
            </a:pPr>
            <a:r>
              <a:rPr sz="2300" b="1" spc="-254" dirty="0">
                <a:solidFill>
                  <a:srgbClr val="0065FF"/>
                </a:solidFill>
                <a:latin typeface="Verdana"/>
                <a:cs typeface="Verdana"/>
              </a:rPr>
              <a:t>Disk</a:t>
            </a:r>
            <a:r>
              <a:rPr sz="2300" b="1" spc="-295" dirty="0">
                <a:solidFill>
                  <a:srgbClr val="0065FF"/>
                </a:solidFill>
                <a:latin typeface="Verdana"/>
                <a:cs typeface="Verdana"/>
              </a:rPr>
              <a:t> </a:t>
            </a:r>
            <a:r>
              <a:rPr sz="2300" b="1" spc="-245" dirty="0">
                <a:solidFill>
                  <a:srgbClr val="0065FF"/>
                </a:solidFill>
                <a:latin typeface="Verdana"/>
                <a:cs typeface="Verdana"/>
              </a:rPr>
              <a:t>Space</a:t>
            </a:r>
            <a:endParaRPr sz="2300">
              <a:latin typeface="Verdana"/>
              <a:cs typeface="Verdana"/>
            </a:endParaRPr>
          </a:p>
          <a:p>
            <a:pPr>
              <a:lnSpc>
                <a:spcPct val="100000"/>
              </a:lnSpc>
            </a:pPr>
            <a:endParaRPr sz="30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300" b="1" spc="-315" dirty="0">
                <a:solidFill>
                  <a:srgbClr val="0065FF"/>
                </a:solidFill>
                <a:latin typeface="Verdana"/>
                <a:cs typeface="Verdana"/>
              </a:rPr>
              <a:t>Import </a:t>
            </a:r>
            <a:r>
              <a:rPr sz="2300" b="1" spc="-275" dirty="0">
                <a:solidFill>
                  <a:srgbClr val="0065FF"/>
                </a:solidFill>
                <a:latin typeface="Verdana"/>
                <a:cs typeface="Verdana"/>
              </a:rPr>
              <a:t>from</a:t>
            </a:r>
            <a:r>
              <a:rPr sz="2300" b="1" spc="-280" dirty="0">
                <a:solidFill>
                  <a:srgbClr val="0065FF"/>
                </a:solidFill>
                <a:latin typeface="Verdana"/>
                <a:cs typeface="Verdana"/>
              </a:rPr>
              <a:t> </a:t>
            </a:r>
            <a:r>
              <a:rPr sz="2300" b="1" spc="-265" dirty="0">
                <a:solidFill>
                  <a:srgbClr val="0065FF"/>
                </a:solidFill>
                <a:latin typeface="Verdana"/>
                <a:cs typeface="Verdana"/>
              </a:rPr>
              <a:t>Word</a:t>
            </a:r>
            <a:endParaRPr sz="2300">
              <a:latin typeface="Verdana"/>
              <a:cs typeface="Verdana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2782722" y="9683339"/>
            <a:ext cx="1340485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b="1" spc="-240" dirty="0">
                <a:solidFill>
                  <a:srgbClr val="0065FF"/>
                </a:solidFill>
                <a:latin typeface="Verdana"/>
                <a:cs typeface="Verdana"/>
              </a:rPr>
              <a:t>L</a:t>
            </a:r>
            <a:r>
              <a:rPr sz="2300" b="1" spc="-265" dirty="0">
                <a:solidFill>
                  <a:srgbClr val="0065FF"/>
                </a:solidFill>
                <a:latin typeface="Verdana"/>
                <a:cs typeface="Verdana"/>
              </a:rPr>
              <a:t>a</a:t>
            </a:r>
            <a:r>
              <a:rPr sz="2300" b="1" spc="-320" dirty="0">
                <a:solidFill>
                  <a:srgbClr val="0065FF"/>
                </a:solidFill>
                <a:latin typeface="Verdana"/>
                <a:cs typeface="Verdana"/>
              </a:rPr>
              <a:t>n</a:t>
            </a:r>
            <a:r>
              <a:rPr sz="2300" b="1" spc="-265" dirty="0">
                <a:solidFill>
                  <a:srgbClr val="0065FF"/>
                </a:solidFill>
                <a:latin typeface="Verdana"/>
                <a:cs typeface="Verdana"/>
              </a:rPr>
              <a:t>g</a:t>
            </a:r>
            <a:r>
              <a:rPr sz="2300" b="1" spc="-315" dirty="0">
                <a:solidFill>
                  <a:srgbClr val="0065FF"/>
                </a:solidFill>
                <a:latin typeface="Verdana"/>
                <a:cs typeface="Verdana"/>
              </a:rPr>
              <a:t>u</a:t>
            </a:r>
            <a:r>
              <a:rPr sz="2300" b="1" spc="-325" dirty="0">
                <a:solidFill>
                  <a:srgbClr val="0065FF"/>
                </a:solidFill>
                <a:latin typeface="Verdana"/>
                <a:cs typeface="Verdana"/>
              </a:rPr>
              <a:t>a</a:t>
            </a:r>
            <a:r>
              <a:rPr sz="2300" b="1" spc="-254" dirty="0">
                <a:solidFill>
                  <a:srgbClr val="0065FF"/>
                </a:solidFill>
                <a:latin typeface="Verdana"/>
                <a:cs typeface="Verdana"/>
              </a:rPr>
              <a:t>ge</a:t>
            </a:r>
            <a:endParaRPr sz="2300">
              <a:latin typeface="Verdana"/>
              <a:cs typeface="Verdana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773584" y="10058320"/>
            <a:ext cx="1364615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b="1" spc="-229" dirty="0">
                <a:solidFill>
                  <a:srgbClr val="0065FF"/>
                </a:solidFill>
                <a:latin typeface="Verdana"/>
                <a:cs typeface="Verdana"/>
              </a:rPr>
              <a:t>Site</a:t>
            </a:r>
            <a:r>
              <a:rPr sz="2300" b="1" spc="-340" dirty="0">
                <a:solidFill>
                  <a:srgbClr val="0065FF"/>
                </a:solidFill>
                <a:latin typeface="Verdana"/>
                <a:cs typeface="Verdana"/>
              </a:rPr>
              <a:t> </a:t>
            </a:r>
            <a:r>
              <a:rPr sz="2300" b="1" spc="-290" dirty="0">
                <a:solidFill>
                  <a:srgbClr val="0065FF"/>
                </a:solidFill>
                <a:latin typeface="Verdana"/>
                <a:cs typeface="Verdana"/>
              </a:rPr>
              <a:t>down</a:t>
            </a:r>
            <a:endParaRPr sz="2300">
              <a:latin typeface="Verdana"/>
              <a:cs typeface="Verdana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7009745" y="8592399"/>
            <a:ext cx="195072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b="1" spc="-245" dirty="0">
                <a:solidFill>
                  <a:srgbClr val="0065FF"/>
                </a:solidFill>
                <a:latin typeface="Verdana"/>
                <a:cs typeface="Verdana"/>
              </a:rPr>
              <a:t>Sprint</a:t>
            </a:r>
            <a:r>
              <a:rPr sz="2300" b="1" spc="-320" dirty="0">
                <a:solidFill>
                  <a:srgbClr val="0065FF"/>
                </a:solidFill>
                <a:latin typeface="Verdana"/>
                <a:cs typeface="Verdana"/>
              </a:rPr>
              <a:t> </a:t>
            </a:r>
            <a:r>
              <a:rPr sz="2300" b="1" spc="-270" dirty="0">
                <a:solidFill>
                  <a:srgbClr val="0065FF"/>
                </a:solidFill>
                <a:latin typeface="Verdana"/>
                <a:cs typeface="Verdana"/>
              </a:rPr>
              <a:t>Reports</a:t>
            </a:r>
            <a:endParaRPr sz="2300">
              <a:latin typeface="Verdana"/>
              <a:cs typeface="Verdana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4460619" y="6477280"/>
            <a:ext cx="852805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b="1" spc="-235" dirty="0">
                <a:solidFill>
                  <a:srgbClr val="0065FF"/>
                </a:solidFill>
                <a:latin typeface="Verdana"/>
                <a:cs typeface="Verdana"/>
              </a:rPr>
              <a:t>Billing</a:t>
            </a:r>
            <a:endParaRPr sz="2300">
              <a:latin typeface="Verdana"/>
              <a:cs typeface="Verdana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3720547" y="5220773"/>
            <a:ext cx="145288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b="1" spc="-280" dirty="0">
                <a:solidFill>
                  <a:srgbClr val="0065FF"/>
                </a:solidFill>
                <a:latin typeface="Verdana"/>
                <a:cs typeface="Verdana"/>
              </a:rPr>
              <a:t>New</a:t>
            </a:r>
            <a:r>
              <a:rPr sz="2300" b="1" spc="-330" dirty="0">
                <a:solidFill>
                  <a:srgbClr val="0065FF"/>
                </a:solidFill>
                <a:latin typeface="Verdana"/>
                <a:cs typeface="Verdana"/>
              </a:rPr>
              <a:t> </a:t>
            </a:r>
            <a:r>
              <a:rPr sz="2300" b="1" spc="-295" dirty="0">
                <a:solidFill>
                  <a:srgbClr val="0065FF"/>
                </a:solidFill>
                <a:latin typeface="Verdana"/>
                <a:cs typeface="Verdana"/>
              </a:rPr>
              <a:t>Users</a:t>
            </a:r>
            <a:endParaRPr sz="2300">
              <a:latin typeface="Verdana"/>
              <a:cs typeface="Verdana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3424137" y="4278394"/>
            <a:ext cx="1748789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b="1" spc="-225" dirty="0">
                <a:solidFill>
                  <a:srgbClr val="0065FF"/>
                </a:solidFill>
                <a:latin typeface="Verdana"/>
                <a:cs typeface="Verdana"/>
              </a:rPr>
              <a:t>Notifications</a:t>
            </a:r>
            <a:endParaRPr sz="2300">
              <a:latin typeface="Verdana"/>
              <a:cs typeface="Verdana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6849499" y="3524490"/>
            <a:ext cx="161163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b="1" spc="-295" dirty="0">
                <a:solidFill>
                  <a:srgbClr val="0065FF"/>
                </a:solidFill>
                <a:latin typeface="Verdana"/>
                <a:cs typeface="Verdana"/>
              </a:rPr>
              <a:t>Permissions</a:t>
            </a:r>
            <a:endParaRPr sz="2300">
              <a:latin typeface="Verdana"/>
              <a:cs typeface="Verdana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5997818" y="1304663"/>
            <a:ext cx="203962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b="1" spc="-345" dirty="0">
                <a:solidFill>
                  <a:srgbClr val="0065FF"/>
                </a:solidFill>
                <a:latin typeface="Verdana"/>
                <a:cs typeface="Verdana"/>
              </a:rPr>
              <a:t>Team</a:t>
            </a:r>
            <a:r>
              <a:rPr sz="2300" b="1" spc="-325" dirty="0">
                <a:solidFill>
                  <a:srgbClr val="0065FF"/>
                </a:solidFill>
                <a:latin typeface="Verdana"/>
                <a:cs typeface="Verdana"/>
              </a:rPr>
              <a:t> </a:t>
            </a:r>
            <a:r>
              <a:rPr sz="2300" b="1" spc="-229" dirty="0">
                <a:solidFill>
                  <a:srgbClr val="0065FF"/>
                </a:solidFill>
                <a:latin typeface="Verdana"/>
                <a:cs typeface="Verdana"/>
              </a:rPr>
              <a:t>Calendar</a:t>
            </a:r>
            <a:endParaRPr sz="23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354367" y="532623"/>
            <a:ext cx="10272419" cy="999711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310280" y="9889800"/>
            <a:ext cx="861694" cy="831215"/>
          </a:xfrm>
          <a:custGeom>
            <a:avLst/>
            <a:gdLst/>
            <a:ahLst/>
            <a:cxnLst/>
            <a:rect l="l" t="t" r="r" b="b"/>
            <a:pathLst>
              <a:path w="861695" h="831215">
                <a:moveTo>
                  <a:pt x="734980" y="121327"/>
                </a:moveTo>
                <a:lnTo>
                  <a:pt x="768436" y="157619"/>
                </a:lnTo>
                <a:lnTo>
                  <a:pt x="796745" y="196560"/>
                </a:lnTo>
                <a:lnTo>
                  <a:pt x="819907" y="237708"/>
                </a:lnTo>
                <a:lnTo>
                  <a:pt x="837921" y="280622"/>
                </a:lnTo>
                <a:lnTo>
                  <a:pt x="850789" y="324861"/>
                </a:lnTo>
                <a:lnTo>
                  <a:pt x="858510" y="369983"/>
                </a:lnTo>
                <a:lnTo>
                  <a:pt x="861083" y="415546"/>
                </a:lnTo>
                <a:lnTo>
                  <a:pt x="858510" y="461110"/>
                </a:lnTo>
                <a:lnTo>
                  <a:pt x="850789" y="506231"/>
                </a:lnTo>
                <a:lnTo>
                  <a:pt x="837921" y="550470"/>
                </a:lnTo>
                <a:lnTo>
                  <a:pt x="819907" y="593385"/>
                </a:lnTo>
                <a:lnTo>
                  <a:pt x="796745" y="634533"/>
                </a:lnTo>
                <a:lnTo>
                  <a:pt x="768436" y="673473"/>
                </a:lnTo>
                <a:lnTo>
                  <a:pt x="734980" y="709765"/>
                </a:lnTo>
                <a:lnTo>
                  <a:pt x="700022" y="740097"/>
                </a:lnTo>
                <a:lnTo>
                  <a:pt x="662649" y="766096"/>
                </a:lnTo>
                <a:lnTo>
                  <a:pt x="623233" y="787761"/>
                </a:lnTo>
                <a:lnTo>
                  <a:pt x="582146" y="805094"/>
                </a:lnTo>
                <a:lnTo>
                  <a:pt x="539759" y="818093"/>
                </a:lnTo>
                <a:lnTo>
                  <a:pt x="496443" y="826760"/>
                </a:lnTo>
                <a:lnTo>
                  <a:pt x="452571" y="831093"/>
                </a:lnTo>
                <a:lnTo>
                  <a:pt x="408512" y="831093"/>
                </a:lnTo>
                <a:lnTo>
                  <a:pt x="364639" y="826760"/>
                </a:lnTo>
                <a:lnTo>
                  <a:pt x="321323" y="818093"/>
                </a:lnTo>
                <a:lnTo>
                  <a:pt x="278936" y="805094"/>
                </a:lnTo>
                <a:lnTo>
                  <a:pt x="237849" y="787761"/>
                </a:lnTo>
                <a:lnTo>
                  <a:pt x="198434" y="766096"/>
                </a:lnTo>
                <a:lnTo>
                  <a:pt x="161061" y="740097"/>
                </a:lnTo>
                <a:lnTo>
                  <a:pt x="126102" y="709765"/>
                </a:lnTo>
                <a:lnTo>
                  <a:pt x="92647" y="673473"/>
                </a:lnTo>
                <a:lnTo>
                  <a:pt x="64338" y="634533"/>
                </a:lnTo>
                <a:lnTo>
                  <a:pt x="41176" y="593385"/>
                </a:lnTo>
                <a:lnTo>
                  <a:pt x="23161" y="550470"/>
                </a:lnTo>
                <a:lnTo>
                  <a:pt x="10294" y="506231"/>
                </a:lnTo>
                <a:lnTo>
                  <a:pt x="2573" y="461110"/>
                </a:lnTo>
                <a:lnTo>
                  <a:pt x="0" y="415546"/>
                </a:lnTo>
                <a:lnTo>
                  <a:pt x="2573" y="369983"/>
                </a:lnTo>
                <a:lnTo>
                  <a:pt x="10294" y="324861"/>
                </a:lnTo>
                <a:lnTo>
                  <a:pt x="23161" y="280622"/>
                </a:lnTo>
                <a:lnTo>
                  <a:pt x="41176" y="237708"/>
                </a:lnTo>
                <a:lnTo>
                  <a:pt x="64338" y="196560"/>
                </a:lnTo>
                <a:lnTo>
                  <a:pt x="92647" y="157619"/>
                </a:lnTo>
                <a:lnTo>
                  <a:pt x="126102" y="121327"/>
                </a:lnTo>
                <a:lnTo>
                  <a:pt x="161061" y="90995"/>
                </a:lnTo>
                <a:lnTo>
                  <a:pt x="198434" y="64997"/>
                </a:lnTo>
                <a:lnTo>
                  <a:pt x="237849" y="43331"/>
                </a:lnTo>
                <a:lnTo>
                  <a:pt x="278936" y="25998"/>
                </a:lnTo>
                <a:lnTo>
                  <a:pt x="321323" y="12999"/>
                </a:lnTo>
                <a:lnTo>
                  <a:pt x="364639" y="4333"/>
                </a:lnTo>
                <a:lnTo>
                  <a:pt x="408512" y="0"/>
                </a:lnTo>
                <a:lnTo>
                  <a:pt x="452571" y="0"/>
                </a:lnTo>
                <a:lnTo>
                  <a:pt x="496443" y="4333"/>
                </a:lnTo>
                <a:lnTo>
                  <a:pt x="539759" y="12999"/>
                </a:lnTo>
                <a:lnTo>
                  <a:pt x="582146" y="25998"/>
                </a:lnTo>
                <a:lnTo>
                  <a:pt x="623233" y="43331"/>
                </a:lnTo>
                <a:lnTo>
                  <a:pt x="662649" y="64997"/>
                </a:lnTo>
                <a:lnTo>
                  <a:pt x="700022" y="90995"/>
                </a:lnTo>
                <a:lnTo>
                  <a:pt x="734980" y="121327"/>
                </a:lnTo>
                <a:close/>
              </a:path>
            </a:pathLst>
          </a:custGeom>
          <a:ln w="62825">
            <a:solidFill>
              <a:srgbClr val="0065FF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2630189" y="7836965"/>
            <a:ext cx="602615" cy="620395"/>
          </a:xfrm>
          <a:custGeom>
            <a:avLst/>
            <a:gdLst/>
            <a:ahLst/>
            <a:cxnLst/>
            <a:rect l="l" t="t" r="r" b="b"/>
            <a:pathLst>
              <a:path w="602615" h="620395">
                <a:moveTo>
                  <a:pt x="514863" y="90853"/>
                </a:moveTo>
                <a:lnTo>
                  <a:pt x="544107" y="125644"/>
                </a:lnTo>
                <a:lnTo>
                  <a:pt x="567502" y="163488"/>
                </a:lnTo>
                <a:lnTo>
                  <a:pt x="585048" y="203707"/>
                </a:lnTo>
                <a:lnTo>
                  <a:pt x="596745" y="245623"/>
                </a:lnTo>
                <a:lnTo>
                  <a:pt x="602594" y="288556"/>
                </a:lnTo>
                <a:lnTo>
                  <a:pt x="602594" y="331829"/>
                </a:lnTo>
                <a:lnTo>
                  <a:pt x="596745" y="374763"/>
                </a:lnTo>
                <a:lnTo>
                  <a:pt x="585048" y="416678"/>
                </a:lnTo>
                <a:lnTo>
                  <a:pt x="567502" y="456897"/>
                </a:lnTo>
                <a:lnTo>
                  <a:pt x="544107" y="494742"/>
                </a:lnTo>
                <a:lnTo>
                  <a:pt x="514863" y="529532"/>
                </a:lnTo>
                <a:lnTo>
                  <a:pt x="477426" y="562240"/>
                </a:lnTo>
                <a:lnTo>
                  <a:pt x="436472" y="587679"/>
                </a:lnTo>
                <a:lnTo>
                  <a:pt x="392879" y="605849"/>
                </a:lnTo>
                <a:lnTo>
                  <a:pt x="347527" y="616752"/>
                </a:lnTo>
                <a:lnTo>
                  <a:pt x="301296" y="620386"/>
                </a:lnTo>
                <a:lnTo>
                  <a:pt x="255066" y="616752"/>
                </a:lnTo>
                <a:lnTo>
                  <a:pt x="209714" y="605849"/>
                </a:lnTo>
                <a:lnTo>
                  <a:pt x="166122" y="587679"/>
                </a:lnTo>
                <a:lnTo>
                  <a:pt x="125167" y="562240"/>
                </a:lnTo>
                <a:lnTo>
                  <a:pt x="87730" y="529532"/>
                </a:lnTo>
                <a:lnTo>
                  <a:pt x="58487" y="494742"/>
                </a:lnTo>
                <a:lnTo>
                  <a:pt x="35092" y="456897"/>
                </a:lnTo>
                <a:lnTo>
                  <a:pt x="17546" y="416678"/>
                </a:lnTo>
                <a:lnTo>
                  <a:pt x="5848" y="374763"/>
                </a:lnTo>
                <a:lnTo>
                  <a:pt x="0" y="331829"/>
                </a:lnTo>
                <a:lnTo>
                  <a:pt x="0" y="288556"/>
                </a:lnTo>
                <a:lnTo>
                  <a:pt x="5848" y="245623"/>
                </a:lnTo>
                <a:lnTo>
                  <a:pt x="17546" y="203707"/>
                </a:lnTo>
                <a:lnTo>
                  <a:pt x="35092" y="163488"/>
                </a:lnTo>
                <a:lnTo>
                  <a:pt x="58487" y="125644"/>
                </a:lnTo>
                <a:lnTo>
                  <a:pt x="87730" y="90853"/>
                </a:lnTo>
                <a:lnTo>
                  <a:pt x="125167" y="58146"/>
                </a:lnTo>
                <a:lnTo>
                  <a:pt x="166122" y="32707"/>
                </a:lnTo>
                <a:lnTo>
                  <a:pt x="209714" y="14536"/>
                </a:lnTo>
                <a:lnTo>
                  <a:pt x="255066" y="3634"/>
                </a:lnTo>
                <a:lnTo>
                  <a:pt x="301296" y="0"/>
                </a:lnTo>
                <a:lnTo>
                  <a:pt x="347527" y="3634"/>
                </a:lnTo>
                <a:lnTo>
                  <a:pt x="392879" y="14536"/>
                </a:lnTo>
                <a:lnTo>
                  <a:pt x="436472" y="32707"/>
                </a:lnTo>
                <a:lnTo>
                  <a:pt x="477426" y="58146"/>
                </a:lnTo>
                <a:lnTo>
                  <a:pt x="514863" y="90853"/>
                </a:lnTo>
                <a:close/>
              </a:path>
            </a:pathLst>
          </a:custGeom>
          <a:ln w="62825">
            <a:solidFill>
              <a:srgbClr val="0065FF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834339" y="9554838"/>
            <a:ext cx="770255" cy="746125"/>
          </a:xfrm>
          <a:custGeom>
            <a:avLst/>
            <a:gdLst/>
            <a:ahLst/>
            <a:cxnLst/>
            <a:rect l="l" t="t" r="r" b="b"/>
            <a:pathLst>
              <a:path w="770254" h="746125">
                <a:moveTo>
                  <a:pt x="657785" y="108798"/>
                </a:moveTo>
                <a:lnTo>
                  <a:pt x="689872" y="144001"/>
                </a:lnTo>
                <a:lnTo>
                  <a:pt x="716611" y="181927"/>
                </a:lnTo>
                <a:lnTo>
                  <a:pt x="738003" y="222082"/>
                </a:lnTo>
                <a:lnTo>
                  <a:pt x="754046" y="263971"/>
                </a:lnTo>
                <a:lnTo>
                  <a:pt x="764742" y="307097"/>
                </a:lnTo>
                <a:lnTo>
                  <a:pt x="770089" y="350966"/>
                </a:lnTo>
                <a:lnTo>
                  <a:pt x="770089" y="395083"/>
                </a:lnTo>
                <a:lnTo>
                  <a:pt x="764742" y="438953"/>
                </a:lnTo>
                <a:lnTo>
                  <a:pt x="754046" y="482079"/>
                </a:lnTo>
                <a:lnTo>
                  <a:pt x="738003" y="523967"/>
                </a:lnTo>
                <a:lnTo>
                  <a:pt x="716611" y="564123"/>
                </a:lnTo>
                <a:lnTo>
                  <a:pt x="689872" y="602049"/>
                </a:lnTo>
                <a:lnTo>
                  <a:pt x="657785" y="637252"/>
                </a:lnTo>
                <a:lnTo>
                  <a:pt x="621448" y="668337"/>
                </a:lnTo>
                <a:lnTo>
                  <a:pt x="582300" y="694241"/>
                </a:lnTo>
                <a:lnTo>
                  <a:pt x="540851" y="714965"/>
                </a:lnTo>
                <a:lnTo>
                  <a:pt x="497613" y="730507"/>
                </a:lnTo>
                <a:lnTo>
                  <a:pt x="453097" y="740869"/>
                </a:lnTo>
                <a:lnTo>
                  <a:pt x="407814" y="746050"/>
                </a:lnTo>
                <a:lnTo>
                  <a:pt x="362275" y="746050"/>
                </a:lnTo>
                <a:lnTo>
                  <a:pt x="316992" y="740869"/>
                </a:lnTo>
                <a:lnTo>
                  <a:pt x="272476" y="730507"/>
                </a:lnTo>
                <a:lnTo>
                  <a:pt x="229238" y="714965"/>
                </a:lnTo>
                <a:lnTo>
                  <a:pt x="187789" y="694241"/>
                </a:lnTo>
                <a:lnTo>
                  <a:pt x="148641" y="668337"/>
                </a:lnTo>
                <a:lnTo>
                  <a:pt x="112304" y="637252"/>
                </a:lnTo>
                <a:lnTo>
                  <a:pt x="80217" y="602049"/>
                </a:lnTo>
                <a:lnTo>
                  <a:pt x="53478" y="564123"/>
                </a:lnTo>
                <a:lnTo>
                  <a:pt x="32086" y="523967"/>
                </a:lnTo>
                <a:lnTo>
                  <a:pt x="16043" y="482079"/>
                </a:lnTo>
                <a:lnTo>
                  <a:pt x="5347" y="438953"/>
                </a:lnTo>
                <a:lnTo>
                  <a:pt x="0" y="395083"/>
                </a:lnTo>
                <a:lnTo>
                  <a:pt x="0" y="350966"/>
                </a:lnTo>
                <a:lnTo>
                  <a:pt x="5347" y="307097"/>
                </a:lnTo>
                <a:lnTo>
                  <a:pt x="16043" y="263971"/>
                </a:lnTo>
                <a:lnTo>
                  <a:pt x="32086" y="222082"/>
                </a:lnTo>
                <a:lnTo>
                  <a:pt x="53478" y="181927"/>
                </a:lnTo>
                <a:lnTo>
                  <a:pt x="80217" y="144001"/>
                </a:lnTo>
                <a:lnTo>
                  <a:pt x="112304" y="108798"/>
                </a:lnTo>
                <a:lnTo>
                  <a:pt x="148641" y="77713"/>
                </a:lnTo>
                <a:lnTo>
                  <a:pt x="187789" y="51808"/>
                </a:lnTo>
                <a:lnTo>
                  <a:pt x="229238" y="31085"/>
                </a:lnTo>
                <a:lnTo>
                  <a:pt x="272476" y="15542"/>
                </a:lnTo>
                <a:lnTo>
                  <a:pt x="316992" y="5180"/>
                </a:lnTo>
                <a:lnTo>
                  <a:pt x="362275" y="0"/>
                </a:lnTo>
                <a:lnTo>
                  <a:pt x="407814" y="0"/>
                </a:lnTo>
                <a:lnTo>
                  <a:pt x="453097" y="5180"/>
                </a:lnTo>
                <a:lnTo>
                  <a:pt x="497613" y="15542"/>
                </a:lnTo>
                <a:lnTo>
                  <a:pt x="540851" y="31085"/>
                </a:lnTo>
                <a:lnTo>
                  <a:pt x="582300" y="51808"/>
                </a:lnTo>
                <a:lnTo>
                  <a:pt x="621448" y="77713"/>
                </a:lnTo>
                <a:lnTo>
                  <a:pt x="657785" y="108798"/>
                </a:lnTo>
                <a:close/>
              </a:path>
            </a:pathLst>
          </a:custGeom>
          <a:ln w="62825">
            <a:solidFill>
              <a:srgbClr val="0065FF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3488801" y="7083061"/>
            <a:ext cx="602615" cy="620395"/>
          </a:xfrm>
          <a:custGeom>
            <a:avLst/>
            <a:gdLst/>
            <a:ahLst/>
            <a:cxnLst/>
            <a:rect l="l" t="t" r="r" b="b"/>
            <a:pathLst>
              <a:path w="602615" h="620395">
                <a:moveTo>
                  <a:pt x="514863" y="90853"/>
                </a:moveTo>
                <a:lnTo>
                  <a:pt x="544107" y="125644"/>
                </a:lnTo>
                <a:lnTo>
                  <a:pt x="567502" y="163488"/>
                </a:lnTo>
                <a:lnTo>
                  <a:pt x="585048" y="203707"/>
                </a:lnTo>
                <a:lnTo>
                  <a:pt x="596745" y="245623"/>
                </a:lnTo>
                <a:lnTo>
                  <a:pt x="602594" y="288556"/>
                </a:lnTo>
                <a:lnTo>
                  <a:pt x="602594" y="331829"/>
                </a:lnTo>
                <a:lnTo>
                  <a:pt x="596745" y="374763"/>
                </a:lnTo>
                <a:lnTo>
                  <a:pt x="585048" y="416678"/>
                </a:lnTo>
                <a:lnTo>
                  <a:pt x="567502" y="456897"/>
                </a:lnTo>
                <a:lnTo>
                  <a:pt x="544107" y="494742"/>
                </a:lnTo>
                <a:lnTo>
                  <a:pt x="514863" y="529532"/>
                </a:lnTo>
                <a:lnTo>
                  <a:pt x="477426" y="562240"/>
                </a:lnTo>
                <a:lnTo>
                  <a:pt x="436472" y="587679"/>
                </a:lnTo>
                <a:lnTo>
                  <a:pt x="392879" y="605849"/>
                </a:lnTo>
                <a:lnTo>
                  <a:pt x="347527" y="616752"/>
                </a:lnTo>
                <a:lnTo>
                  <a:pt x="301296" y="620386"/>
                </a:lnTo>
                <a:lnTo>
                  <a:pt x="255066" y="616752"/>
                </a:lnTo>
                <a:lnTo>
                  <a:pt x="209714" y="605849"/>
                </a:lnTo>
                <a:lnTo>
                  <a:pt x="166122" y="587679"/>
                </a:lnTo>
                <a:lnTo>
                  <a:pt x="125167" y="562240"/>
                </a:lnTo>
                <a:lnTo>
                  <a:pt x="87730" y="529532"/>
                </a:lnTo>
                <a:lnTo>
                  <a:pt x="58487" y="494742"/>
                </a:lnTo>
                <a:lnTo>
                  <a:pt x="35092" y="456897"/>
                </a:lnTo>
                <a:lnTo>
                  <a:pt x="17546" y="416678"/>
                </a:lnTo>
                <a:lnTo>
                  <a:pt x="5848" y="374763"/>
                </a:lnTo>
                <a:lnTo>
                  <a:pt x="0" y="331829"/>
                </a:lnTo>
                <a:lnTo>
                  <a:pt x="0" y="288556"/>
                </a:lnTo>
                <a:lnTo>
                  <a:pt x="5848" y="245623"/>
                </a:lnTo>
                <a:lnTo>
                  <a:pt x="17546" y="203707"/>
                </a:lnTo>
                <a:lnTo>
                  <a:pt x="35092" y="163488"/>
                </a:lnTo>
                <a:lnTo>
                  <a:pt x="58487" y="125644"/>
                </a:lnTo>
                <a:lnTo>
                  <a:pt x="87730" y="90853"/>
                </a:lnTo>
                <a:lnTo>
                  <a:pt x="125167" y="58146"/>
                </a:lnTo>
                <a:lnTo>
                  <a:pt x="166122" y="32707"/>
                </a:lnTo>
                <a:lnTo>
                  <a:pt x="209714" y="14536"/>
                </a:lnTo>
                <a:lnTo>
                  <a:pt x="255066" y="3634"/>
                </a:lnTo>
                <a:lnTo>
                  <a:pt x="301296" y="0"/>
                </a:lnTo>
                <a:lnTo>
                  <a:pt x="347527" y="3634"/>
                </a:lnTo>
                <a:lnTo>
                  <a:pt x="392879" y="14536"/>
                </a:lnTo>
                <a:lnTo>
                  <a:pt x="436472" y="32707"/>
                </a:lnTo>
                <a:lnTo>
                  <a:pt x="477426" y="58146"/>
                </a:lnTo>
                <a:lnTo>
                  <a:pt x="514863" y="90853"/>
                </a:lnTo>
                <a:close/>
              </a:path>
            </a:pathLst>
          </a:custGeom>
          <a:ln w="62825">
            <a:solidFill>
              <a:srgbClr val="0065FF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372952" y="2979016"/>
            <a:ext cx="861694" cy="831215"/>
          </a:xfrm>
          <a:custGeom>
            <a:avLst/>
            <a:gdLst/>
            <a:ahLst/>
            <a:cxnLst/>
            <a:rect l="l" t="t" r="r" b="b"/>
            <a:pathLst>
              <a:path w="861695" h="831214">
                <a:moveTo>
                  <a:pt x="734980" y="121327"/>
                </a:moveTo>
                <a:lnTo>
                  <a:pt x="768436" y="157619"/>
                </a:lnTo>
                <a:lnTo>
                  <a:pt x="796745" y="196560"/>
                </a:lnTo>
                <a:lnTo>
                  <a:pt x="819907" y="237708"/>
                </a:lnTo>
                <a:lnTo>
                  <a:pt x="837921" y="280622"/>
                </a:lnTo>
                <a:lnTo>
                  <a:pt x="850789" y="324861"/>
                </a:lnTo>
                <a:lnTo>
                  <a:pt x="858510" y="369983"/>
                </a:lnTo>
                <a:lnTo>
                  <a:pt x="861083" y="415546"/>
                </a:lnTo>
                <a:lnTo>
                  <a:pt x="858510" y="461110"/>
                </a:lnTo>
                <a:lnTo>
                  <a:pt x="850789" y="506231"/>
                </a:lnTo>
                <a:lnTo>
                  <a:pt x="837921" y="550470"/>
                </a:lnTo>
                <a:lnTo>
                  <a:pt x="819907" y="593385"/>
                </a:lnTo>
                <a:lnTo>
                  <a:pt x="796745" y="634533"/>
                </a:lnTo>
                <a:lnTo>
                  <a:pt x="768436" y="673473"/>
                </a:lnTo>
                <a:lnTo>
                  <a:pt x="734980" y="709765"/>
                </a:lnTo>
                <a:lnTo>
                  <a:pt x="700022" y="740097"/>
                </a:lnTo>
                <a:lnTo>
                  <a:pt x="662649" y="766096"/>
                </a:lnTo>
                <a:lnTo>
                  <a:pt x="623233" y="787761"/>
                </a:lnTo>
                <a:lnTo>
                  <a:pt x="582146" y="805094"/>
                </a:lnTo>
                <a:lnTo>
                  <a:pt x="539759" y="818093"/>
                </a:lnTo>
                <a:lnTo>
                  <a:pt x="496443" y="826760"/>
                </a:lnTo>
                <a:lnTo>
                  <a:pt x="452571" y="831093"/>
                </a:lnTo>
                <a:lnTo>
                  <a:pt x="408512" y="831093"/>
                </a:lnTo>
                <a:lnTo>
                  <a:pt x="364639" y="826760"/>
                </a:lnTo>
                <a:lnTo>
                  <a:pt x="321323" y="818093"/>
                </a:lnTo>
                <a:lnTo>
                  <a:pt x="278936" y="805094"/>
                </a:lnTo>
                <a:lnTo>
                  <a:pt x="237849" y="787761"/>
                </a:lnTo>
                <a:lnTo>
                  <a:pt x="198434" y="766096"/>
                </a:lnTo>
                <a:lnTo>
                  <a:pt x="161061" y="740097"/>
                </a:lnTo>
                <a:lnTo>
                  <a:pt x="126102" y="709765"/>
                </a:lnTo>
                <a:lnTo>
                  <a:pt x="92647" y="673473"/>
                </a:lnTo>
                <a:lnTo>
                  <a:pt x="64338" y="634533"/>
                </a:lnTo>
                <a:lnTo>
                  <a:pt x="41176" y="593385"/>
                </a:lnTo>
                <a:lnTo>
                  <a:pt x="23161" y="550470"/>
                </a:lnTo>
                <a:lnTo>
                  <a:pt x="10294" y="506231"/>
                </a:lnTo>
                <a:lnTo>
                  <a:pt x="2573" y="461110"/>
                </a:lnTo>
                <a:lnTo>
                  <a:pt x="0" y="415546"/>
                </a:lnTo>
                <a:lnTo>
                  <a:pt x="2573" y="369983"/>
                </a:lnTo>
                <a:lnTo>
                  <a:pt x="10294" y="324861"/>
                </a:lnTo>
                <a:lnTo>
                  <a:pt x="23161" y="280622"/>
                </a:lnTo>
                <a:lnTo>
                  <a:pt x="41176" y="237708"/>
                </a:lnTo>
                <a:lnTo>
                  <a:pt x="64338" y="196560"/>
                </a:lnTo>
                <a:lnTo>
                  <a:pt x="92647" y="157619"/>
                </a:lnTo>
                <a:lnTo>
                  <a:pt x="126102" y="121327"/>
                </a:lnTo>
                <a:lnTo>
                  <a:pt x="161061" y="90995"/>
                </a:lnTo>
                <a:lnTo>
                  <a:pt x="198434" y="64997"/>
                </a:lnTo>
                <a:lnTo>
                  <a:pt x="237849" y="43331"/>
                </a:lnTo>
                <a:lnTo>
                  <a:pt x="278936" y="25998"/>
                </a:lnTo>
                <a:lnTo>
                  <a:pt x="321323" y="12999"/>
                </a:lnTo>
                <a:lnTo>
                  <a:pt x="364639" y="4333"/>
                </a:lnTo>
                <a:lnTo>
                  <a:pt x="408512" y="0"/>
                </a:lnTo>
                <a:lnTo>
                  <a:pt x="452571" y="0"/>
                </a:lnTo>
                <a:lnTo>
                  <a:pt x="496443" y="4333"/>
                </a:lnTo>
                <a:lnTo>
                  <a:pt x="539759" y="12999"/>
                </a:lnTo>
                <a:lnTo>
                  <a:pt x="582146" y="25998"/>
                </a:lnTo>
                <a:lnTo>
                  <a:pt x="623233" y="43331"/>
                </a:lnTo>
                <a:lnTo>
                  <a:pt x="662649" y="64997"/>
                </a:lnTo>
                <a:lnTo>
                  <a:pt x="700022" y="90995"/>
                </a:lnTo>
                <a:lnTo>
                  <a:pt x="734980" y="121327"/>
                </a:lnTo>
                <a:close/>
              </a:path>
            </a:pathLst>
          </a:custGeom>
          <a:ln w="62825">
            <a:solidFill>
              <a:srgbClr val="0065FF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551171" y="6013722"/>
            <a:ext cx="1245235" cy="1433195"/>
          </a:xfrm>
          <a:custGeom>
            <a:avLst/>
            <a:gdLst/>
            <a:ahLst/>
            <a:cxnLst/>
            <a:rect l="l" t="t" r="r" b="b"/>
            <a:pathLst>
              <a:path w="1245234" h="1433195">
                <a:moveTo>
                  <a:pt x="1062386" y="209861"/>
                </a:moveTo>
                <a:lnTo>
                  <a:pt x="1091500" y="245718"/>
                </a:lnTo>
                <a:lnTo>
                  <a:pt x="1118083" y="283236"/>
                </a:lnTo>
                <a:lnTo>
                  <a:pt x="1142133" y="322262"/>
                </a:lnTo>
                <a:lnTo>
                  <a:pt x="1163653" y="362647"/>
                </a:lnTo>
                <a:lnTo>
                  <a:pt x="1182640" y="404239"/>
                </a:lnTo>
                <a:lnTo>
                  <a:pt x="1199096" y="446888"/>
                </a:lnTo>
                <a:lnTo>
                  <a:pt x="1213020" y="490442"/>
                </a:lnTo>
                <a:lnTo>
                  <a:pt x="1224413" y="534750"/>
                </a:lnTo>
                <a:lnTo>
                  <a:pt x="1233273" y="579663"/>
                </a:lnTo>
                <a:lnTo>
                  <a:pt x="1239603" y="625028"/>
                </a:lnTo>
                <a:lnTo>
                  <a:pt x="1243400" y="670695"/>
                </a:lnTo>
                <a:lnTo>
                  <a:pt x="1244666" y="716513"/>
                </a:lnTo>
                <a:lnTo>
                  <a:pt x="1243400" y="762330"/>
                </a:lnTo>
                <a:lnTo>
                  <a:pt x="1239603" y="807997"/>
                </a:lnTo>
                <a:lnTo>
                  <a:pt x="1233273" y="853363"/>
                </a:lnTo>
                <a:lnTo>
                  <a:pt x="1224413" y="898275"/>
                </a:lnTo>
                <a:lnTo>
                  <a:pt x="1213020" y="942584"/>
                </a:lnTo>
                <a:lnTo>
                  <a:pt x="1199096" y="986138"/>
                </a:lnTo>
                <a:lnTo>
                  <a:pt x="1182640" y="1028787"/>
                </a:lnTo>
                <a:lnTo>
                  <a:pt x="1163653" y="1070379"/>
                </a:lnTo>
                <a:lnTo>
                  <a:pt x="1142133" y="1110764"/>
                </a:lnTo>
                <a:lnTo>
                  <a:pt x="1118083" y="1149791"/>
                </a:lnTo>
                <a:lnTo>
                  <a:pt x="1091500" y="1187309"/>
                </a:lnTo>
                <a:lnTo>
                  <a:pt x="1062386" y="1223166"/>
                </a:lnTo>
                <a:lnTo>
                  <a:pt x="1028337" y="1259588"/>
                </a:lnTo>
                <a:lnTo>
                  <a:pt x="992586" y="1292542"/>
                </a:lnTo>
                <a:lnTo>
                  <a:pt x="955304" y="1322026"/>
                </a:lnTo>
                <a:lnTo>
                  <a:pt x="916660" y="1348042"/>
                </a:lnTo>
                <a:lnTo>
                  <a:pt x="876826" y="1370589"/>
                </a:lnTo>
                <a:lnTo>
                  <a:pt x="835970" y="1389667"/>
                </a:lnTo>
                <a:lnTo>
                  <a:pt x="794263" y="1405276"/>
                </a:lnTo>
                <a:lnTo>
                  <a:pt x="751875" y="1417417"/>
                </a:lnTo>
                <a:lnTo>
                  <a:pt x="708977" y="1426089"/>
                </a:lnTo>
                <a:lnTo>
                  <a:pt x="665739" y="1431292"/>
                </a:lnTo>
                <a:lnTo>
                  <a:pt x="622330" y="1433027"/>
                </a:lnTo>
                <a:lnTo>
                  <a:pt x="578922" y="1431292"/>
                </a:lnTo>
                <a:lnTo>
                  <a:pt x="535684" y="1426089"/>
                </a:lnTo>
                <a:lnTo>
                  <a:pt x="492786" y="1417417"/>
                </a:lnTo>
                <a:lnTo>
                  <a:pt x="450398" y="1405276"/>
                </a:lnTo>
                <a:lnTo>
                  <a:pt x="408691" y="1389667"/>
                </a:lnTo>
                <a:lnTo>
                  <a:pt x="367836" y="1370589"/>
                </a:lnTo>
                <a:lnTo>
                  <a:pt x="328001" y="1348042"/>
                </a:lnTo>
                <a:lnTo>
                  <a:pt x="289357" y="1322026"/>
                </a:lnTo>
                <a:lnTo>
                  <a:pt x="252075" y="1292542"/>
                </a:lnTo>
                <a:lnTo>
                  <a:pt x="216324" y="1259588"/>
                </a:lnTo>
                <a:lnTo>
                  <a:pt x="182276" y="1223166"/>
                </a:lnTo>
                <a:lnTo>
                  <a:pt x="153162" y="1187309"/>
                </a:lnTo>
                <a:lnTo>
                  <a:pt x="126580" y="1149791"/>
                </a:lnTo>
                <a:lnTo>
                  <a:pt x="102530" y="1110764"/>
                </a:lnTo>
                <a:lnTo>
                  <a:pt x="81011" y="1070379"/>
                </a:lnTo>
                <a:lnTo>
                  <a:pt x="62024" y="1028787"/>
                </a:lnTo>
                <a:lnTo>
                  <a:pt x="45569" y="986138"/>
                </a:lnTo>
                <a:lnTo>
                  <a:pt x="31645" y="942584"/>
                </a:lnTo>
                <a:lnTo>
                  <a:pt x="20252" y="898275"/>
                </a:lnTo>
                <a:lnTo>
                  <a:pt x="11392" y="853363"/>
                </a:lnTo>
                <a:lnTo>
                  <a:pt x="5063" y="807997"/>
                </a:lnTo>
                <a:lnTo>
                  <a:pt x="1265" y="762330"/>
                </a:lnTo>
                <a:lnTo>
                  <a:pt x="0" y="716513"/>
                </a:lnTo>
                <a:lnTo>
                  <a:pt x="1265" y="670695"/>
                </a:lnTo>
                <a:lnTo>
                  <a:pt x="5063" y="625028"/>
                </a:lnTo>
                <a:lnTo>
                  <a:pt x="11392" y="579663"/>
                </a:lnTo>
                <a:lnTo>
                  <a:pt x="20252" y="534750"/>
                </a:lnTo>
                <a:lnTo>
                  <a:pt x="31645" y="490442"/>
                </a:lnTo>
                <a:lnTo>
                  <a:pt x="45569" y="446888"/>
                </a:lnTo>
                <a:lnTo>
                  <a:pt x="62024" y="404239"/>
                </a:lnTo>
                <a:lnTo>
                  <a:pt x="81011" y="362647"/>
                </a:lnTo>
                <a:lnTo>
                  <a:pt x="102530" y="322262"/>
                </a:lnTo>
                <a:lnTo>
                  <a:pt x="126580" y="283236"/>
                </a:lnTo>
                <a:lnTo>
                  <a:pt x="153162" y="245718"/>
                </a:lnTo>
                <a:lnTo>
                  <a:pt x="182276" y="209861"/>
                </a:lnTo>
                <a:lnTo>
                  <a:pt x="216324" y="173439"/>
                </a:lnTo>
                <a:lnTo>
                  <a:pt x="252075" y="140485"/>
                </a:lnTo>
                <a:lnTo>
                  <a:pt x="289357" y="111001"/>
                </a:lnTo>
                <a:lnTo>
                  <a:pt x="328001" y="84985"/>
                </a:lnTo>
                <a:lnTo>
                  <a:pt x="367836" y="62438"/>
                </a:lnTo>
                <a:lnTo>
                  <a:pt x="408691" y="43359"/>
                </a:lnTo>
                <a:lnTo>
                  <a:pt x="450398" y="27750"/>
                </a:lnTo>
                <a:lnTo>
                  <a:pt x="492786" y="15609"/>
                </a:lnTo>
                <a:lnTo>
                  <a:pt x="535684" y="6937"/>
                </a:lnTo>
                <a:lnTo>
                  <a:pt x="578922" y="1734"/>
                </a:lnTo>
                <a:lnTo>
                  <a:pt x="622330" y="0"/>
                </a:lnTo>
                <a:lnTo>
                  <a:pt x="665739" y="1734"/>
                </a:lnTo>
                <a:lnTo>
                  <a:pt x="708977" y="6937"/>
                </a:lnTo>
                <a:lnTo>
                  <a:pt x="751875" y="15609"/>
                </a:lnTo>
                <a:lnTo>
                  <a:pt x="794263" y="27750"/>
                </a:lnTo>
                <a:lnTo>
                  <a:pt x="835970" y="43359"/>
                </a:lnTo>
                <a:lnTo>
                  <a:pt x="876826" y="62438"/>
                </a:lnTo>
                <a:lnTo>
                  <a:pt x="916660" y="84985"/>
                </a:lnTo>
                <a:lnTo>
                  <a:pt x="955304" y="111001"/>
                </a:lnTo>
                <a:lnTo>
                  <a:pt x="992586" y="140485"/>
                </a:lnTo>
                <a:lnTo>
                  <a:pt x="1028337" y="173439"/>
                </a:lnTo>
                <a:lnTo>
                  <a:pt x="1062386" y="209861"/>
                </a:lnTo>
                <a:close/>
              </a:path>
            </a:pathLst>
          </a:custGeom>
          <a:ln w="62825">
            <a:solidFill>
              <a:srgbClr val="0065FF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4451392" y="319380"/>
            <a:ext cx="861694" cy="831215"/>
          </a:xfrm>
          <a:custGeom>
            <a:avLst/>
            <a:gdLst/>
            <a:ahLst/>
            <a:cxnLst/>
            <a:rect l="l" t="t" r="r" b="b"/>
            <a:pathLst>
              <a:path w="861694" h="831215">
                <a:moveTo>
                  <a:pt x="734980" y="121327"/>
                </a:moveTo>
                <a:lnTo>
                  <a:pt x="768436" y="157619"/>
                </a:lnTo>
                <a:lnTo>
                  <a:pt x="796745" y="196560"/>
                </a:lnTo>
                <a:lnTo>
                  <a:pt x="819907" y="237708"/>
                </a:lnTo>
                <a:lnTo>
                  <a:pt x="837921" y="280622"/>
                </a:lnTo>
                <a:lnTo>
                  <a:pt x="850789" y="324861"/>
                </a:lnTo>
                <a:lnTo>
                  <a:pt x="858510" y="369983"/>
                </a:lnTo>
                <a:lnTo>
                  <a:pt x="861083" y="415546"/>
                </a:lnTo>
                <a:lnTo>
                  <a:pt x="858510" y="461110"/>
                </a:lnTo>
                <a:lnTo>
                  <a:pt x="850789" y="506231"/>
                </a:lnTo>
                <a:lnTo>
                  <a:pt x="837921" y="550470"/>
                </a:lnTo>
                <a:lnTo>
                  <a:pt x="819907" y="593385"/>
                </a:lnTo>
                <a:lnTo>
                  <a:pt x="796745" y="634533"/>
                </a:lnTo>
                <a:lnTo>
                  <a:pt x="768436" y="673473"/>
                </a:lnTo>
                <a:lnTo>
                  <a:pt x="734980" y="709765"/>
                </a:lnTo>
                <a:lnTo>
                  <a:pt x="700022" y="740097"/>
                </a:lnTo>
                <a:lnTo>
                  <a:pt x="662649" y="766096"/>
                </a:lnTo>
                <a:lnTo>
                  <a:pt x="623233" y="787761"/>
                </a:lnTo>
                <a:lnTo>
                  <a:pt x="582146" y="805094"/>
                </a:lnTo>
                <a:lnTo>
                  <a:pt x="539759" y="818093"/>
                </a:lnTo>
                <a:lnTo>
                  <a:pt x="496443" y="826760"/>
                </a:lnTo>
                <a:lnTo>
                  <a:pt x="452571" y="831093"/>
                </a:lnTo>
                <a:lnTo>
                  <a:pt x="408512" y="831093"/>
                </a:lnTo>
                <a:lnTo>
                  <a:pt x="364639" y="826760"/>
                </a:lnTo>
                <a:lnTo>
                  <a:pt x="321323" y="818093"/>
                </a:lnTo>
                <a:lnTo>
                  <a:pt x="278936" y="805094"/>
                </a:lnTo>
                <a:lnTo>
                  <a:pt x="237849" y="787761"/>
                </a:lnTo>
                <a:lnTo>
                  <a:pt x="198434" y="766096"/>
                </a:lnTo>
                <a:lnTo>
                  <a:pt x="161061" y="740097"/>
                </a:lnTo>
                <a:lnTo>
                  <a:pt x="126102" y="709765"/>
                </a:lnTo>
                <a:lnTo>
                  <a:pt x="92647" y="673473"/>
                </a:lnTo>
                <a:lnTo>
                  <a:pt x="64338" y="634533"/>
                </a:lnTo>
                <a:lnTo>
                  <a:pt x="41176" y="593385"/>
                </a:lnTo>
                <a:lnTo>
                  <a:pt x="23161" y="550470"/>
                </a:lnTo>
                <a:lnTo>
                  <a:pt x="10294" y="506231"/>
                </a:lnTo>
                <a:lnTo>
                  <a:pt x="2573" y="461110"/>
                </a:lnTo>
                <a:lnTo>
                  <a:pt x="0" y="415546"/>
                </a:lnTo>
                <a:lnTo>
                  <a:pt x="2573" y="369983"/>
                </a:lnTo>
                <a:lnTo>
                  <a:pt x="10294" y="324861"/>
                </a:lnTo>
                <a:lnTo>
                  <a:pt x="23161" y="280622"/>
                </a:lnTo>
                <a:lnTo>
                  <a:pt x="41176" y="237708"/>
                </a:lnTo>
                <a:lnTo>
                  <a:pt x="64338" y="196560"/>
                </a:lnTo>
                <a:lnTo>
                  <a:pt x="92647" y="157619"/>
                </a:lnTo>
                <a:lnTo>
                  <a:pt x="126102" y="121327"/>
                </a:lnTo>
                <a:lnTo>
                  <a:pt x="161061" y="90995"/>
                </a:lnTo>
                <a:lnTo>
                  <a:pt x="198434" y="64997"/>
                </a:lnTo>
                <a:lnTo>
                  <a:pt x="237849" y="43331"/>
                </a:lnTo>
                <a:lnTo>
                  <a:pt x="278936" y="25998"/>
                </a:lnTo>
                <a:lnTo>
                  <a:pt x="321323" y="12999"/>
                </a:lnTo>
                <a:lnTo>
                  <a:pt x="364639" y="4333"/>
                </a:lnTo>
                <a:lnTo>
                  <a:pt x="408512" y="0"/>
                </a:lnTo>
                <a:lnTo>
                  <a:pt x="452571" y="0"/>
                </a:lnTo>
                <a:lnTo>
                  <a:pt x="496443" y="4333"/>
                </a:lnTo>
                <a:lnTo>
                  <a:pt x="539759" y="12999"/>
                </a:lnTo>
                <a:lnTo>
                  <a:pt x="582146" y="25998"/>
                </a:lnTo>
                <a:lnTo>
                  <a:pt x="623233" y="43331"/>
                </a:lnTo>
                <a:lnTo>
                  <a:pt x="662649" y="64997"/>
                </a:lnTo>
                <a:lnTo>
                  <a:pt x="700022" y="90995"/>
                </a:lnTo>
                <a:lnTo>
                  <a:pt x="734980" y="121327"/>
                </a:lnTo>
                <a:close/>
              </a:path>
            </a:pathLst>
          </a:custGeom>
          <a:ln w="62825">
            <a:solidFill>
              <a:srgbClr val="0065FF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132945" y="8486160"/>
            <a:ext cx="602615" cy="620395"/>
          </a:xfrm>
          <a:custGeom>
            <a:avLst/>
            <a:gdLst/>
            <a:ahLst/>
            <a:cxnLst/>
            <a:rect l="l" t="t" r="r" b="b"/>
            <a:pathLst>
              <a:path w="602615" h="620395">
                <a:moveTo>
                  <a:pt x="514863" y="90853"/>
                </a:moveTo>
                <a:lnTo>
                  <a:pt x="544107" y="125644"/>
                </a:lnTo>
                <a:lnTo>
                  <a:pt x="567502" y="163488"/>
                </a:lnTo>
                <a:lnTo>
                  <a:pt x="585048" y="203707"/>
                </a:lnTo>
                <a:lnTo>
                  <a:pt x="596745" y="245623"/>
                </a:lnTo>
                <a:lnTo>
                  <a:pt x="602594" y="288556"/>
                </a:lnTo>
                <a:lnTo>
                  <a:pt x="602594" y="331829"/>
                </a:lnTo>
                <a:lnTo>
                  <a:pt x="596745" y="374763"/>
                </a:lnTo>
                <a:lnTo>
                  <a:pt x="585048" y="416678"/>
                </a:lnTo>
                <a:lnTo>
                  <a:pt x="567502" y="456897"/>
                </a:lnTo>
                <a:lnTo>
                  <a:pt x="544107" y="494742"/>
                </a:lnTo>
                <a:lnTo>
                  <a:pt x="514863" y="529532"/>
                </a:lnTo>
                <a:lnTo>
                  <a:pt x="477426" y="562240"/>
                </a:lnTo>
                <a:lnTo>
                  <a:pt x="436472" y="587679"/>
                </a:lnTo>
                <a:lnTo>
                  <a:pt x="392879" y="605849"/>
                </a:lnTo>
                <a:lnTo>
                  <a:pt x="347527" y="616752"/>
                </a:lnTo>
                <a:lnTo>
                  <a:pt x="301296" y="620386"/>
                </a:lnTo>
                <a:lnTo>
                  <a:pt x="255066" y="616752"/>
                </a:lnTo>
                <a:lnTo>
                  <a:pt x="209714" y="605849"/>
                </a:lnTo>
                <a:lnTo>
                  <a:pt x="166122" y="587679"/>
                </a:lnTo>
                <a:lnTo>
                  <a:pt x="125167" y="562240"/>
                </a:lnTo>
                <a:lnTo>
                  <a:pt x="87730" y="529532"/>
                </a:lnTo>
                <a:lnTo>
                  <a:pt x="58487" y="494742"/>
                </a:lnTo>
                <a:lnTo>
                  <a:pt x="35092" y="456897"/>
                </a:lnTo>
                <a:lnTo>
                  <a:pt x="17546" y="416678"/>
                </a:lnTo>
                <a:lnTo>
                  <a:pt x="5848" y="374763"/>
                </a:lnTo>
                <a:lnTo>
                  <a:pt x="0" y="331829"/>
                </a:lnTo>
                <a:lnTo>
                  <a:pt x="0" y="288556"/>
                </a:lnTo>
                <a:lnTo>
                  <a:pt x="5848" y="245623"/>
                </a:lnTo>
                <a:lnTo>
                  <a:pt x="17546" y="203707"/>
                </a:lnTo>
                <a:lnTo>
                  <a:pt x="35092" y="163488"/>
                </a:lnTo>
                <a:lnTo>
                  <a:pt x="58487" y="125644"/>
                </a:lnTo>
                <a:lnTo>
                  <a:pt x="87730" y="90853"/>
                </a:lnTo>
                <a:lnTo>
                  <a:pt x="125167" y="58146"/>
                </a:lnTo>
                <a:lnTo>
                  <a:pt x="166122" y="32707"/>
                </a:lnTo>
                <a:lnTo>
                  <a:pt x="209714" y="14536"/>
                </a:lnTo>
                <a:lnTo>
                  <a:pt x="255066" y="3634"/>
                </a:lnTo>
                <a:lnTo>
                  <a:pt x="301296" y="0"/>
                </a:lnTo>
                <a:lnTo>
                  <a:pt x="347527" y="3634"/>
                </a:lnTo>
                <a:lnTo>
                  <a:pt x="392879" y="14536"/>
                </a:lnTo>
                <a:lnTo>
                  <a:pt x="436472" y="32707"/>
                </a:lnTo>
                <a:lnTo>
                  <a:pt x="477426" y="58146"/>
                </a:lnTo>
                <a:lnTo>
                  <a:pt x="514863" y="90853"/>
                </a:lnTo>
                <a:close/>
              </a:path>
            </a:pathLst>
          </a:custGeom>
          <a:ln w="62825">
            <a:solidFill>
              <a:srgbClr val="0065FF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447171" y="4172155"/>
            <a:ext cx="1746885" cy="747395"/>
          </a:xfrm>
          <a:custGeom>
            <a:avLst/>
            <a:gdLst/>
            <a:ahLst/>
            <a:cxnLst/>
            <a:rect l="l" t="t" r="r" b="b"/>
            <a:pathLst>
              <a:path w="1746884" h="747395">
                <a:moveTo>
                  <a:pt x="1491025" y="109445"/>
                </a:moveTo>
                <a:lnTo>
                  <a:pt x="1542072" y="133214"/>
                </a:lnTo>
                <a:lnTo>
                  <a:pt x="1587447" y="158331"/>
                </a:lnTo>
                <a:lnTo>
                  <a:pt x="1627150" y="184637"/>
                </a:lnTo>
                <a:lnTo>
                  <a:pt x="1661181" y="211974"/>
                </a:lnTo>
                <a:lnTo>
                  <a:pt x="1689540" y="240184"/>
                </a:lnTo>
                <a:lnTo>
                  <a:pt x="1729243" y="298587"/>
                </a:lnTo>
                <a:lnTo>
                  <a:pt x="1746259" y="358576"/>
                </a:lnTo>
                <a:lnTo>
                  <a:pt x="1746259" y="388769"/>
                </a:lnTo>
                <a:lnTo>
                  <a:pt x="1729243" y="448758"/>
                </a:lnTo>
                <a:lnTo>
                  <a:pt x="1689540" y="507161"/>
                </a:lnTo>
                <a:lnTo>
                  <a:pt x="1661181" y="535370"/>
                </a:lnTo>
                <a:lnTo>
                  <a:pt x="1627150" y="562708"/>
                </a:lnTo>
                <a:lnTo>
                  <a:pt x="1587447" y="589014"/>
                </a:lnTo>
                <a:lnTo>
                  <a:pt x="1542072" y="614131"/>
                </a:lnTo>
                <a:lnTo>
                  <a:pt x="1491025" y="637900"/>
                </a:lnTo>
                <a:lnTo>
                  <a:pt x="1450733" y="654090"/>
                </a:lnTo>
                <a:lnTo>
                  <a:pt x="1408703" y="668985"/>
                </a:lnTo>
                <a:lnTo>
                  <a:pt x="1365081" y="682584"/>
                </a:lnTo>
                <a:lnTo>
                  <a:pt x="1320011" y="694889"/>
                </a:lnTo>
                <a:lnTo>
                  <a:pt x="1273639" y="705898"/>
                </a:lnTo>
                <a:lnTo>
                  <a:pt x="1226108" y="715612"/>
                </a:lnTo>
                <a:lnTo>
                  <a:pt x="1177564" y="724031"/>
                </a:lnTo>
                <a:lnTo>
                  <a:pt x="1128152" y="731155"/>
                </a:lnTo>
                <a:lnTo>
                  <a:pt x="1078015" y="736983"/>
                </a:lnTo>
                <a:lnTo>
                  <a:pt x="1027300" y="741517"/>
                </a:lnTo>
                <a:lnTo>
                  <a:pt x="976150" y="744755"/>
                </a:lnTo>
                <a:lnTo>
                  <a:pt x="924711" y="746698"/>
                </a:lnTo>
                <a:lnTo>
                  <a:pt x="873128" y="747345"/>
                </a:lnTo>
                <a:lnTo>
                  <a:pt x="821544" y="746698"/>
                </a:lnTo>
                <a:lnTo>
                  <a:pt x="770105" y="744755"/>
                </a:lnTo>
                <a:lnTo>
                  <a:pt x="718955" y="741517"/>
                </a:lnTo>
                <a:lnTo>
                  <a:pt x="668240" y="736983"/>
                </a:lnTo>
                <a:lnTo>
                  <a:pt x="618104" y="731155"/>
                </a:lnTo>
                <a:lnTo>
                  <a:pt x="568691" y="724031"/>
                </a:lnTo>
                <a:lnTo>
                  <a:pt x="520147" y="715612"/>
                </a:lnTo>
                <a:lnTo>
                  <a:pt x="472617" y="705898"/>
                </a:lnTo>
                <a:lnTo>
                  <a:pt x="426245" y="694889"/>
                </a:lnTo>
                <a:lnTo>
                  <a:pt x="381175" y="682584"/>
                </a:lnTo>
                <a:lnTo>
                  <a:pt x="337553" y="668985"/>
                </a:lnTo>
                <a:lnTo>
                  <a:pt x="295524" y="654090"/>
                </a:lnTo>
                <a:lnTo>
                  <a:pt x="255231" y="637900"/>
                </a:lnTo>
                <a:lnTo>
                  <a:pt x="204185" y="614131"/>
                </a:lnTo>
                <a:lnTo>
                  <a:pt x="158810" y="589014"/>
                </a:lnTo>
                <a:lnTo>
                  <a:pt x="119108" y="562708"/>
                </a:lnTo>
                <a:lnTo>
                  <a:pt x="85077" y="535370"/>
                </a:lnTo>
                <a:lnTo>
                  <a:pt x="56718" y="507161"/>
                </a:lnTo>
                <a:lnTo>
                  <a:pt x="17015" y="448758"/>
                </a:lnTo>
                <a:lnTo>
                  <a:pt x="0" y="388769"/>
                </a:lnTo>
                <a:lnTo>
                  <a:pt x="0" y="358576"/>
                </a:lnTo>
                <a:lnTo>
                  <a:pt x="5671" y="328463"/>
                </a:lnTo>
                <a:lnTo>
                  <a:pt x="34030" y="269108"/>
                </a:lnTo>
                <a:lnTo>
                  <a:pt x="85077" y="211974"/>
                </a:lnTo>
                <a:lnTo>
                  <a:pt x="119108" y="184637"/>
                </a:lnTo>
                <a:lnTo>
                  <a:pt x="158810" y="158331"/>
                </a:lnTo>
                <a:lnTo>
                  <a:pt x="204185" y="133214"/>
                </a:lnTo>
                <a:lnTo>
                  <a:pt x="255231" y="109445"/>
                </a:lnTo>
                <a:lnTo>
                  <a:pt x="295524" y="93255"/>
                </a:lnTo>
                <a:lnTo>
                  <a:pt x="337553" y="78360"/>
                </a:lnTo>
                <a:lnTo>
                  <a:pt x="381175" y="64760"/>
                </a:lnTo>
                <a:lnTo>
                  <a:pt x="426245" y="52456"/>
                </a:lnTo>
                <a:lnTo>
                  <a:pt x="472617" y="41446"/>
                </a:lnTo>
                <a:lnTo>
                  <a:pt x="520147" y="31732"/>
                </a:lnTo>
                <a:lnTo>
                  <a:pt x="568691" y="23313"/>
                </a:lnTo>
                <a:lnTo>
                  <a:pt x="618104" y="16190"/>
                </a:lnTo>
                <a:lnTo>
                  <a:pt x="668240" y="10361"/>
                </a:lnTo>
                <a:lnTo>
                  <a:pt x="718955" y="5828"/>
                </a:lnTo>
                <a:lnTo>
                  <a:pt x="770105" y="2590"/>
                </a:lnTo>
                <a:lnTo>
                  <a:pt x="821544" y="647"/>
                </a:lnTo>
                <a:lnTo>
                  <a:pt x="873128" y="0"/>
                </a:lnTo>
                <a:lnTo>
                  <a:pt x="924711" y="647"/>
                </a:lnTo>
                <a:lnTo>
                  <a:pt x="976150" y="2590"/>
                </a:lnTo>
                <a:lnTo>
                  <a:pt x="1027300" y="5828"/>
                </a:lnTo>
                <a:lnTo>
                  <a:pt x="1078015" y="10361"/>
                </a:lnTo>
                <a:lnTo>
                  <a:pt x="1128152" y="16190"/>
                </a:lnTo>
                <a:lnTo>
                  <a:pt x="1177564" y="23313"/>
                </a:lnTo>
                <a:lnTo>
                  <a:pt x="1226108" y="31732"/>
                </a:lnTo>
                <a:lnTo>
                  <a:pt x="1273639" y="41446"/>
                </a:lnTo>
                <a:lnTo>
                  <a:pt x="1320011" y="52456"/>
                </a:lnTo>
                <a:lnTo>
                  <a:pt x="1365081" y="64760"/>
                </a:lnTo>
                <a:lnTo>
                  <a:pt x="1408703" y="78360"/>
                </a:lnTo>
                <a:lnTo>
                  <a:pt x="1450733" y="93255"/>
                </a:lnTo>
                <a:lnTo>
                  <a:pt x="1491025" y="109445"/>
                </a:lnTo>
                <a:close/>
              </a:path>
            </a:pathLst>
          </a:custGeom>
          <a:ln w="62825">
            <a:solidFill>
              <a:srgbClr val="0065FF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342484" y="5156418"/>
            <a:ext cx="602615" cy="620395"/>
          </a:xfrm>
          <a:custGeom>
            <a:avLst/>
            <a:gdLst/>
            <a:ahLst/>
            <a:cxnLst/>
            <a:rect l="l" t="t" r="r" b="b"/>
            <a:pathLst>
              <a:path w="602614" h="620395">
                <a:moveTo>
                  <a:pt x="514863" y="90853"/>
                </a:moveTo>
                <a:lnTo>
                  <a:pt x="544107" y="125644"/>
                </a:lnTo>
                <a:lnTo>
                  <a:pt x="567502" y="163488"/>
                </a:lnTo>
                <a:lnTo>
                  <a:pt x="585048" y="203707"/>
                </a:lnTo>
                <a:lnTo>
                  <a:pt x="596745" y="245623"/>
                </a:lnTo>
                <a:lnTo>
                  <a:pt x="602594" y="288556"/>
                </a:lnTo>
                <a:lnTo>
                  <a:pt x="602594" y="331829"/>
                </a:lnTo>
                <a:lnTo>
                  <a:pt x="596745" y="374763"/>
                </a:lnTo>
                <a:lnTo>
                  <a:pt x="585048" y="416678"/>
                </a:lnTo>
                <a:lnTo>
                  <a:pt x="567502" y="456897"/>
                </a:lnTo>
                <a:lnTo>
                  <a:pt x="544107" y="494742"/>
                </a:lnTo>
                <a:lnTo>
                  <a:pt x="514863" y="529532"/>
                </a:lnTo>
                <a:lnTo>
                  <a:pt x="477426" y="562240"/>
                </a:lnTo>
                <a:lnTo>
                  <a:pt x="436472" y="587679"/>
                </a:lnTo>
                <a:lnTo>
                  <a:pt x="392879" y="605849"/>
                </a:lnTo>
                <a:lnTo>
                  <a:pt x="347527" y="616752"/>
                </a:lnTo>
                <a:lnTo>
                  <a:pt x="301296" y="620386"/>
                </a:lnTo>
                <a:lnTo>
                  <a:pt x="255066" y="616752"/>
                </a:lnTo>
                <a:lnTo>
                  <a:pt x="209714" y="605849"/>
                </a:lnTo>
                <a:lnTo>
                  <a:pt x="166122" y="587679"/>
                </a:lnTo>
                <a:lnTo>
                  <a:pt x="125167" y="562240"/>
                </a:lnTo>
                <a:lnTo>
                  <a:pt x="87730" y="529532"/>
                </a:lnTo>
                <a:lnTo>
                  <a:pt x="58487" y="494742"/>
                </a:lnTo>
                <a:lnTo>
                  <a:pt x="35092" y="456897"/>
                </a:lnTo>
                <a:lnTo>
                  <a:pt x="17546" y="416678"/>
                </a:lnTo>
                <a:lnTo>
                  <a:pt x="5848" y="374763"/>
                </a:lnTo>
                <a:lnTo>
                  <a:pt x="0" y="331829"/>
                </a:lnTo>
                <a:lnTo>
                  <a:pt x="0" y="288556"/>
                </a:lnTo>
                <a:lnTo>
                  <a:pt x="5848" y="245623"/>
                </a:lnTo>
                <a:lnTo>
                  <a:pt x="17546" y="203707"/>
                </a:lnTo>
                <a:lnTo>
                  <a:pt x="35092" y="163488"/>
                </a:lnTo>
                <a:lnTo>
                  <a:pt x="58487" y="125644"/>
                </a:lnTo>
                <a:lnTo>
                  <a:pt x="87730" y="90853"/>
                </a:lnTo>
                <a:lnTo>
                  <a:pt x="125167" y="58146"/>
                </a:lnTo>
                <a:lnTo>
                  <a:pt x="166122" y="32707"/>
                </a:lnTo>
                <a:lnTo>
                  <a:pt x="209714" y="14536"/>
                </a:lnTo>
                <a:lnTo>
                  <a:pt x="255066" y="3634"/>
                </a:lnTo>
                <a:lnTo>
                  <a:pt x="301296" y="0"/>
                </a:lnTo>
                <a:lnTo>
                  <a:pt x="347527" y="3634"/>
                </a:lnTo>
                <a:lnTo>
                  <a:pt x="392879" y="14536"/>
                </a:lnTo>
                <a:lnTo>
                  <a:pt x="436472" y="32707"/>
                </a:lnTo>
                <a:lnTo>
                  <a:pt x="477426" y="58146"/>
                </a:lnTo>
                <a:lnTo>
                  <a:pt x="514863" y="90853"/>
                </a:lnTo>
                <a:close/>
              </a:path>
            </a:pathLst>
          </a:custGeom>
          <a:ln w="62825">
            <a:solidFill>
              <a:srgbClr val="0065FF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2500981" y="3900454"/>
            <a:ext cx="861694" cy="831215"/>
          </a:xfrm>
          <a:custGeom>
            <a:avLst/>
            <a:gdLst/>
            <a:ahLst/>
            <a:cxnLst/>
            <a:rect l="l" t="t" r="r" b="b"/>
            <a:pathLst>
              <a:path w="861694" h="831214">
                <a:moveTo>
                  <a:pt x="734980" y="121327"/>
                </a:moveTo>
                <a:lnTo>
                  <a:pt x="768436" y="157619"/>
                </a:lnTo>
                <a:lnTo>
                  <a:pt x="796745" y="196560"/>
                </a:lnTo>
                <a:lnTo>
                  <a:pt x="819907" y="237708"/>
                </a:lnTo>
                <a:lnTo>
                  <a:pt x="837921" y="280622"/>
                </a:lnTo>
                <a:lnTo>
                  <a:pt x="850789" y="324861"/>
                </a:lnTo>
                <a:lnTo>
                  <a:pt x="858510" y="369983"/>
                </a:lnTo>
                <a:lnTo>
                  <a:pt x="861083" y="415546"/>
                </a:lnTo>
                <a:lnTo>
                  <a:pt x="858510" y="461110"/>
                </a:lnTo>
                <a:lnTo>
                  <a:pt x="850789" y="506231"/>
                </a:lnTo>
                <a:lnTo>
                  <a:pt x="837921" y="550470"/>
                </a:lnTo>
                <a:lnTo>
                  <a:pt x="819907" y="593385"/>
                </a:lnTo>
                <a:lnTo>
                  <a:pt x="796745" y="634533"/>
                </a:lnTo>
                <a:lnTo>
                  <a:pt x="768436" y="673473"/>
                </a:lnTo>
                <a:lnTo>
                  <a:pt x="734980" y="709765"/>
                </a:lnTo>
                <a:lnTo>
                  <a:pt x="700022" y="740097"/>
                </a:lnTo>
                <a:lnTo>
                  <a:pt x="662649" y="766096"/>
                </a:lnTo>
                <a:lnTo>
                  <a:pt x="623233" y="787761"/>
                </a:lnTo>
                <a:lnTo>
                  <a:pt x="582146" y="805094"/>
                </a:lnTo>
                <a:lnTo>
                  <a:pt x="539759" y="818093"/>
                </a:lnTo>
                <a:lnTo>
                  <a:pt x="496443" y="826760"/>
                </a:lnTo>
                <a:lnTo>
                  <a:pt x="452571" y="831093"/>
                </a:lnTo>
                <a:lnTo>
                  <a:pt x="408512" y="831093"/>
                </a:lnTo>
                <a:lnTo>
                  <a:pt x="364639" y="826760"/>
                </a:lnTo>
                <a:lnTo>
                  <a:pt x="321323" y="818093"/>
                </a:lnTo>
                <a:lnTo>
                  <a:pt x="278936" y="805094"/>
                </a:lnTo>
                <a:lnTo>
                  <a:pt x="237849" y="787761"/>
                </a:lnTo>
                <a:lnTo>
                  <a:pt x="198434" y="766096"/>
                </a:lnTo>
                <a:lnTo>
                  <a:pt x="161061" y="740097"/>
                </a:lnTo>
                <a:lnTo>
                  <a:pt x="126102" y="709765"/>
                </a:lnTo>
                <a:lnTo>
                  <a:pt x="92647" y="673473"/>
                </a:lnTo>
                <a:lnTo>
                  <a:pt x="64338" y="634533"/>
                </a:lnTo>
                <a:lnTo>
                  <a:pt x="41176" y="593385"/>
                </a:lnTo>
                <a:lnTo>
                  <a:pt x="23161" y="550470"/>
                </a:lnTo>
                <a:lnTo>
                  <a:pt x="10294" y="506231"/>
                </a:lnTo>
                <a:lnTo>
                  <a:pt x="2573" y="461110"/>
                </a:lnTo>
                <a:lnTo>
                  <a:pt x="0" y="415546"/>
                </a:lnTo>
                <a:lnTo>
                  <a:pt x="2573" y="369983"/>
                </a:lnTo>
                <a:lnTo>
                  <a:pt x="10294" y="324861"/>
                </a:lnTo>
                <a:lnTo>
                  <a:pt x="23161" y="280622"/>
                </a:lnTo>
                <a:lnTo>
                  <a:pt x="41176" y="237708"/>
                </a:lnTo>
                <a:lnTo>
                  <a:pt x="64338" y="196560"/>
                </a:lnTo>
                <a:lnTo>
                  <a:pt x="92647" y="157619"/>
                </a:lnTo>
                <a:lnTo>
                  <a:pt x="126102" y="121327"/>
                </a:lnTo>
                <a:lnTo>
                  <a:pt x="161061" y="90995"/>
                </a:lnTo>
                <a:lnTo>
                  <a:pt x="198434" y="64997"/>
                </a:lnTo>
                <a:lnTo>
                  <a:pt x="237849" y="43331"/>
                </a:lnTo>
                <a:lnTo>
                  <a:pt x="278936" y="25998"/>
                </a:lnTo>
                <a:lnTo>
                  <a:pt x="321323" y="12999"/>
                </a:lnTo>
                <a:lnTo>
                  <a:pt x="364639" y="4333"/>
                </a:lnTo>
                <a:lnTo>
                  <a:pt x="408512" y="0"/>
                </a:lnTo>
                <a:lnTo>
                  <a:pt x="452571" y="0"/>
                </a:lnTo>
                <a:lnTo>
                  <a:pt x="496443" y="4333"/>
                </a:lnTo>
                <a:lnTo>
                  <a:pt x="539759" y="12999"/>
                </a:lnTo>
                <a:lnTo>
                  <a:pt x="582146" y="25998"/>
                </a:lnTo>
                <a:lnTo>
                  <a:pt x="623233" y="43331"/>
                </a:lnTo>
                <a:lnTo>
                  <a:pt x="662649" y="64997"/>
                </a:lnTo>
                <a:lnTo>
                  <a:pt x="700022" y="90995"/>
                </a:lnTo>
                <a:lnTo>
                  <a:pt x="734980" y="121327"/>
                </a:lnTo>
                <a:close/>
              </a:path>
            </a:pathLst>
          </a:custGeom>
          <a:ln w="62825">
            <a:solidFill>
              <a:srgbClr val="0065FF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666290" y="1722249"/>
            <a:ext cx="1748155" cy="1614170"/>
          </a:xfrm>
          <a:custGeom>
            <a:avLst/>
            <a:gdLst/>
            <a:ahLst/>
            <a:cxnLst/>
            <a:rect l="l" t="t" r="r" b="b"/>
            <a:pathLst>
              <a:path w="1748154" h="1614170">
                <a:moveTo>
                  <a:pt x="1491734" y="236187"/>
                </a:moveTo>
                <a:lnTo>
                  <a:pt x="1526992" y="270701"/>
                </a:lnTo>
                <a:lnTo>
                  <a:pt x="1559637" y="306606"/>
                </a:lnTo>
                <a:lnTo>
                  <a:pt x="1589671" y="343796"/>
                </a:lnTo>
                <a:lnTo>
                  <a:pt x="1617094" y="382164"/>
                </a:lnTo>
                <a:lnTo>
                  <a:pt x="1641905" y="421603"/>
                </a:lnTo>
                <a:lnTo>
                  <a:pt x="1664104" y="462006"/>
                </a:lnTo>
                <a:lnTo>
                  <a:pt x="1683691" y="503266"/>
                </a:lnTo>
                <a:lnTo>
                  <a:pt x="1700667" y="545275"/>
                </a:lnTo>
                <a:lnTo>
                  <a:pt x="1715031" y="587926"/>
                </a:lnTo>
                <a:lnTo>
                  <a:pt x="1726783" y="631113"/>
                </a:lnTo>
                <a:lnTo>
                  <a:pt x="1735924" y="674729"/>
                </a:lnTo>
                <a:lnTo>
                  <a:pt x="1742453" y="718666"/>
                </a:lnTo>
                <a:lnTo>
                  <a:pt x="1746371" y="762816"/>
                </a:lnTo>
                <a:lnTo>
                  <a:pt x="1747677" y="807074"/>
                </a:lnTo>
                <a:lnTo>
                  <a:pt x="1746371" y="851332"/>
                </a:lnTo>
                <a:lnTo>
                  <a:pt x="1742453" y="895483"/>
                </a:lnTo>
                <a:lnTo>
                  <a:pt x="1735924" y="939420"/>
                </a:lnTo>
                <a:lnTo>
                  <a:pt x="1726783" y="983035"/>
                </a:lnTo>
                <a:lnTo>
                  <a:pt x="1715031" y="1026222"/>
                </a:lnTo>
                <a:lnTo>
                  <a:pt x="1700667" y="1068874"/>
                </a:lnTo>
                <a:lnTo>
                  <a:pt x="1683691" y="1110883"/>
                </a:lnTo>
                <a:lnTo>
                  <a:pt x="1664104" y="1152142"/>
                </a:lnTo>
                <a:lnTo>
                  <a:pt x="1641905" y="1192545"/>
                </a:lnTo>
                <a:lnTo>
                  <a:pt x="1617094" y="1231983"/>
                </a:lnTo>
                <a:lnTo>
                  <a:pt x="1589671" y="1270351"/>
                </a:lnTo>
                <a:lnTo>
                  <a:pt x="1559637" y="1307541"/>
                </a:lnTo>
                <a:lnTo>
                  <a:pt x="1526992" y="1343446"/>
                </a:lnTo>
                <a:lnTo>
                  <a:pt x="1491734" y="1377959"/>
                </a:lnTo>
                <a:lnTo>
                  <a:pt x="1455693" y="1409450"/>
                </a:lnTo>
                <a:lnTo>
                  <a:pt x="1418243" y="1438692"/>
                </a:lnTo>
                <a:lnTo>
                  <a:pt x="1379489" y="1465685"/>
                </a:lnTo>
                <a:lnTo>
                  <a:pt x="1339536" y="1490428"/>
                </a:lnTo>
                <a:lnTo>
                  <a:pt x="1298487" y="1512922"/>
                </a:lnTo>
                <a:lnTo>
                  <a:pt x="1256447" y="1533167"/>
                </a:lnTo>
                <a:lnTo>
                  <a:pt x="1213521" y="1551162"/>
                </a:lnTo>
                <a:lnTo>
                  <a:pt x="1169812" y="1566907"/>
                </a:lnTo>
                <a:lnTo>
                  <a:pt x="1125425" y="1580404"/>
                </a:lnTo>
                <a:lnTo>
                  <a:pt x="1080464" y="1591651"/>
                </a:lnTo>
                <a:lnTo>
                  <a:pt x="1035033" y="1600648"/>
                </a:lnTo>
                <a:lnTo>
                  <a:pt x="989238" y="1607396"/>
                </a:lnTo>
                <a:lnTo>
                  <a:pt x="943182" y="1611895"/>
                </a:lnTo>
                <a:lnTo>
                  <a:pt x="896969" y="1614144"/>
                </a:lnTo>
                <a:lnTo>
                  <a:pt x="850704" y="1614144"/>
                </a:lnTo>
                <a:lnTo>
                  <a:pt x="804491" y="1611895"/>
                </a:lnTo>
                <a:lnTo>
                  <a:pt x="758435" y="1607396"/>
                </a:lnTo>
                <a:lnTo>
                  <a:pt x="712640" y="1600648"/>
                </a:lnTo>
                <a:lnTo>
                  <a:pt x="667210" y="1591651"/>
                </a:lnTo>
                <a:lnTo>
                  <a:pt x="622249" y="1580404"/>
                </a:lnTo>
                <a:lnTo>
                  <a:pt x="577862" y="1566907"/>
                </a:lnTo>
                <a:lnTo>
                  <a:pt x="534153" y="1551162"/>
                </a:lnTo>
                <a:lnTo>
                  <a:pt x="491226" y="1533167"/>
                </a:lnTo>
                <a:lnTo>
                  <a:pt x="449187" y="1512922"/>
                </a:lnTo>
                <a:lnTo>
                  <a:pt x="408138" y="1490428"/>
                </a:lnTo>
                <a:lnTo>
                  <a:pt x="368185" y="1465685"/>
                </a:lnTo>
                <a:lnTo>
                  <a:pt x="329431" y="1438692"/>
                </a:lnTo>
                <a:lnTo>
                  <a:pt x="291982" y="1409450"/>
                </a:lnTo>
                <a:lnTo>
                  <a:pt x="255940" y="1377959"/>
                </a:lnTo>
                <a:lnTo>
                  <a:pt x="220683" y="1343446"/>
                </a:lnTo>
                <a:lnTo>
                  <a:pt x="188038" y="1307541"/>
                </a:lnTo>
                <a:lnTo>
                  <a:pt x="158004" y="1270351"/>
                </a:lnTo>
                <a:lnTo>
                  <a:pt x="130582" y="1231983"/>
                </a:lnTo>
                <a:lnTo>
                  <a:pt x="105771" y="1192545"/>
                </a:lnTo>
                <a:lnTo>
                  <a:pt x="83572" y="1152142"/>
                </a:lnTo>
                <a:lnTo>
                  <a:pt x="63985" y="1110883"/>
                </a:lnTo>
                <a:lnTo>
                  <a:pt x="47009" y="1068874"/>
                </a:lnTo>
                <a:lnTo>
                  <a:pt x="32645" y="1026222"/>
                </a:lnTo>
                <a:lnTo>
                  <a:pt x="20893" y="983035"/>
                </a:lnTo>
                <a:lnTo>
                  <a:pt x="11752" y="939420"/>
                </a:lnTo>
                <a:lnTo>
                  <a:pt x="5223" y="895483"/>
                </a:lnTo>
                <a:lnTo>
                  <a:pt x="1305" y="851332"/>
                </a:lnTo>
                <a:lnTo>
                  <a:pt x="0" y="807074"/>
                </a:lnTo>
                <a:lnTo>
                  <a:pt x="1305" y="762816"/>
                </a:lnTo>
                <a:lnTo>
                  <a:pt x="5223" y="718666"/>
                </a:lnTo>
                <a:lnTo>
                  <a:pt x="11752" y="674729"/>
                </a:lnTo>
                <a:lnTo>
                  <a:pt x="20893" y="631113"/>
                </a:lnTo>
                <a:lnTo>
                  <a:pt x="32645" y="587926"/>
                </a:lnTo>
                <a:lnTo>
                  <a:pt x="47009" y="545275"/>
                </a:lnTo>
                <a:lnTo>
                  <a:pt x="63985" y="503266"/>
                </a:lnTo>
                <a:lnTo>
                  <a:pt x="83572" y="462006"/>
                </a:lnTo>
                <a:lnTo>
                  <a:pt x="105771" y="421603"/>
                </a:lnTo>
                <a:lnTo>
                  <a:pt x="130582" y="382164"/>
                </a:lnTo>
                <a:lnTo>
                  <a:pt x="158004" y="343796"/>
                </a:lnTo>
                <a:lnTo>
                  <a:pt x="188038" y="306606"/>
                </a:lnTo>
                <a:lnTo>
                  <a:pt x="220683" y="270701"/>
                </a:lnTo>
                <a:lnTo>
                  <a:pt x="255940" y="236187"/>
                </a:lnTo>
                <a:lnTo>
                  <a:pt x="291982" y="204696"/>
                </a:lnTo>
                <a:lnTo>
                  <a:pt x="329431" y="175453"/>
                </a:lnTo>
                <a:lnTo>
                  <a:pt x="368185" y="148461"/>
                </a:lnTo>
                <a:lnTo>
                  <a:pt x="408138" y="123717"/>
                </a:lnTo>
                <a:lnTo>
                  <a:pt x="449187" y="101223"/>
                </a:lnTo>
                <a:lnTo>
                  <a:pt x="491226" y="80978"/>
                </a:lnTo>
                <a:lnTo>
                  <a:pt x="534153" y="62983"/>
                </a:lnTo>
                <a:lnTo>
                  <a:pt x="577862" y="47237"/>
                </a:lnTo>
                <a:lnTo>
                  <a:pt x="622249" y="33741"/>
                </a:lnTo>
                <a:lnTo>
                  <a:pt x="667210" y="22494"/>
                </a:lnTo>
                <a:lnTo>
                  <a:pt x="712640" y="13496"/>
                </a:lnTo>
                <a:lnTo>
                  <a:pt x="758435" y="6748"/>
                </a:lnTo>
                <a:lnTo>
                  <a:pt x="804491" y="2249"/>
                </a:lnTo>
                <a:lnTo>
                  <a:pt x="850704" y="0"/>
                </a:lnTo>
                <a:lnTo>
                  <a:pt x="896969" y="0"/>
                </a:lnTo>
                <a:lnTo>
                  <a:pt x="943182" y="2249"/>
                </a:lnTo>
                <a:lnTo>
                  <a:pt x="989238" y="6748"/>
                </a:lnTo>
                <a:lnTo>
                  <a:pt x="1035033" y="13496"/>
                </a:lnTo>
                <a:lnTo>
                  <a:pt x="1080464" y="22494"/>
                </a:lnTo>
                <a:lnTo>
                  <a:pt x="1125425" y="33741"/>
                </a:lnTo>
                <a:lnTo>
                  <a:pt x="1169812" y="47237"/>
                </a:lnTo>
                <a:lnTo>
                  <a:pt x="1213521" y="62983"/>
                </a:lnTo>
                <a:lnTo>
                  <a:pt x="1256447" y="80978"/>
                </a:lnTo>
                <a:lnTo>
                  <a:pt x="1298487" y="101223"/>
                </a:lnTo>
                <a:lnTo>
                  <a:pt x="1339536" y="123717"/>
                </a:lnTo>
                <a:lnTo>
                  <a:pt x="1379489" y="148461"/>
                </a:lnTo>
                <a:lnTo>
                  <a:pt x="1418243" y="175453"/>
                </a:lnTo>
                <a:lnTo>
                  <a:pt x="1455693" y="204696"/>
                </a:lnTo>
                <a:lnTo>
                  <a:pt x="1491734" y="236187"/>
                </a:lnTo>
                <a:close/>
              </a:path>
            </a:pathLst>
          </a:custGeom>
          <a:ln w="62825">
            <a:solidFill>
              <a:srgbClr val="0065FF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456872" y="3983897"/>
            <a:ext cx="2075180" cy="1614805"/>
          </a:xfrm>
          <a:custGeom>
            <a:avLst/>
            <a:gdLst/>
            <a:ahLst/>
            <a:cxnLst/>
            <a:rect l="l" t="t" r="r" b="b"/>
            <a:pathLst>
              <a:path w="2075179" h="1614804">
                <a:moveTo>
                  <a:pt x="1770752" y="236251"/>
                </a:moveTo>
                <a:lnTo>
                  <a:pt x="1809909" y="268419"/>
                </a:lnTo>
                <a:lnTo>
                  <a:pt x="1846366" y="301806"/>
                </a:lnTo>
                <a:lnTo>
                  <a:pt x="1880123" y="336324"/>
                </a:lnTo>
                <a:lnTo>
                  <a:pt x="1911178" y="371888"/>
                </a:lnTo>
                <a:lnTo>
                  <a:pt x="1939534" y="408408"/>
                </a:lnTo>
                <a:lnTo>
                  <a:pt x="1965189" y="445800"/>
                </a:lnTo>
                <a:lnTo>
                  <a:pt x="1988143" y="483975"/>
                </a:lnTo>
                <a:lnTo>
                  <a:pt x="2008397" y="522847"/>
                </a:lnTo>
                <a:lnTo>
                  <a:pt x="2025950" y="562328"/>
                </a:lnTo>
                <a:lnTo>
                  <a:pt x="2040803" y="602332"/>
                </a:lnTo>
                <a:lnTo>
                  <a:pt x="2052955" y="642771"/>
                </a:lnTo>
                <a:lnTo>
                  <a:pt x="2062407" y="683558"/>
                </a:lnTo>
                <a:lnTo>
                  <a:pt x="2069158" y="724606"/>
                </a:lnTo>
                <a:lnTo>
                  <a:pt x="2073209" y="765829"/>
                </a:lnTo>
                <a:lnTo>
                  <a:pt x="2074559" y="807138"/>
                </a:lnTo>
                <a:lnTo>
                  <a:pt x="2073209" y="848448"/>
                </a:lnTo>
                <a:lnTo>
                  <a:pt x="2069158" y="889670"/>
                </a:lnTo>
                <a:lnTo>
                  <a:pt x="2062407" y="930719"/>
                </a:lnTo>
                <a:lnTo>
                  <a:pt x="2052955" y="971506"/>
                </a:lnTo>
                <a:lnTo>
                  <a:pt x="2040803" y="1011945"/>
                </a:lnTo>
                <a:lnTo>
                  <a:pt x="2025950" y="1051948"/>
                </a:lnTo>
                <a:lnTo>
                  <a:pt x="2008397" y="1091429"/>
                </a:lnTo>
                <a:lnTo>
                  <a:pt x="1988143" y="1130301"/>
                </a:lnTo>
                <a:lnTo>
                  <a:pt x="1965189" y="1168476"/>
                </a:lnTo>
                <a:lnTo>
                  <a:pt x="1939534" y="1205867"/>
                </a:lnTo>
                <a:lnTo>
                  <a:pt x="1911178" y="1242388"/>
                </a:lnTo>
                <a:lnTo>
                  <a:pt x="1880123" y="1277951"/>
                </a:lnTo>
                <a:lnTo>
                  <a:pt x="1846366" y="1312469"/>
                </a:lnTo>
                <a:lnTo>
                  <a:pt x="1809909" y="1345856"/>
                </a:lnTo>
                <a:lnTo>
                  <a:pt x="1770752" y="1378023"/>
                </a:lnTo>
                <a:lnTo>
                  <a:pt x="1733246" y="1405817"/>
                </a:lnTo>
                <a:lnTo>
                  <a:pt x="1694438" y="1431874"/>
                </a:lnTo>
                <a:lnTo>
                  <a:pt x="1654412" y="1456194"/>
                </a:lnTo>
                <a:lnTo>
                  <a:pt x="1613250" y="1478776"/>
                </a:lnTo>
                <a:lnTo>
                  <a:pt x="1571039" y="1499622"/>
                </a:lnTo>
                <a:lnTo>
                  <a:pt x="1527860" y="1518730"/>
                </a:lnTo>
                <a:lnTo>
                  <a:pt x="1483800" y="1536102"/>
                </a:lnTo>
                <a:lnTo>
                  <a:pt x="1438941" y="1551736"/>
                </a:lnTo>
                <a:lnTo>
                  <a:pt x="1393367" y="1565633"/>
                </a:lnTo>
                <a:lnTo>
                  <a:pt x="1347164" y="1577793"/>
                </a:lnTo>
                <a:lnTo>
                  <a:pt x="1300414" y="1588216"/>
                </a:lnTo>
                <a:lnTo>
                  <a:pt x="1253202" y="1596901"/>
                </a:lnTo>
                <a:lnTo>
                  <a:pt x="1205611" y="1603850"/>
                </a:lnTo>
                <a:lnTo>
                  <a:pt x="1157727" y="1609061"/>
                </a:lnTo>
                <a:lnTo>
                  <a:pt x="1109632" y="1612535"/>
                </a:lnTo>
                <a:lnTo>
                  <a:pt x="1061412" y="1614272"/>
                </a:lnTo>
                <a:lnTo>
                  <a:pt x="1013149" y="1614272"/>
                </a:lnTo>
                <a:lnTo>
                  <a:pt x="964929" y="1612535"/>
                </a:lnTo>
                <a:lnTo>
                  <a:pt x="916834" y="1609061"/>
                </a:lnTo>
                <a:lnTo>
                  <a:pt x="868950" y="1603850"/>
                </a:lnTo>
                <a:lnTo>
                  <a:pt x="821359" y="1596901"/>
                </a:lnTo>
                <a:lnTo>
                  <a:pt x="774147" y="1588216"/>
                </a:lnTo>
                <a:lnTo>
                  <a:pt x="727398" y="1577793"/>
                </a:lnTo>
                <a:lnTo>
                  <a:pt x="681194" y="1565633"/>
                </a:lnTo>
                <a:lnTo>
                  <a:pt x="635621" y="1551736"/>
                </a:lnTo>
                <a:lnTo>
                  <a:pt x="590762" y="1536102"/>
                </a:lnTo>
                <a:lnTo>
                  <a:pt x="546702" y="1518730"/>
                </a:lnTo>
                <a:lnTo>
                  <a:pt x="503524" y="1499622"/>
                </a:lnTo>
                <a:lnTo>
                  <a:pt x="461312" y="1478776"/>
                </a:lnTo>
                <a:lnTo>
                  <a:pt x="420151" y="1456194"/>
                </a:lnTo>
                <a:lnTo>
                  <a:pt x="380125" y="1431874"/>
                </a:lnTo>
                <a:lnTo>
                  <a:pt x="341317" y="1405817"/>
                </a:lnTo>
                <a:lnTo>
                  <a:pt x="303812" y="1378023"/>
                </a:lnTo>
                <a:lnTo>
                  <a:pt x="264654" y="1345856"/>
                </a:lnTo>
                <a:lnTo>
                  <a:pt x="228197" y="1312469"/>
                </a:lnTo>
                <a:lnTo>
                  <a:pt x="194440" y="1277951"/>
                </a:lnTo>
                <a:lnTo>
                  <a:pt x="163383" y="1242388"/>
                </a:lnTo>
                <a:lnTo>
                  <a:pt x="135027" y="1205867"/>
                </a:lnTo>
                <a:lnTo>
                  <a:pt x="109372" y="1168476"/>
                </a:lnTo>
                <a:lnTo>
                  <a:pt x="86417" y="1130301"/>
                </a:lnTo>
                <a:lnTo>
                  <a:pt x="66163" y="1091429"/>
                </a:lnTo>
                <a:lnTo>
                  <a:pt x="48610" y="1051948"/>
                </a:lnTo>
                <a:lnTo>
                  <a:pt x="33756" y="1011945"/>
                </a:lnTo>
                <a:lnTo>
                  <a:pt x="21604" y="971506"/>
                </a:lnTo>
                <a:lnTo>
                  <a:pt x="12152" y="930719"/>
                </a:lnTo>
                <a:lnTo>
                  <a:pt x="5401" y="889670"/>
                </a:lnTo>
                <a:lnTo>
                  <a:pt x="1350" y="848448"/>
                </a:lnTo>
                <a:lnTo>
                  <a:pt x="0" y="807138"/>
                </a:lnTo>
                <a:lnTo>
                  <a:pt x="1350" y="765829"/>
                </a:lnTo>
                <a:lnTo>
                  <a:pt x="5401" y="724606"/>
                </a:lnTo>
                <a:lnTo>
                  <a:pt x="12152" y="683558"/>
                </a:lnTo>
                <a:lnTo>
                  <a:pt x="21604" y="642771"/>
                </a:lnTo>
                <a:lnTo>
                  <a:pt x="33756" y="602332"/>
                </a:lnTo>
                <a:lnTo>
                  <a:pt x="48610" y="562328"/>
                </a:lnTo>
                <a:lnTo>
                  <a:pt x="66163" y="522847"/>
                </a:lnTo>
                <a:lnTo>
                  <a:pt x="86417" y="483975"/>
                </a:lnTo>
                <a:lnTo>
                  <a:pt x="109372" y="445800"/>
                </a:lnTo>
                <a:lnTo>
                  <a:pt x="135027" y="408408"/>
                </a:lnTo>
                <a:lnTo>
                  <a:pt x="163383" y="371888"/>
                </a:lnTo>
                <a:lnTo>
                  <a:pt x="194440" y="336324"/>
                </a:lnTo>
                <a:lnTo>
                  <a:pt x="228197" y="301806"/>
                </a:lnTo>
                <a:lnTo>
                  <a:pt x="264654" y="268419"/>
                </a:lnTo>
                <a:lnTo>
                  <a:pt x="303812" y="236251"/>
                </a:lnTo>
                <a:lnTo>
                  <a:pt x="341317" y="208457"/>
                </a:lnTo>
                <a:lnTo>
                  <a:pt x="380125" y="182400"/>
                </a:lnTo>
                <a:lnTo>
                  <a:pt x="420151" y="158080"/>
                </a:lnTo>
                <a:lnTo>
                  <a:pt x="461312" y="135497"/>
                </a:lnTo>
                <a:lnTo>
                  <a:pt x="503524" y="114651"/>
                </a:lnTo>
                <a:lnTo>
                  <a:pt x="546702" y="95543"/>
                </a:lnTo>
                <a:lnTo>
                  <a:pt x="590762" y="78171"/>
                </a:lnTo>
                <a:lnTo>
                  <a:pt x="635621" y="62537"/>
                </a:lnTo>
                <a:lnTo>
                  <a:pt x="681194" y="48640"/>
                </a:lnTo>
                <a:lnTo>
                  <a:pt x="727398" y="36480"/>
                </a:lnTo>
                <a:lnTo>
                  <a:pt x="774147" y="26057"/>
                </a:lnTo>
                <a:lnTo>
                  <a:pt x="821359" y="17371"/>
                </a:lnTo>
                <a:lnTo>
                  <a:pt x="868950" y="10422"/>
                </a:lnTo>
                <a:lnTo>
                  <a:pt x="916834" y="5211"/>
                </a:lnTo>
                <a:lnTo>
                  <a:pt x="964929" y="1737"/>
                </a:lnTo>
                <a:lnTo>
                  <a:pt x="1013149" y="0"/>
                </a:lnTo>
                <a:lnTo>
                  <a:pt x="1061412" y="0"/>
                </a:lnTo>
                <a:lnTo>
                  <a:pt x="1109632" y="1737"/>
                </a:lnTo>
                <a:lnTo>
                  <a:pt x="1157727" y="5211"/>
                </a:lnTo>
                <a:lnTo>
                  <a:pt x="1205611" y="10422"/>
                </a:lnTo>
                <a:lnTo>
                  <a:pt x="1253202" y="17371"/>
                </a:lnTo>
                <a:lnTo>
                  <a:pt x="1300414" y="26057"/>
                </a:lnTo>
                <a:lnTo>
                  <a:pt x="1347164" y="36480"/>
                </a:lnTo>
                <a:lnTo>
                  <a:pt x="1393367" y="48640"/>
                </a:lnTo>
                <a:lnTo>
                  <a:pt x="1438941" y="62537"/>
                </a:lnTo>
                <a:lnTo>
                  <a:pt x="1483800" y="78171"/>
                </a:lnTo>
                <a:lnTo>
                  <a:pt x="1527860" y="95543"/>
                </a:lnTo>
                <a:lnTo>
                  <a:pt x="1571039" y="114651"/>
                </a:lnTo>
                <a:lnTo>
                  <a:pt x="1613250" y="135497"/>
                </a:lnTo>
                <a:lnTo>
                  <a:pt x="1654412" y="158080"/>
                </a:lnTo>
                <a:lnTo>
                  <a:pt x="1694438" y="182400"/>
                </a:lnTo>
                <a:lnTo>
                  <a:pt x="1733246" y="208457"/>
                </a:lnTo>
                <a:lnTo>
                  <a:pt x="1770752" y="236251"/>
                </a:lnTo>
                <a:close/>
              </a:path>
            </a:pathLst>
          </a:custGeom>
          <a:ln w="62825">
            <a:solidFill>
              <a:srgbClr val="0065FF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15484209" y="531785"/>
            <a:ext cx="1021715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b="1" spc="-350" dirty="0">
                <a:solidFill>
                  <a:srgbClr val="0065FF"/>
                </a:solidFill>
                <a:latin typeface="Verdana"/>
                <a:cs typeface="Verdana"/>
              </a:rPr>
              <a:t>Ba</a:t>
            </a:r>
            <a:r>
              <a:rPr sz="2300" b="1" spc="-110" dirty="0">
                <a:solidFill>
                  <a:srgbClr val="0065FF"/>
                </a:solidFill>
                <a:latin typeface="Verdana"/>
                <a:cs typeface="Verdana"/>
              </a:rPr>
              <a:t>c</a:t>
            </a:r>
            <a:r>
              <a:rPr sz="2300" b="1" spc="-290" dirty="0">
                <a:solidFill>
                  <a:srgbClr val="0065FF"/>
                </a:solidFill>
                <a:latin typeface="Verdana"/>
                <a:cs typeface="Verdana"/>
              </a:rPr>
              <a:t>k</a:t>
            </a:r>
            <a:r>
              <a:rPr sz="2300" b="1" spc="-315" dirty="0">
                <a:solidFill>
                  <a:srgbClr val="0065FF"/>
                </a:solidFill>
                <a:latin typeface="Verdana"/>
                <a:cs typeface="Verdana"/>
              </a:rPr>
              <a:t>u</a:t>
            </a:r>
            <a:r>
              <a:rPr sz="2300" b="1" spc="-200" dirty="0">
                <a:solidFill>
                  <a:srgbClr val="0065FF"/>
                </a:solidFill>
                <a:latin typeface="Verdana"/>
                <a:cs typeface="Verdana"/>
              </a:rPr>
              <a:t>p</a:t>
            </a:r>
            <a:endParaRPr sz="2300">
              <a:latin typeface="Verdana"/>
              <a:cs typeface="Verdan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2384828" y="3065740"/>
            <a:ext cx="781685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b="1" spc="-155" dirty="0">
                <a:solidFill>
                  <a:srgbClr val="0065FF"/>
                </a:solidFill>
                <a:latin typeface="Verdana"/>
                <a:cs typeface="Verdana"/>
              </a:rPr>
              <a:t>Glif</a:t>
            </a:r>
            <a:r>
              <a:rPr sz="2300" b="1" spc="-120" dirty="0">
                <a:solidFill>
                  <a:srgbClr val="0065FF"/>
                </a:solidFill>
                <a:latin typeface="Verdana"/>
                <a:cs typeface="Verdana"/>
              </a:rPr>
              <a:t>f</a:t>
            </a:r>
            <a:r>
              <a:rPr sz="2300" b="1" spc="-204" dirty="0">
                <a:solidFill>
                  <a:srgbClr val="0065FF"/>
                </a:solidFill>
                <a:latin typeface="Verdana"/>
                <a:cs typeface="Verdana"/>
              </a:rPr>
              <a:t>y</a:t>
            </a:r>
            <a:endParaRPr sz="2300">
              <a:latin typeface="Verdana"/>
              <a:cs typeface="Verdan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2782722" y="9683339"/>
            <a:ext cx="1340485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b="1" spc="-240" dirty="0">
                <a:solidFill>
                  <a:srgbClr val="0065FF"/>
                </a:solidFill>
                <a:latin typeface="Verdana"/>
                <a:cs typeface="Verdana"/>
              </a:rPr>
              <a:t>L</a:t>
            </a:r>
            <a:r>
              <a:rPr sz="2300" b="1" spc="-265" dirty="0">
                <a:solidFill>
                  <a:srgbClr val="0065FF"/>
                </a:solidFill>
                <a:latin typeface="Verdana"/>
                <a:cs typeface="Verdana"/>
              </a:rPr>
              <a:t>a</a:t>
            </a:r>
            <a:r>
              <a:rPr sz="2300" b="1" spc="-320" dirty="0">
                <a:solidFill>
                  <a:srgbClr val="0065FF"/>
                </a:solidFill>
                <a:latin typeface="Verdana"/>
                <a:cs typeface="Verdana"/>
              </a:rPr>
              <a:t>n</a:t>
            </a:r>
            <a:r>
              <a:rPr sz="2300" b="1" spc="-265" dirty="0">
                <a:solidFill>
                  <a:srgbClr val="0065FF"/>
                </a:solidFill>
                <a:latin typeface="Verdana"/>
                <a:cs typeface="Verdana"/>
              </a:rPr>
              <a:t>g</a:t>
            </a:r>
            <a:r>
              <a:rPr sz="2300" b="1" spc="-315" dirty="0">
                <a:solidFill>
                  <a:srgbClr val="0065FF"/>
                </a:solidFill>
                <a:latin typeface="Verdana"/>
                <a:cs typeface="Verdana"/>
              </a:rPr>
              <a:t>u</a:t>
            </a:r>
            <a:r>
              <a:rPr sz="2300" b="1" spc="-325" dirty="0">
                <a:solidFill>
                  <a:srgbClr val="0065FF"/>
                </a:solidFill>
                <a:latin typeface="Verdana"/>
                <a:cs typeface="Verdana"/>
              </a:rPr>
              <a:t>a</a:t>
            </a:r>
            <a:r>
              <a:rPr sz="2300" b="1" spc="-254" dirty="0">
                <a:solidFill>
                  <a:srgbClr val="0065FF"/>
                </a:solidFill>
                <a:latin typeface="Verdana"/>
                <a:cs typeface="Verdana"/>
              </a:rPr>
              <a:t>ge</a:t>
            </a:r>
            <a:endParaRPr sz="2300">
              <a:latin typeface="Verdana"/>
              <a:cs typeface="Verdan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009745" y="8592399"/>
            <a:ext cx="195072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b="1" spc="-245" dirty="0">
                <a:solidFill>
                  <a:srgbClr val="0065FF"/>
                </a:solidFill>
                <a:latin typeface="Verdana"/>
                <a:cs typeface="Verdana"/>
              </a:rPr>
              <a:t>Sprint</a:t>
            </a:r>
            <a:r>
              <a:rPr sz="2300" b="1" spc="-320" dirty="0">
                <a:solidFill>
                  <a:srgbClr val="0065FF"/>
                </a:solidFill>
                <a:latin typeface="Verdana"/>
                <a:cs typeface="Verdana"/>
              </a:rPr>
              <a:t> </a:t>
            </a:r>
            <a:r>
              <a:rPr sz="2300" b="1" spc="-270" dirty="0">
                <a:solidFill>
                  <a:srgbClr val="0065FF"/>
                </a:solidFill>
                <a:latin typeface="Verdana"/>
                <a:cs typeface="Verdana"/>
              </a:rPr>
              <a:t>Reports</a:t>
            </a:r>
            <a:endParaRPr sz="2300">
              <a:latin typeface="Verdana"/>
              <a:cs typeface="Verdan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424137" y="4278394"/>
            <a:ext cx="1748789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b="1" spc="-225" dirty="0">
                <a:solidFill>
                  <a:srgbClr val="0065FF"/>
                </a:solidFill>
                <a:latin typeface="Verdana"/>
                <a:cs typeface="Verdana"/>
              </a:rPr>
              <a:t>Notifications</a:t>
            </a:r>
            <a:endParaRPr sz="2300">
              <a:latin typeface="Verdana"/>
              <a:cs typeface="Verdan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849499" y="3524490"/>
            <a:ext cx="161163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b="1" spc="-295" dirty="0">
                <a:solidFill>
                  <a:srgbClr val="0065FF"/>
                </a:solidFill>
                <a:latin typeface="Verdana"/>
                <a:cs typeface="Verdana"/>
              </a:rPr>
              <a:t>Permissions</a:t>
            </a:r>
            <a:endParaRPr sz="2300">
              <a:latin typeface="Verdana"/>
              <a:cs typeface="Verdana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997818" y="1304663"/>
            <a:ext cx="203962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b="1" spc="-345" dirty="0">
                <a:solidFill>
                  <a:srgbClr val="0065FF"/>
                </a:solidFill>
                <a:latin typeface="Verdana"/>
                <a:cs typeface="Verdana"/>
              </a:rPr>
              <a:t>Team</a:t>
            </a:r>
            <a:r>
              <a:rPr sz="2300" b="1" spc="-325" dirty="0">
                <a:solidFill>
                  <a:srgbClr val="0065FF"/>
                </a:solidFill>
                <a:latin typeface="Verdana"/>
                <a:cs typeface="Verdana"/>
              </a:rPr>
              <a:t> </a:t>
            </a:r>
            <a:r>
              <a:rPr sz="2300" b="1" spc="-229" dirty="0">
                <a:solidFill>
                  <a:srgbClr val="0065FF"/>
                </a:solidFill>
                <a:latin typeface="Verdana"/>
                <a:cs typeface="Verdana"/>
              </a:rPr>
              <a:t>Calendar</a:t>
            </a:r>
            <a:endParaRPr sz="2300">
              <a:latin typeface="Verdana"/>
              <a:cs typeface="Verdana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307944" y="257424"/>
            <a:ext cx="518159" cy="518159"/>
          </a:xfrm>
          <a:custGeom>
            <a:avLst/>
            <a:gdLst/>
            <a:ahLst/>
            <a:cxnLst/>
            <a:rect l="l" t="t" r="r" b="b"/>
            <a:pathLst>
              <a:path w="518159" h="518159">
                <a:moveTo>
                  <a:pt x="281094" y="0"/>
                </a:moveTo>
                <a:lnTo>
                  <a:pt x="236797" y="0"/>
                </a:lnTo>
                <a:lnTo>
                  <a:pt x="193019" y="7523"/>
                </a:lnTo>
                <a:lnTo>
                  <a:pt x="150798" y="22570"/>
                </a:lnTo>
                <a:lnTo>
                  <a:pt x="111172" y="45141"/>
                </a:lnTo>
                <a:lnTo>
                  <a:pt x="75179" y="75235"/>
                </a:lnTo>
                <a:lnTo>
                  <a:pt x="45107" y="111218"/>
                </a:lnTo>
                <a:lnTo>
                  <a:pt x="22553" y="150833"/>
                </a:lnTo>
                <a:lnTo>
                  <a:pt x="7517" y="193044"/>
                </a:lnTo>
                <a:lnTo>
                  <a:pt x="0" y="236814"/>
                </a:lnTo>
                <a:lnTo>
                  <a:pt x="0" y="281106"/>
                </a:lnTo>
                <a:lnTo>
                  <a:pt x="7517" y="324884"/>
                </a:lnTo>
                <a:lnTo>
                  <a:pt x="22553" y="367110"/>
                </a:lnTo>
                <a:lnTo>
                  <a:pt x="45107" y="406749"/>
                </a:lnTo>
                <a:lnTo>
                  <a:pt x="75179" y="442763"/>
                </a:lnTo>
                <a:lnTo>
                  <a:pt x="111172" y="472826"/>
                </a:lnTo>
                <a:lnTo>
                  <a:pt x="150798" y="495373"/>
                </a:lnTo>
                <a:lnTo>
                  <a:pt x="193019" y="510405"/>
                </a:lnTo>
                <a:lnTo>
                  <a:pt x="236797" y="517921"/>
                </a:lnTo>
                <a:lnTo>
                  <a:pt x="281094" y="517921"/>
                </a:lnTo>
                <a:lnTo>
                  <a:pt x="324871" y="510405"/>
                </a:lnTo>
                <a:lnTo>
                  <a:pt x="367092" y="495373"/>
                </a:lnTo>
                <a:lnTo>
                  <a:pt x="406718" y="472826"/>
                </a:lnTo>
                <a:lnTo>
                  <a:pt x="442711" y="442763"/>
                </a:lnTo>
                <a:lnTo>
                  <a:pt x="472783" y="406749"/>
                </a:lnTo>
                <a:lnTo>
                  <a:pt x="495336" y="367110"/>
                </a:lnTo>
                <a:lnTo>
                  <a:pt x="510372" y="324884"/>
                </a:lnTo>
                <a:lnTo>
                  <a:pt x="517890" y="281106"/>
                </a:lnTo>
                <a:lnTo>
                  <a:pt x="517890" y="236814"/>
                </a:lnTo>
                <a:lnTo>
                  <a:pt x="510372" y="193044"/>
                </a:lnTo>
                <a:lnTo>
                  <a:pt x="495336" y="150833"/>
                </a:lnTo>
                <a:lnTo>
                  <a:pt x="472783" y="111218"/>
                </a:lnTo>
                <a:lnTo>
                  <a:pt x="442711" y="75235"/>
                </a:lnTo>
                <a:lnTo>
                  <a:pt x="406718" y="45141"/>
                </a:lnTo>
                <a:lnTo>
                  <a:pt x="367092" y="22570"/>
                </a:lnTo>
                <a:lnTo>
                  <a:pt x="324871" y="7523"/>
                </a:lnTo>
                <a:lnTo>
                  <a:pt x="28109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07943" y="257476"/>
            <a:ext cx="518159" cy="518159"/>
          </a:xfrm>
          <a:custGeom>
            <a:avLst/>
            <a:gdLst/>
            <a:ahLst/>
            <a:cxnLst/>
            <a:rect l="l" t="t" r="r" b="b"/>
            <a:pathLst>
              <a:path w="518159" h="518159">
                <a:moveTo>
                  <a:pt x="442711" y="75178"/>
                </a:moveTo>
                <a:lnTo>
                  <a:pt x="472783" y="111171"/>
                </a:lnTo>
                <a:lnTo>
                  <a:pt x="495336" y="150797"/>
                </a:lnTo>
                <a:lnTo>
                  <a:pt x="510372" y="193018"/>
                </a:lnTo>
                <a:lnTo>
                  <a:pt x="517890" y="236796"/>
                </a:lnTo>
                <a:lnTo>
                  <a:pt x="517890" y="281093"/>
                </a:lnTo>
                <a:lnTo>
                  <a:pt x="510372" y="324871"/>
                </a:lnTo>
                <a:lnTo>
                  <a:pt x="495336" y="367092"/>
                </a:lnTo>
                <a:lnTo>
                  <a:pt x="472783" y="406718"/>
                </a:lnTo>
                <a:lnTo>
                  <a:pt x="442711" y="442711"/>
                </a:lnTo>
                <a:lnTo>
                  <a:pt x="406718" y="472783"/>
                </a:lnTo>
                <a:lnTo>
                  <a:pt x="367092" y="495336"/>
                </a:lnTo>
                <a:lnTo>
                  <a:pt x="324871" y="510372"/>
                </a:lnTo>
                <a:lnTo>
                  <a:pt x="281093" y="517890"/>
                </a:lnTo>
                <a:lnTo>
                  <a:pt x="236796" y="517890"/>
                </a:lnTo>
                <a:lnTo>
                  <a:pt x="193018" y="510372"/>
                </a:lnTo>
                <a:lnTo>
                  <a:pt x="150797" y="495336"/>
                </a:lnTo>
                <a:lnTo>
                  <a:pt x="111171" y="472783"/>
                </a:lnTo>
                <a:lnTo>
                  <a:pt x="75178" y="442711"/>
                </a:lnTo>
                <a:lnTo>
                  <a:pt x="45107" y="406718"/>
                </a:lnTo>
                <a:lnTo>
                  <a:pt x="22553" y="367092"/>
                </a:lnTo>
                <a:lnTo>
                  <a:pt x="7517" y="324871"/>
                </a:lnTo>
                <a:lnTo>
                  <a:pt x="0" y="281093"/>
                </a:lnTo>
                <a:lnTo>
                  <a:pt x="0" y="236796"/>
                </a:lnTo>
                <a:lnTo>
                  <a:pt x="7517" y="193018"/>
                </a:lnTo>
                <a:lnTo>
                  <a:pt x="22553" y="150797"/>
                </a:lnTo>
                <a:lnTo>
                  <a:pt x="45107" y="111171"/>
                </a:lnTo>
                <a:lnTo>
                  <a:pt x="75178" y="75178"/>
                </a:lnTo>
                <a:lnTo>
                  <a:pt x="111171" y="45107"/>
                </a:lnTo>
                <a:lnTo>
                  <a:pt x="150797" y="22553"/>
                </a:lnTo>
                <a:lnTo>
                  <a:pt x="193018" y="7517"/>
                </a:lnTo>
                <a:lnTo>
                  <a:pt x="236796" y="0"/>
                </a:lnTo>
                <a:lnTo>
                  <a:pt x="281093" y="0"/>
                </a:lnTo>
                <a:lnTo>
                  <a:pt x="324871" y="7517"/>
                </a:lnTo>
                <a:lnTo>
                  <a:pt x="367092" y="22553"/>
                </a:lnTo>
                <a:lnTo>
                  <a:pt x="406718" y="45107"/>
                </a:lnTo>
                <a:lnTo>
                  <a:pt x="442711" y="75178"/>
                </a:lnTo>
                <a:close/>
              </a:path>
            </a:pathLst>
          </a:custGeom>
          <a:ln w="6282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07944" y="906632"/>
            <a:ext cx="518159" cy="518159"/>
          </a:xfrm>
          <a:custGeom>
            <a:avLst/>
            <a:gdLst/>
            <a:ahLst/>
            <a:cxnLst/>
            <a:rect l="l" t="t" r="r" b="b"/>
            <a:pathLst>
              <a:path w="518159" h="518159">
                <a:moveTo>
                  <a:pt x="281094" y="0"/>
                </a:moveTo>
                <a:lnTo>
                  <a:pt x="236797" y="0"/>
                </a:lnTo>
                <a:lnTo>
                  <a:pt x="193019" y="7518"/>
                </a:lnTo>
                <a:lnTo>
                  <a:pt x="150798" y="22554"/>
                </a:lnTo>
                <a:lnTo>
                  <a:pt x="111172" y="45108"/>
                </a:lnTo>
                <a:lnTo>
                  <a:pt x="75179" y="75180"/>
                </a:lnTo>
                <a:lnTo>
                  <a:pt x="45107" y="111171"/>
                </a:lnTo>
                <a:lnTo>
                  <a:pt x="22553" y="150795"/>
                </a:lnTo>
                <a:lnTo>
                  <a:pt x="7517" y="193015"/>
                </a:lnTo>
                <a:lnTo>
                  <a:pt x="0" y="236792"/>
                </a:lnTo>
                <a:lnTo>
                  <a:pt x="0" y="281089"/>
                </a:lnTo>
                <a:lnTo>
                  <a:pt x="7517" y="324867"/>
                </a:lnTo>
                <a:lnTo>
                  <a:pt x="22553" y="367088"/>
                </a:lnTo>
                <a:lnTo>
                  <a:pt x="45107" y="406715"/>
                </a:lnTo>
                <a:lnTo>
                  <a:pt x="75179" y="442709"/>
                </a:lnTo>
                <a:lnTo>
                  <a:pt x="111172" y="472781"/>
                </a:lnTo>
                <a:lnTo>
                  <a:pt x="150798" y="495335"/>
                </a:lnTo>
                <a:lnTo>
                  <a:pt x="193019" y="510371"/>
                </a:lnTo>
                <a:lnTo>
                  <a:pt x="236797" y="517889"/>
                </a:lnTo>
                <a:lnTo>
                  <a:pt x="281094" y="517889"/>
                </a:lnTo>
                <a:lnTo>
                  <a:pt x="324871" y="510371"/>
                </a:lnTo>
                <a:lnTo>
                  <a:pt x="367092" y="495335"/>
                </a:lnTo>
                <a:lnTo>
                  <a:pt x="406718" y="472781"/>
                </a:lnTo>
                <a:lnTo>
                  <a:pt x="442711" y="442709"/>
                </a:lnTo>
                <a:lnTo>
                  <a:pt x="472783" y="406715"/>
                </a:lnTo>
                <a:lnTo>
                  <a:pt x="495336" y="367088"/>
                </a:lnTo>
                <a:lnTo>
                  <a:pt x="510372" y="324867"/>
                </a:lnTo>
                <a:lnTo>
                  <a:pt x="517890" y="281089"/>
                </a:lnTo>
                <a:lnTo>
                  <a:pt x="517890" y="236792"/>
                </a:lnTo>
                <a:lnTo>
                  <a:pt x="510372" y="193015"/>
                </a:lnTo>
                <a:lnTo>
                  <a:pt x="495336" y="150795"/>
                </a:lnTo>
                <a:lnTo>
                  <a:pt x="472783" y="111171"/>
                </a:lnTo>
                <a:lnTo>
                  <a:pt x="442711" y="75180"/>
                </a:lnTo>
                <a:lnTo>
                  <a:pt x="406718" y="45108"/>
                </a:lnTo>
                <a:lnTo>
                  <a:pt x="367092" y="22554"/>
                </a:lnTo>
                <a:lnTo>
                  <a:pt x="324871" y="7518"/>
                </a:lnTo>
                <a:lnTo>
                  <a:pt x="281094" y="0"/>
                </a:lnTo>
                <a:close/>
              </a:path>
            </a:pathLst>
          </a:custGeom>
          <a:solidFill>
            <a:srgbClr val="0065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07943" y="906629"/>
            <a:ext cx="518159" cy="518159"/>
          </a:xfrm>
          <a:custGeom>
            <a:avLst/>
            <a:gdLst/>
            <a:ahLst/>
            <a:cxnLst/>
            <a:rect l="l" t="t" r="r" b="b"/>
            <a:pathLst>
              <a:path w="518159" h="518159">
                <a:moveTo>
                  <a:pt x="442711" y="75178"/>
                </a:moveTo>
                <a:lnTo>
                  <a:pt x="472783" y="111171"/>
                </a:lnTo>
                <a:lnTo>
                  <a:pt x="495336" y="150797"/>
                </a:lnTo>
                <a:lnTo>
                  <a:pt x="510372" y="193018"/>
                </a:lnTo>
                <a:lnTo>
                  <a:pt x="517890" y="236796"/>
                </a:lnTo>
                <a:lnTo>
                  <a:pt x="517890" y="281093"/>
                </a:lnTo>
                <a:lnTo>
                  <a:pt x="510372" y="324871"/>
                </a:lnTo>
                <a:lnTo>
                  <a:pt x="495336" y="367092"/>
                </a:lnTo>
                <a:lnTo>
                  <a:pt x="472783" y="406718"/>
                </a:lnTo>
                <a:lnTo>
                  <a:pt x="442711" y="442711"/>
                </a:lnTo>
                <a:lnTo>
                  <a:pt x="406718" y="472783"/>
                </a:lnTo>
                <a:lnTo>
                  <a:pt x="367092" y="495336"/>
                </a:lnTo>
                <a:lnTo>
                  <a:pt x="324871" y="510372"/>
                </a:lnTo>
                <a:lnTo>
                  <a:pt x="281093" y="517890"/>
                </a:lnTo>
                <a:lnTo>
                  <a:pt x="236796" y="517890"/>
                </a:lnTo>
                <a:lnTo>
                  <a:pt x="193018" y="510372"/>
                </a:lnTo>
                <a:lnTo>
                  <a:pt x="150797" y="495336"/>
                </a:lnTo>
                <a:lnTo>
                  <a:pt x="111171" y="472783"/>
                </a:lnTo>
                <a:lnTo>
                  <a:pt x="75178" y="442711"/>
                </a:lnTo>
                <a:lnTo>
                  <a:pt x="45107" y="406718"/>
                </a:lnTo>
                <a:lnTo>
                  <a:pt x="22553" y="367092"/>
                </a:lnTo>
                <a:lnTo>
                  <a:pt x="7517" y="324871"/>
                </a:lnTo>
                <a:lnTo>
                  <a:pt x="0" y="281093"/>
                </a:lnTo>
                <a:lnTo>
                  <a:pt x="0" y="236796"/>
                </a:lnTo>
                <a:lnTo>
                  <a:pt x="7517" y="193018"/>
                </a:lnTo>
                <a:lnTo>
                  <a:pt x="22553" y="150797"/>
                </a:lnTo>
                <a:lnTo>
                  <a:pt x="45107" y="111171"/>
                </a:lnTo>
                <a:lnTo>
                  <a:pt x="75178" y="75178"/>
                </a:lnTo>
                <a:lnTo>
                  <a:pt x="111171" y="45107"/>
                </a:lnTo>
                <a:lnTo>
                  <a:pt x="150797" y="22553"/>
                </a:lnTo>
                <a:lnTo>
                  <a:pt x="193018" y="7517"/>
                </a:lnTo>
                <a:lnTo>
                  <a:pt x="236796" y="0"/>
                </a:lnTo>
                <a:lnTo>
                  <a:pt x="281093" y="0"/>
                </a:lnTo>
                <a:lnTo>
                  <a:pt x="324871" y="7517"/>
                </a:lnTo>
                <a:lnTo>
                  <a:pt x="367092" y="22553"/>
                </a:lnTo>
                <a:lnTo>
                  <a:pt x="406718" y="45107"/>
                </a:lnTo>
                <a:lnTo>
                  <a:pt x="442711" y="75178"/>
                </a:lnTo>
                <a:close/>
              </a:path>
            </a:pathLst>
          </a:custGeom>
          <a:ln w="6282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07944" y="1555824"/>
            <a:ext cx="518159" cy="518159"/>
          </a:xfrm>
          <a:custGeom>
            <a:avLst/>
            <a:gdLst/>
            <a:ahLst/>
            <a:cxnLst/>
            <a:rect l="l" t="t" r="r" b="b"/>
            <a:pathLst>
              <a:path w="518159" h="518160">
                <a:moveTo>
                  <a:pt x="281094" y="0"/>
                </a:moveTo>
                <a:lnTo>
                  <a:pt x="236797" y="0"/>
                </a:lnTo>
                <a:lnTo>
                  <a:pt x="193019" y="7517"/>
                </a:lnTo>
                <a:lnTo>
                  <a:pt x="150798" y="22551"/>
                </a:lnTo>
                <a:lnTo>
                  <a:pt x="111172" y="45103"/>
                </a:lnTo>
                <a:lnTo>
                  <a:pt x="75179" y="75173"/>
                </a:lnTo>
                <a:lnTo>
                  <a:pt x="45107" y="111167"/>
                </a:lnTo>
                <a:lnTo>
                  <a:pt x="22553" y="150793"/>
                </a:lnTo>
                <a:lnTo>
                  <a:pt x="7517" y="193015"/>
                </a:lnTo>
                <a:lnTo>
                  <a:pt x="0" y="236793"/>
                </a:lnTo>
                <a:lnTo>
                  <a:pt x="0" y="281091"/>
                </a:lnTo>
                <a:lnTo>
                  <a:pt x="7517" y="324869"/>
                </a:lnTo>
                <a:lnTo>
                  <a:pt x="22553" y="367091"/>
                </a:lnTo>
                <a:lnTo>
                  <a:pt x="45107" y="406717"/>
                </a:lnTo>
                <a:lnTo>
                  <a:pt x="75179" y="442711"/>
                </a:lnTo>
                <a:lnTo>
                  <a:pt x="111172" y="472784"/>
                </a:lnTo>
                <a:lnTo>
                  <a:pt x="150798" y="495338"/>
                </a:lnTo>
                <a:lnTo>
                  <a:pt x="193019" y="510374"/>
                </a:lnTo>
                <a:lnTo>
                  <a:pt x="236797" y="517892"/>
                </a:lnTo>
                <a:lnTo>
                  <a:pt x="281094" y="517892"/>
                </a:lnTo>
                <a:lnTo>
                  <a:pt x="324871" y="510374"/>
                </a:lnTo>
                <a:lnTo>
                  <a:pt x="367092" y="495338"/>
                </a:lnTo>
                <a:lnTo>
                  <a:pt x="406718" y="472784"/>
                </a:lnTo>
                <a:lnTo>
                  <a:pt x="442711" y="442711"/>
                </a:lnTo>
                <a:lnTo>
                  <a:pt x="472783" y="406717"/>
                </a:lnTo>
                <a:lnTo>
                  <a:pt x="495336" y="367091"/>
                </a:lnTo>
                <a:lnTo>
                  <a:pt x="510372" y="324869"/>
                </a:lnTo>
                <a:lnTo>
                  <a:pt x="517890" y="281091"/>
                </a:lnTo>
                <a:lnTo>
                  <a:pt x="517890" y="236793"/>
                </a:lnTo>
                <a:lnTo>
                  <a:pt x="510372" y="193015"/>
                </a:lnTo>
                <a:lnTo>
                  <a:pt x="495336" y="150793"/>
                </a:lnTo>
                <a:lnTo>
                  <a:pt x="472783" y="111167"/>
                </a:lnTo>
                <a:lnTo>
                  <a:pt x="442711" y="75173"/>
                </a:lnTo>
                <a:lnTo>
                  <a:pt x="406718" y="45103"/>
                </a:lnTo>
                <a:lnTo>
                  <a:pt x="367092" y="22551"/>
                </a:lnTo>
                <a:lnTo>
                  <a:pt x="324871" y="7517"/>
                </a:lnTo>
                <a:lnTo>
                  <a:pt x="281094" y="0"/>
                </a:lnTo>
                <a:close/>
              </a:path>
            </a:pathLst>
          </a:custGeom>
          <a:solidFill>
            <a:srgbClr val="DE350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07943" y="1555824"/>
            <a:ext cx="518159" cy="518159"/>
          </a:xfrm>
          <a:custGeom>
            <a:avLst/>
            <a:gdLst/>
            <a:ahLst/>
            <a:cxnLst/>
            <a:rect l="l" t="t" r="r" b="b"/>
            <a:pathLst>
              <a:path w="518159" h="518160">
                <a:moveTo>
                  <a:pt x="442711" y="75178"/>
                </a:moveTo>
                <a:lnTo>
                  <a:pt x="472783" y="111171"/>
                </a:lnTo>
                <a:lnTo>
                  <a:pt x="495336" y="150797"/>
                </a:lnTo>
                <a:lnTo>
                  <a:pt x="510372" y="193018"/>
                </a:lnTo>
                <a:lnTo>
                  <a:pt x="517890" y="236796"/>
                </a:lnTo>
                <a:lnTo>
                  <a:pt x="517890" y="281093"/>
                </a:lnTo>
                <a:lnTo>
                  <a:pt x="510372" y="324871"/>
                </a:lnTo>
                <a:lnTo>
                  <a:pt x="495336" y="367092"/>
                </a:lnTo>
                <a:lnTo>
                  <a:pt x="472783" y="406718"/>
                </a:lnTo>
                <a:lnTo>
                  <a:pt x="442711" y="442711"/>
                </a:lnTo>
                <a:lnTo>
                  <a:pt x="406718" y="472783"/>
                </a:lnTo>
                <a:lnTo>
                  <a:pt x="367092" y="495336"/>
                </a:lnTo>
                <a:lnTo>
                  <a:pt x="324871" y="510372"/>
                </a:lnTo>
                <a:lnTo>
                  <a:pt x="281093" y="517890"/>
                </a:lnTo>
                <a:lnTo>
                  <a:pt x="236796" y="517890"/>
                </a:lnTo>
                <a:lnTo>
                  <a:pt x="193018" y="510372"/>
                </a:lnTo>
                <a:lnTo>
                  <a:pt x="150797" y="495336"/>
                </a:lnTo>
                <a:lnTo>
                  <a:pt x="111171" y="472783"/>
                </a:lnTo>
                <a:lnTo>
                  <a:pt x="75178" y="442711"/>
                </a:lnTo>
                <a:lnTo>
                  <a:pt x="45107" y="406718"/>
                </a:lnTo>
                <a:lnTo>
                  <a:pt x="22553" y="367092"/>
                </a:lnTo>
                <a:lnTo>
                  <a:pt x="7517" y="324871"/>
                </a:lnTo>
                <a:lnTo>
                  <a:pt x="0" y="281093"/>
                </a:lnTo>
                <a:lnTo>
                  <a:pt x="0" y="236796"/>
                </a:lnTo>
                <a:lnTo>
                  <a:pt x="7517" y="193018"/>
                </a:lnTo>
                <a:lnTo>
                  <a:pt x="22553" y="150797"/>
                </a:lnTo>
                <a:lnTo>
                  <a:pt x="45107" y="111171"/>
                </a:lnTo>
                <a:lnTo>
                  <a:pt x="75178" y="75178"/>
                </a:lnTo>
                <a:lnTo>
                  <a:pt x="111171" y="45107"/>
                </a:lnTo>
                <a:lnTo>
                  <a:pt x="150797" y="22553"/>
                </a:lnTo>
                <a:lnTo>
                  <a:pt x="193018" y="7517"/>
                </a:lnTo>
                <a:lnTo>
                  <a:pt x="236796" y="0"/>
                </a:lnTo>
                <a:lnTo>
                  <a:pt x="281093" y="0"/>
                </a:lnTo>
                <a:lnTo>
                  <a:pt x="324871" y="7517"/>
                </a:lnTo>
                <a:lnTo>
                  <a:pt x="367092" y="22553"/>
                </a:lnTo>
                <a:lnTo>
                  <a:pt x="406718" y="45107"/>
                </a:lnTo>
                <a:lnTo>
                  <a:pt x="442711" y="75178"/>
                </a:lnTo>
                <a:close/>
              </a:path>
            </a:pathLst>
          </a:custGeom>
          <a:ln w="6282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929679" y="322368"/>
            <a:ext cx="2424430" cy="167576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spc="-135" dirty="0">
                <a:solidFill>
                  <a:srgbClr val="091E42"/>
                </a:solidFill>
                <a:latin typeface="Verdana"/>
                <a:cs typeface="Verdana"/>
              </a:rPr>
              <a:t>Support</a:t>
            </a:r>
            <a:r>
              <a:rPr sz="2300" spc="-295" dirty="0">
                <a:solidFill>
                  <a:srgbClr val="091E42"/>
                </a:solidFill>
                <a:latin typeface="Verdana"/>
                <a:cs typeface="Verdana"/>
              </a:rPr>
              <a:t> </a:t>
            </a:r>
            <a:r>
              <a:rPr sz="2300" spc="-120" dirty="0">
                <a:solidFill>
                  <a:srgbClr val="091E42"/>
                </a:solidFill>
                <a:latin typeface="Verdana"/>
                <a:cs typeface="Verdana"/>
              </a:rPr>
              <a:t>Tickets</a:t>
            </a:r>
            <a:endParaRPr sz="2300">
              <a:latin typeface="Verdana"/>
              <a:cs typeface="Verdana"/>
            </a:endParaRPr>
          </a:p>
          <a:p>
            <a:pPr marL="12700" marR="5080">
              <a:lnSpc>
                <a:spcPct val="185200"/>
              </a:lnSpc>
            </a:pPr>
            <a:r>
              <a:rPr sz="2300" spc="-120" dirty="0">
                <a:solidFill>
                  <a:srgbClr val="091E42"/>
                </a:solidFill>
                <a:latin typeface="Verdana"/>
                <a:cs typeface="Verdana"/>
              </a:rPr>
              <a:t>Knowledge</a:t>
            </a:r>
            <a:r>
              <a:rPr sz="2300" spc="-335" dirty="0">
                <a:solidFill>
                  <a:srgbClr val="091E42"/>
                </a:solidFill>
                <a:latin typeface="Verdana"/>
                <a:cs typeface="Verdana"/>
              </a:rPr>
              <a:t> </a:t>
            </a:r>
            <a:r>
              <a:rPr sz="2300" spc="-70" dirty="0">
                <a:solidFill>
                  <a:srgbClr val="091E42"/>
                </a:solidFill>
                <a:latin typeface="Verdana"/>
                <a:cs typeface="Verdana"/>
              </a:rPr>
              <a:t>Article  </a:t>
            </a:r>
            <a:r>
              <a:rPr sz="2300" spc="-180" dirty="0">
                <a:solidFill>
                  <a:srgbClr val="091E42"/>
                </a:solidFill>
                <a:latin typeface="Verdana"/>
                <a:cs typeface="Verdana"/>
              </a:rPr>
              <a:t>Bug</a:t>
            </a:r>
            <a:endParaRPr sz="2300">
              <a:latin typeface="Verdana"/>
              <a:cs typeface="Verdana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7310280" y="9889800"/>
            <a:ext cx="861694" cy="831215"/>
          </a:xfrm>
          <a:custGeom>
            <a:avLst/>
            <a:gdLst/>
            <a:ahLst/>
            <a:cxnLst/>
            <a:rect l="l" t="t" r="r" b="b"/>
            <a:pathLst>
              <a:path w="861695" h="831215">
                <a:moveTo>
                  <a:pt x="734980" y="121327"/>
                </a:moveTo>
                <a:lnTo>
                  <a:pt x="768436" y="157619"/>
                </a:lnTo>
                <a:lnTo>
                  <a:pt x="796745" y="196560"/>
                </a:lnTo>
                <a:lnTo>
                  <a:pt x="819907" y="237708"/>
                </a:lnTo>
                <a:lnTo>
                  <a:pt x="837921" y="280622"/>
                </a:lnTo>
                <a:lnTo>
                  <a:pt x="850789" y="324861"/>
                </a:lnTo>
                <a:lnTo>
                  <a:pt x="858510" y="369983"/>
                </a:lnTo>
                <a:lnTo>
                  <a:pt x="861083" y="415546"/>
                </a:lnTo>
                <a:lnTo>
                  <a:pt x="858510" y="461110"/>
                </a:lnTo>
                <a:lnTo>
                  <a:pt x="850789" y="506231"/>
                </a:lnTo>
                <a:lnTo>
                  <a:pt x="837921" y="550470"/>
                </a:lnTo>
                <a:lnTo>
                  <a:pt x="819907" y="593385"/>
                </a:lnTo>
                <a:lnTo>
                  <a:pt x="796745" y="634533"/>
                </a:lnTo>
                <a:lnTo>
                  <a:pt x="768436" y="673473"/>
                </a:lnTo>
                <a:lnTo>
                  <a:pt x="734980" y="709765"/>
                </a:lnTo>
                <a:lnTo>
                  <a:pt x="700022" y="740097"/>
                </a:lnTo>
                <a:lnTo>
                  <a:pt x="662649" y="766096"/>
                </a:lnTo>
                <a:lnTo>
                  <a:pt x="623233" y="787761"/>
                </a:lnTo>
                <a:lnTo>
                  <a:pt x="582146" y="805094"/>
                </a:lnTo>
                <a:lnTo>
                  <a:pt x="539759" y="818093"/>
                </a:lnTo>
                <a:lnTo>
                  <a:pt x="496443" y="826760"/>
                </a:lnTo>
                <a:lnTo>
                  <a:pt x="452571" y="831093"/>
                </a:lnTo>
                <a:lnTo>
                  <a:pt x="408512" y="831093"/>
                </a:lnTo>
                <a:lnTo>
                  <a:pt x="364639" y="826760"/>
                </a:lnTo>
                <a:lnTo>
                  <a:pt x="321323" y="818093"/>
                </a:lnTo>
                <a:lnTo>
                  <a:pt x="278936" y="805094"/>
                </a:lnTo>
                <a:lnTo>
                  <a:pt x="237849" y="787761"/>
                </a:lnTo>
                <a:lnTo>
                  <a:pt x="198434" y="766096"/>
                </a:lnTo>
                <a:lnTo>
                  <a:pt x="161061" y="740097"/>
                </a:lnTo>
                <a:lnTo>
                  <a:pt x="126102" y="709765"/>
                </a:lnTo>
                <a:lnTo>
                  <a:pt x="92647" y="673473"/>
                </a:lnTo>
                <a:lnTo>
                  <a:pt x="64338" y="634533"/>
                </a:lnTo>
                <a:lnTo>
                  <a:pt x="41176" y="593385"/>
                </a:lnTo>
                <a:lnTo>
                  <a:pt x="23161" y="550470"/>
                </a:lnTo>
                <a:lnTo>
                  <a:pt x="10294" y="506231"/>
                </a:lnTo>
                <a:lnTo>
                  <a:pt x="2573" y="461110"/>
                </a:lnTo>
                <a:lnTo>
                  <a:pt x="0" y="415546"/>
                </a:lnTo>
                <a:lnTo>
                  <a:pt x="2573" y="369983"/>
                </a:lnTo>
                <a:lnTo>
                  <a:pt x="10294" y="324861"/>
                </a:lnTo>
                <a:lnTo>
                  <a:pt x="23161" y="280622"/>
                </a:lnTo>
                <a:lnTo>
                  <a:pt x="41176" y="237708"/>
                </a:lnTo>
                <a:lnTo>
                  <a:pt x="64338" y="196560"/>
                </a:lnTo>
                <a:lnTo>
                  <a:pt x="92647" y="157619"/>
                </a:lnTo>
                <a:lnTo>
                  <a:pt x="126102" y="121327"/>
                </a:lnTo>
                <a:lnTo>
                  <a:pt x="161061" y="90995"/>
                </a:lnTo>
                <a:lnTo>
                  <a:pt x="198434" y="64997"/>
                </a:lnTo>
                <a:lnTo>
                  <a:pt x="237849" y="43331"/>
                </a:lnTo>
                <a:lnTo>
                  <a:pt x="278936" y="25998"/>
                </a:lnTo>
                <a:lnTo>
                  <a:pt x="321323" y="12999"/>
                </a:lnTo>
                <a:lnTo>
                  <a:pt x="364639" y="4333"/>
                </a:lnTo>
                <a:lnTo>
                  <a:pt x="408512" y="0"/>
                </a:lnTo>
                <a:lnTo>
                  <a:pt x="452571" y="0"/>
                </a:lnTo>
                <a:lnTo>
                  <a:pt x="496443" y="4333"/>
                </a:lnTo>
                <a:lnTo>
                  <a:pt x="539759" y="12999"/>
                </a:lnTo>
                <a:lnTo>
                  <a:pt x="582146" y="25998"/>
                </a:lnTo>
                <a:lnTo>
                  <a:pt x="623233" y="43331"/>
                </a:lnTo>
                <a:lnTo>
                  <a:pt x="662649" y="64997"/>
                </a:lnTo>
                <a:lnTo>
                  <a:pt x="700022" y="90995"/>
                </a:lnTo>
                <a:lnTo>
                  <a:pt x="734980" y="121327"/>
                </a:lnTo>
                <a:close/>
              </a:path>
            </a:pathLst>
          </a:custGeom>
          <a:ln w="62825">
            <a:solidFill>
              <a:srgbClr val="0065FF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3488801" y="7083061"/>
            <a:ext cx="602615" cy="620395"/>
          </a:xfrm>
          <a:custGeom>
            <a:avLst/>
            <a:gdLst/>
            <a:ahLst/>
            <a:cxnLst/>
            <a:rect l="l" t="t" r="r" b="b"/>
            <a:pathLst>
              <a:path w="602615" h="620395">
                <a:moveTo>
                  <a:pt x="514863" y="90853"/>
                </a:moveTo>
                <a:lnTo>
                  <a:pt x="544107" y="125644"/>
                </a:lnTo>
                <a:lnTo>
                  <a:pt x="567502" y="163488"/>
                </a:lnTo>
                <a:lnTo>
                  <a:pt x="585048" y="203707"/>
                </a:lnTo>
                <a:lnTo>
                  <a:pt x="596745" y="245623"/>
                </a:lnTo>
                <a:lnTo>
                  <a:pt x="602594" y="288556"/>
                </a:lnTo>
                <a:lnTo>
                  <a:pt x="602594" y="331829"/>
                </a:lnTo>
                <a:lnTo>
                  <a:pt x="596745" y="374763"/>
                </a:lnTo>
                <a:lnTo>
                  <a:pt x="585048" y="416678"/>
                </a:lnTo>
                <a:lnTo>
                  <a:pt x="567502" y="456897"/>
                </a:lnTo>
                <a:lnTo>
                  <a:pt x="544107" y="494742"/>
                </a:lnTo>
                <a:lnTo>
                  <a:pt x="514863" y="529532"/>
                </a:lnTo>
                <a:lnTo>
                  <a:pt x="477426" y="562240"/>
                </a:lnTo>
                <a:lnTo>
                  <a:pt x="436472" y="587679"/>
                </a:lnTo>
                <a:lnTo>
                  <a:pt x="392879" y="605849"/>
                </a:lnTo>
                <a:lnTo>
                  <a:pt x="347527" y="616752"/>
                </a:lnTo>
                <a:lnTo>
                  <a:pt x="301296" y="620386"/>
                </a:lnTo>
                <a:lnTo>
                  <a:pt x="255066" y="616752"/>
                </a:lnTo>
                <a:lnTo>
                  <a:pt x="209714" y="605849"/>
                </a:lnTo>
                <a:lnTo>
                  <a:pt x="166122" y="587679"/>
                </a:lnTo>
                <a:lnTo>
                  <a:pt x="125167" y="562240"/>
                </a:lnTo>
                <a:lnTo>
                  <a:pt x="87730" y="529532"/>
                </a:lnTo>
                <a:lnTo>
                  <a:pt x="58487" y="494742"/>
                </a:lnTo>
                <a:lnTo>
                  <a:pt x="35092" y="456897"/>
                </a:lnTo>
                <a:lnTo>
                  <a:pt x="17546" y="416678"/>
                </a:lnTo>
                <a:lnTo>
                  <a:pt x="5848" y="374763"/>
                </a:lnTo>
                <a:lnTo>
                  <a:pt x="0" y="331829"/>
                </a:lnTo>
                <a:lnTo>
                  <a:pt x="0" y="288556"/>
                </a:lnTo>
                <a:lnTo>
                  <a:pt x="5848" y="245623"/>
                </a:lnTo>
                <a:lnTo>
                  <a:pt x="17546" y="203707"/>
                </a:lnTo>
                <a:lnTo>
                  <a:pt x="35092" y="163488"/>
                </a:lnTo>
                <a:lnTo>
                  <a:pt x="58487" y="125644"/>
                </a:lnTo>
                <a:lnTo>
                  <a:pt x="87730" y="90853"/>
                </a:lnTo>
                <a:lnTo>
                  <a:pt x="125167" y="58146"/>
                </a:lnTo>
                <a:lnTo>
                  <a:pt x="166122" y="32707"/>
                </a:lnTo>
                <a:lnTo>
                  <a:pt x="209714" y="14536"/>
                </a:lnTo>
                <a:lnTo>
                  <a:pt x="255066" y="3634"/>
                </a:lnTo>
                <a:lnTo>
                  <a:pt x="301296" y="0"/>
                </a:lnTo>
                <a:lnTo>
                  <a:pt x="347527" y="3634"/>
                </a:lnTo>
                <a:lnTo>
                  <a:pt x="392879" y="14536"/>
                </a:lnTo>
                <a:lnTo>
                  <a:pt x="436472" y="32707"/>
                </a:lnTo>
                <a:lnTo>
                  <a:pt x="477426" y="58146"/>
                </a:lnTo>
                <a:lnTo>
                  <a:pt x="514863" y="90853"/>
                </a:lnTo>
                <a:close/>
              </a:path>
            </a:pathLst>
          </a:custGeom>
          <a:ln w="62825">
            <a:solidFill>
              <a:srgbClr val="0065FF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551171" y="6013722"/>
            <a:ext cx="1245235" cy="1433195"/>
          </a:xfrm>
          <a:custGeom>
            <a:avLst/>
            <a:gdLst/>
            <a:ahLst/>
            <a:cxnLst/>
            <a:rect l="l" t="t" r="r" b="b"/>
            <a:pathLst>
              <a:path w="1245234" h="1433195">
                <a:moveTo>
                  <a:pt x="1062386" y="209861"/>
                </a:moveTo>
                <a:lnTo>
                  <a:pt x="1091500" y="245718"/>
                </a:lnTo>
                <a:lnTo>
                  <a:pt x="1118083" y="283236"/>
                </a:lnTo>
                <a:lnTo>
                  <a:pt x="1142133" y="322262"/>
                </a:lnTo>
                <a:lnTo>
                  <a:pt x="1163653" y="362647"/>
                </a:lnTo>
                <a:lnTo>
                  <a:pt x="1182640" y="404239"/>
                </a:lnTo>
                <a:lnTo>
                  <a:pt x="1199096" y="446888"/>
                </a:lnTo>
                <a:lnTo>
                  <a:pt x="1213020" y="490442"/>
                </a:lnTo>
                <a:lnTo>
                  <a:pt x="1224413" y="534750"/>
                </a:lnTo>
                <a:lnTo>
                  <a:pt x="1233273" y="579663"/>
                </a:lnTo>
                <a:lnTo>
                  <a:pt x="1239603" y="625028"/>
                </a:lnTo>
                <a:lnTo>
                  <a:pt x="1243400" y="670695"/>
                </a:lnTo>
                <a:lnTo>
                  <a:pt x="1244666" y="716513"/>
                </a:lnTo>
                <a:lnTo>
                  <a:pt x="1243400" y="762330"/>
                </a:lnTo>
                <a:lnTo>
                  <a:pt x="1239603" y="807997"/>
                </a:lnTo>
                <a:lnTo>
                  <a:pt x="1233273" y="853363"/>
                </a:lnTo>
                <a:lnTo>
                  <a:pt x="1224413" y="898275"/>
                </a:lnTo>
                <a:lnTo>
                  <a:pt x="1213020" y="942584"/>
                </a:lnTo>
                <a:lnTo>
                  <a:pt x="1199096" y="986138"/>
                </a:lnTo>
                <a:lnTo>
                  <a:pt x="1182640" y="1028787"/>
                </a:lnTo>
                <a:lnTo>
                  <a:pt x="1163653" y="1070379"/>
                </a:lnTo>
                <a:lnTo>
                  <a:pt x="1142133" y="1110764"/>
                </a:lnTo>
                <a:lnTo>
                  <a:pt x="1118083" y="1149791"/>
                </a:lnTo>
                <a:lnTo>
                  <a:pt x="1091500" y="1187309"/>
                </a:lnTo>
                <a:lnTo>
                  <a:pt x="1062386" y="1223166"/>
                </a:lnTo>
                <a:lnTo>
                  <a:pt x="1028337" y="1259588"/>
                </a:lnTo>
                <a:lnTo>
                  <a:pt x="992586" y="1292542"/>
                </a:lnTo>
                <a:lnTo>
                  <a:pt x="955304" y="1322026"/>
                </a:lnTo>
                <a:lnTo>
                  <a:pt x="916660" y="1348042"/>
                </a:lnTo>
                <a:lnTo>
                  <a:pt x="876826" y="1370589"/>
                </a:lnTo>
                <a:lnTo>
                  <a:pt x="835970" y="1389667"/>
                </a:lnTo>
                <a:lnTo>
                  <a:pt x="794263" y="1405276"/>
                </a:lnTo>
                <a:lnTo>
                  <a:pt x="751875" y="1417417"/>
                </a:lnTo>
                <a:lnTo>
                  <a:pt x="708977" y="1426089"/>
                </a:lnTo>
                <a:lnTo>
                  <a:pt x="665739" y="1431292"/>
                </a:lnTo>
                <a:lnTo>
                  <a:pt x="622330" y="1433027"/>
                </a:lnTo>
                <a:lnTo>
                  <a:pt x="578922" y="1431292"/>
                </a:lnTo>
                <a:lnTo>
                  <a:pt x="535684" y="1426089"/>
                </a:lnTo>
                <a:lnTo>
                  <a:pt x="492786" y="1417417"/>
                </a:lnTo>
                <a:lnTo>
                  <a:pt x="450398" y="1405276"/>
                </a:lnTo>
                <a:lnTo>
                  <a:pt x="408691" y="1389667"/>
                </a:lnTo>
                <a:lnTo>
                  <a:pt x="367836" y="1370589"/>
                </a:lnTo>
                <a:lnTo>
                  <a:pt x="328001" y="1348042"/>
                </a:lnTo>
                <a:lnTo>
                  <a:pt x="289357" y="1322026"/>
                </a:lnTo>
                <a:lnTo>
                  <a:pt x="252075" y="1292542"/>
                </a:lnTo>
                <a:lnTo>
                  <a:pt x="216324" y="1259588"/>
                </a:lnTo>
                <a:lnTo>
                  <a:pt x="182276" y="1223166"/>
                </a:lnTo>
                <a:lnTo>
                  <a:pt x="153162" y="1187309"/>
                </a:lnTo>
                <a:lnTo>
                  <a:pt x="126580" y="1149791"/>
                </a:lnTo>
                <a:lnTo>
                  <a:pt x="102530" y="1110764"/>
                </a:lnTo>
                <a:lnTo>
                  <a:pt x="81011" y="1070379"/>
                </a:lnTo>
                <a:lnTo>
                  <a:pt x="62024" y="1028787"/>
                </a:lnTo>
                <a:lnTo>
                  <a:pt x="45569" y="986138"/>
                </a:lnTo>
                <a:lnTo>
                  <a:pt x="31645" y="942584"/>
                </a:lnTo>
                <a:lnTo>
                  <a:pt x="20252" y="898275"/>
                </a:lnTo>
                <a:lnTo>
                  <a:pt x="11392" y="853363"/>
                </a:lnTo>
                <a:lnTo>
                  <a:pt x="5063" y="807997"/>
                </a:lnTo>
                <a:lnTo>
                  <a:pt x="1265" y="762330"/>
                </a:lnTo>
                <a:lnTo>
                  <a:pt x="0" y="716513"/>
                </a:lnTo>
                <a:lnTo>
                  <a:pt x="1265" y="670695"/>
                </a:lnTo>
                <a:lnTo>
                  <a:pt x="5063" y="625028"/>
                </a:lnTo>
                <a:lnTo>
                  <a:pt x="11392" y="579663"/>
                </a:lnTo>
                <a:lnTo>
                  <a:pt x="20252" y="534750"/>
                </a:lnTo>
                <a:lnTo>
                  <a:pt x="31645" y="490442"/>
                </a:lnTo>
                <a:lnTo>
                  <a:pt x="45569" y="446888"/>
                </a:lnTo>
                <a:lnTo>
                  <a:pt x="62024" y="404239"/>
                </a:lnTo>
                <a:lnTo>
                  <a:pt x="81011" y="362647"/>
                </a:lnTo>
                <a:lnTo>
                  <a:pt x="102530" y="322262"/>
                </a:lnTo>
                <a:lnTo>
                  <a:pt x="126580" y="283236"/>
                </a:lnTo>
                <a:lnTo>
                  <a:pt x="153162" y="245718"/>
                </a:lnTo>
                <a:lnTo>
                  <a:pt x="182276" y="209861"/>
                </a:lnTo>
                <a:lnTo>
                  <a:pt x="216324" y="173439"/>
                </a:lnTo>
                <a:lnTo>
                  <a:pt x="252075" y="140485"/>
                </a:lnTo>
                <a:lnTo>
                  <a:pt x="289357" y="111001"/>
                </a:lnTo>
                <a:lnTo>
                  <a:pt x="328001" y="84985"/>
                </a:lnTo>
                <a:lnTo>
                  <a:pt x="367836" y="62438"/>
                </a:lnTo>
                <a:lnTo>
                  <a:pt x="408691" y="43359"/>
                </a:lnTo>
                <a:lnTo>
                  <a:pt x="450398" y="27750"/>
                </a:lnTo>
                <a:lnTo>
                  <a:pt x="492786" y="15609"/>
                </a:lnTo>
                <a:lnTo>
                  <a:pt x="535684" y="6937"/>
                </a:lnTo>
                <a:lnTo>
                  <a:pt x="578922" y="1734"/>
                </a:lnTo>
                <a:lnTo>
                  <a:pt x="622330" y="0"/>
                </a:lnTo>
                <a:lnTo>
                  <a:pt x="665739" y="1734"/>
                </a:lnTo>
                <a:lnTo>
                  <a:pt x="708977" y="6937"/>
                </a:lnTo>
                <a:lnTo>
                  <a:pt x="751875" y="15609"/>
                </a:lnTo>
                <a:lnTo>
                  <a:pt x="794263" y="27750"/>
                </a:lnTo>
                <a:lnTo>
                  <a:pt x="835970" y="43359"/>
                </a:lnTo>
                <a:lnTo>
                  <a:pt x="876826" y="62438"/>
                </a:lnTo>
                <a:lnTo>
                  <a:pt x="916660" y="84985"/>
                </a:lnTo>
                <a:lnTo>
                  <a:pt x="955304" y="111001"/>
                </a:lnTo>
                <a:lnTo>
                  <a:pt x="992586" y="140485"/>
                </a:lnTo>
                <a:lnTo>
                  <a:pt x="1028337" y="173439"/>
                </a:lnTo>
                <a:lnTo>
                  <a:pt x="1062386" y="209861"/>
                </a:lnTo>
                <a:close/>
              </a:path>
            </a:pathLst>
          </a:custGeom>
          <a:ln w="62825">
            <a:solidFill>
              <a:srgbClr val="0065FF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342484" y="5156418"/>
            <a:ext cx="602615" cy="620395"/>
          </a:xfrm>
          <a:custGeom>
            <a:avLst/>
            <a:gdLst/>
            <a:ahLst/>
            <a:cxnLst/>
            <a:rect l="l" t="t" r="r" b="b"/>
            <a:pathLst>
              <a:path w="602614" h="620395">
                <a:moveTo>
                  <a:pt x="514863" y="90853"/>
                </a:moveTo>
                <a:lnTo>
                  <a:pt x="544107" y="125644"/>
                </a:lnTo>
                <a:lnTo>
                  <a:pt x="567502" y="163488"/>
                </a:lnTo>
                <a:lnTo>
                  <a:pt x="585048" y="203707"/>
                </a:lnTo>
                <a:lnTo>
                  <a:pt x="596745" y="245623"/>
                </a:lnTo>
                <a:lnTo>
                  <a:pt x="602594" y="288556"/>
                </a:lnTo>
                <a:lnTo>
                  <a:pt x="602594" y="331829"/>
                </a:lnTo>
                <a:lnTo>
                  <a:pt x="596745" y="374763"/>
                </a:lnTo>
                <a:lnTo>
                  <a:pt x="585048" y="416678"/>
                </a:lnTo>
                <a:lnTo>
                  <a:pt x="567502" y="456897"/>
                </a:lnTo>
                <a:lnTo>
                  <a:pt x="544107" y="494742"/>
                </a:lnTo>
                <a:lnTo>
                  <a:pt x="514863" y="529532"/>
                </a:lnTo>
                <a:lnTo>
                  <a:pt x="477426" y="562240"/>
                </a:lnTo>
                <a:lnTo>
                  <a:pt x="436472" y="587679"/>
                </a:lnTo>
                <a:lnTo>
                  <a:pt x="392879" y="605849"/>
                </a:lnTo>
                <a:lnTo>
                  <a:pt x="347527" y="616752"/>
                </a:lnTo>
                <a:lnTo>
                  <a:pt x="301296" y="620386"/>
                </a:lnTo>
                <a:lnTo>
                  <a:pt x="255066" y="616752"/>
                </a:lnTo>
                <a:lnTo>
                  <a:pt x="209714" y="605849"/>
                </a:lnTo>
                <a:lnTo>
                  <a:pt x="166122" y="587679"/>
                </a:lnTo>
                <a:lnTo>
                  <a:pt x="125167" y="562240"/>
                </a:lnTo>
                <a:lnTo>
                  <a:pt x="87730" y="529532"/>
                </a:lnTo>
                <a:lnTo>
                  <a:pt x="58487" y="494742"/>
                </a:lnTo>
                <a:lnTo>
                  <a:pt x="35092" y="456897"/>
                </a:lnTo>
                <a:lnTo>
                  <a:pt x="17546" y="416678"/>
                </a:lnTo>
                <a:lnTo>
                  <a:pt x="5848" y="374763"/>
                </a:lnTo>
                <a:lnTo>
                  <a:pt x="0" y="331829"/>
                </a:lnTo>
                <a:lnTo>
                  <a:pt x="0" y="288556"/>
                </a:lnTo>
                <a:lnTo>
                  <a:pt x="5848" y="245623"/>
                </a:lnTo>
                <a:lnTo>
                  <a:pt x="17546" y="203707"/>
                </a:lnTo>
                <a:lnTo>
                  <a:pt x="35092" y="163488"/>
                </a:lnTo>
                <a:lnTo>
                  <a:pt x="58487" y="125644"/>
                </a:lnTo>
                <a:lnTo>
                  <a:pt x="87730" y="90853"/>
                </a:lnTo>
                <a:lnTo>
                  <a:pt x="125167" y="58146"/>
                </a:lnTo>
                <a:lnTo>
                  <a:pt x="166122" y="32707"/>
                </a:lnTo>
                <a:lnTo>
                  <a:pt x="209714" y="14536"/>
                </a:lnTo>
                <a:lnTo>
                  <a:pt x="255066" y="3634"/>
                </a:lnTo>
                <a:lnTo>
                  <a:pt x="301296" y="0"/>
                </a:lnTo>
                <a:lnTo>
                  <a:pt x="347527" y="3634"/>
                </a:lnTo>
                <a:lnTo>
                  <a:pt x="392879" y="14536"/>
                </a:lnTo>
                <a:lnTo>
                  <a:pt x="436472" y="32707"/>
                </a:lnTo>
                <a:lnTo>
                  <a:pt x="477426" y="58146"/>
                </a:lnTo>
                <a:lnTo>
                  <a:pt x="514863" y="90853"/>
                </a:lnTo>
                <a:close/>
              </a:path>
            </a:pathLst>
          </a:custGeom>
          <a:ln w="62825">
            <a:solidFill>
              <a:srgbClr val="0065FF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2500981" y="3900454"/>
            <a:ext cx="861694" cy="831215"/>
          </a:xfrm>
          <a:custGeom>
            <a:avLst/>
            <a:gdLst/>
            <a:ahLst/>
            <a:cxnLst/>
            <a:rect l="l" t="t" r="r" b="b"/>
            <a:pathLst>
              <a:path w="861694" h="831214">
                <a:moveTo>
                  <a:pt x="734980" y="121327"/>
                </a:moveTo>
                <a:lnTo>
                  <a:pt x="768436" y="157619"/>
                </a:lnTo>
                <a:lnTo>
                  <a:pt x="796745" y="196560"/>
                </a:lnTo>
                <a:lnTo>
                  <a:pt x="819907" y="237708"/>
                </a:lnTo>
                <a:lnTo>
                  <a:pt x="837921" y="280622"/>
                </a:lnTo>
                <a:lnTo>
                  <a:pt x="850789" y="324861"/>
                </a:lnTo>
                <a:lnTo>
                  <a:pt x="858510" y="369983"/>
                </a:lnTo>
                <a:lnTo>
                  <a:pt x="861083" y="415546"/>
                </a:lnTo>
                <a:lnTo>
                  <a:pt x="858510" y="461110"/>
                </a:lnTo>
                <a:lnTo>
                  <a:pt x="850789" y="506231"/>
                </a:lnTo>
                <a:lnTo>
                  <a:pt x="837921" y="550470"/>
                </a:lnTo>
                <a:lnTo>
                  <a:pt x="819907" y="593385"/>
                </a:lnTo>
                <a:lnTo>
                  <a:pt x="796745" y="634533"/>
                </a:lnTo>
                <a:lnTo>
                  <a:pt x="768436" y="673473"/>
                </a:lnTo>
                <a:lnTo>
                  <a:pt x="734980" y="709765"/>
                </a:lnTo>
                <a:lnTo>
                  <a:pt x="700022" y="740097"/>
                </a:lnTo>
                <a:lnTo>
                  <a:pt x="662649" y="766096"/>
                </a:lnTo>
                <a:lnTo>
                  <a:pt x="623233" y="787761"/>
                </a:lnTo>
                <a:lnTo>
                  <a:pt x="582146" y="805094"/>
                </a:lnTo>
                <a:lnTo>
                  <a:pt x="539759" y="818093"/>
                </a:lnTo>
                <a:lnTo>
                  <a:pt x="496443" y="826760"/>
                </a:lnTo>
                <a:lnTo>
                  <a:pt x="452571" y="831093"/>
                </a:lnTo>
                <a:lnTo>
                  <a:pt x="408512" y="831093"/>
                </a:lnTo>
                <a:lnTo>
                  <a:pt x="364639" y="826760"/>
                </a:lnTo>
                <a:lnTo>
                  <a:pt x="321323" y="818093"/>
                </a:lnTo>
                <a:lnTo>
                  <a:pt x="278936" y="805094"/>
                </a:lnTo>
                <a:lnTo>
                  <a:pt x="237849" y="787761"/>
                </a:lnTo>
                <a:lnTo>
                  <a:pt x="198434" y="766096"/>
                </a:lnTo>
                <a:lnTo>
                  <a:pt x="161061" y="740097"/>
                </a:lnTo>
                <a:lnTo>
                  <a:pt x="126102" y="709765"/>
                </a:lnTo>
                <a:lnTo>
                  <a:pt x="92647" y="673473"/>
                </a:lnTo>
                <a:lnTo>
                  <a:pt x="64338" y="634533"/>
                </a:lnTo>
                <a:lnTo>
                  <a:pt x="41176" y="593385"/>
                </a:lnTo>
                <a:lnTo>
                  <a:pt x="23161" y="550470"/>
                </a:lnTo>
                <a:lnTo>
                  <a:pt x="10294" y="506231"/>
                </a:lnTo>
                <a:lnTo>
                  <a:pt x="2573" y="461110"/>
                </a:lnTo>
                <a:lnTo>
                  <a:pt x="0" y="415546"/>
                </a:lnTo>
                <a:lnTo>
                  <a:pt x="2573" y="369983"/>
                </a:lnTo>
                <a:lnTo>
                  <a:pt x="10294" y="324861"/>
                </a:lnTo>
                <a:lnTo>
                  <a:pt x="23161" y="280622"/>
                </a:lnTo>
                <a:lnTo>
                  <a:pt x="41176" y="237708"/>
                </a:lnTo>
                <a:lnTo>
                  <a:pt x="64338" y="196560"/>
                </a:lnTo>
                <a:lnTo>
                  <a:pt x="92647" y="157619"/>
                </a:lnTo>
                <a:lnTo>
                  <a:pt x="126102" y="121327"/>
                </a:lnTo>
                <a:lnTo>
                  <a:pt x="161061" y="90995"/>
                </a:lnTo>
                <a:lnTo>
                  <a:pt x="198434" y="64997"/>
                </a:lnTo>
                <a:lnTo>
                  <a:pt x="237849" y="43331"/>
                </a:lnTo>
                <a:lnTo>
                  <a:pt x="278936" y="25998"/>
                </a:lnTo>
                <a:lnTo>
                  <a:pt x="321323" y="12999"/>
                </a:lnTo>
                <a:lnTo>
                  <a:pt x="364639" y="4333"/>
                </a:lnTo>
                <a:lnTo>
                  <a:pt x="408512" y="0"/>
                </a:lnTo>
                <a:lnTo>
                  <a:pt x="452571" y="0"/>
                </a:lnTo>
                <a:lnTo>
                  <a:pt x="496443" y="4333"/>
                </a:lnTo>
                <a:lnTo>
                  <a:pt x="539759" y="12999"/>
                </a:lnTo>
                <a:lnTo>
                  <a:pt x="582146" y="25998"/>
                </a:lnTo>
                <a:lnTo>
                  <a:pt x="623233" y="43331"/>
                </a:lnTo>
                <a:lnTo>
                  <a:pt x="662649" y="64997"/>
                </a:lnTo>
                <a:lnTo>
                  <a:pt x="700022" y="90995"/>
                </a:lnTo>
                <a:lnTo>
                  <a:pt x="734980" y="121327"/>
                </a:lnTo>
                <a:close/>
              </a:path>
            </a:pathLst>
          </a:custGeom>
          <a:ln w="62825">
            <a:solidFill>
              <a:srgbClr val="0065FF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13620393" y="4133770"/>
            <a:ext cx="2901315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b="1" spc="-160" dirty="0">
                <a:solidFill>
                  <a:srgbClr val="0065FF"/>
                </a:solidFill>
                <a:latin typeface="Verdana"/>
                <a:cs typeface="Verdana"/>
              </a:rPr>
              <a:t>SAML</a:t>
            </a:r>
            <a:r>
              <a:rPr sz="2300" b="1" spc="-320" dirty="0">
                <a:solidFill>
                  <a:srgbClr val="0065FF"/>
                </a:solidFill>
                <a:latin typeface="Verdana"/>
                <a:cs typeface="Verdana"/>
              </a:rPr>
              <a:t> </a:t>
            </a:r>
            <a:r>
              <a:rPr sz="2300" b="1" spc="-245" dirty="0">
                <a:solidFill>
                  <a:srgbClr val="0065FF"/>
                </a:solidFill>
                <a:latin typeface="Verdana"/>
                <a:cs typeface="Verdana"/>
              </a:rPr>
              <a:t>Authentication</a:t>
            </a:r>
            <a:endParaRPr sz="2300">
              <a:latin typeface="Verdana"/>
              <a:cs typeface="Verdana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3431916" y="7170327"/>
            <a:ext cx="2460625" cy="117348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871219">
              <a:lnSpc>
                <a:spcPct val="100000"/>
              </a:lnSpc>
              <a:spcBef>
                <a:spcPts val="105"/>
              </a:spcBef>
            </a:pPr>
            <a:r>
              <a:rPr sz="2300" b="1" spc="-254" dirty="0">
                <a:solidFill>
                  <a:srgbClr val="0065FF"/>
                </a:solidFill>
                <a:latin typeface="Verdana"/>
                <a:cs typeface="Verdana"/>
              </a:rPr>
              <a:t>Disk</a:t>
            </a:r>
            <a:r>
              <a:rPr sz="2300" b="1" spc="-295" dirty="0">
                <a:solidFill>
                  <a:srgbClr val="0065FF"/>
                </a:solidFill>
                <a:latin typeface="Verdana"/>
                <a:cs typeface="Verdana"/>
              </a:rPr>
              <a:t> </a:t>
            </a:r>
            <a:r>
              <a:rPr sz="2300" b="1" spc="-245" dirty="0">
                <a:solidFill>
                  <a:srgbClr val="0065FF"/>
                </a:solidFill>
                <a:latin typeface="Verdana"/>
                <a:cs typeface="Verdana"/>
              </a:rPr>
              <a:t>Space</a:t>
            </a:r>
            <a:endParaRPr sz="2300">
              <a:latin typeface="Verdana"/>
              <a:cs typeface="Verdana"/>
            </a:endParaRPr>
          </a:p>
          <a:p>
            <a:pPr>
              <a:lnSpc>
                <a:spcPct val="100000"/>
              </a:lnSpc>
            </a:pPr>
            <a:endParaRPr sz="30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300" b="1" spc="-315" dirty="0">
                <a:solidFill>
                  <a:srgbClr val="0065FF"/>
                </a:solidFill>
                <a:latin typeface="Verdana"/>
                <a:cs typeface="Verdana"/>
              </a:rPr>
              <a:t>Import </a:t>
            </a:r>
            <a:r>
              <a:rPr sz="2300" b="1" spc="-275" dirty="0">
                <a:solidFill>
                  <a:srgbClr val="0065FF"/>
                </a:solidFill>
                <a:latin typeface="Verdana"/>
                <a:cs typeface="Verdana"/>
              </a:rPr>
              <a:t>from</a:t>
            </a:r>
            <a:r>
              <a:rPr sz="2300" b="1" spc="-280" dirty="0">
                <a:solidFill>
                  <a:srgbClr val="0065FF"/>
                </a:solidFill>
                <a:latin typeface="Verdana"/>
                <a:cs typeface="Verdana"/>
              </a:rPr>
              <a:t> </a:t>
            </a:r>
            <a:r>
              <a:rPr sz="2300" b="1" spc="-265" dirty="0">
                <a:solidFill>
                  <a:srgbClr val="0065FF"/>
                </a:solidFill>
                <a:latin typeface="Verdana"/>
                <a:cs typeface="Verdana"/>
              </a:rPr>
              <a:t>Word</a:t>
            </a:r>
            <a:endParaRPr sz="2300">
              <a:latin typeface="Verdana"/>
              <a:cs typeface="Verdana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5773584" y="10058320"/>
            <a:ext cx="1364615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b="1" spc="-229" dirty="0">
                <a:solidFill>
                  <a:srgbClr val="0065FF"/>
                </a:solidFill>
                <a:latin typeface="Verdana"/>
                <a:cs typeface="Verdana"/>
              </a:rPr>
              <a:t>Site</a:t>
            </a:r>
            <a:r>
              <a:rPr sz="2300" b="1" spc="-340" dirty="0">
                <a:solidFill>
                  <a:srgbClr val="0065FF"/>
                </a:solidFill>
                <a:latin typeface="Verdana"/>
                <a:cs typeface="Verdana"/>
              </a:rPr>
              <a:t> </a:t>
            </a:r>
            <a:r>
              <a:rPr sz="2300" b="1" spc="-290" dirty="0">
                <a:solidFill>
                  <a:srgbClr val="0065FF"/>
                </a:solidFill>
                <a:latin typeface="Verdana"/>
                <a:cs typeface="Verdana"/>
              </a:rPr>
              <a:t>down</a:t>
            </a:r>
            <a:endParaRPr sz="2300">
              <a:latin typeface="Verdana"/>
              <a:cs typeface="Verdana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4460619" y="6477280"/>
            <a:ext cx="852805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b="1" spc="-235" dirty="0">
                <a:solidFill>
                  <a:srgbClr val="0065FF"/>
                </a:solidFill>
                <a:latin typeface="Verdana"/>
                <a:cs typeface="Verdana"/>
              </a:rPr>
              <a:t>Billing</a:t>
            </a:r>
            <a:endParaRPr sz="2300">
              <a:latin typeface="Verdana"/>
              <a:cs typeface="Verdana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3720547" y="5220773"/>
            <a:ext cx="145288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b="1" spc="-280" dirty="0">
                <a:solidFill>
                  <a:srgbClr val="0065FF"/>
                </a:solidFill>
                <a:latin typeface="Verdana"/>
                <a:cs typeface="Verdana"/>
              </a:rPr>
              <a:t>New</a:t>
            </a:r>
            <a:r>
              <a:rPr sz="2300" b="1" spc="-330" dirty="0">
                <a:solidFill>
                  <a:srgbClr val="0065FF"/>
                </a:solidFill>
                <a:latin typeface="Verdana"/>
                <a:cs typeface="Verdana"/>
              </a:rPr>
              <a:t> </a:t>
            </a:r>
            <a:r>
              <a:rPr sz="2300" b="1" spc="-295" dirty="0">
                <a:solidFill>
                  <a:srgbClr val="0065FF"/>
                </a:solidFill>
                <a:latin typeface="Verdana"/>
                <a:cs typeface="Verdana"/>
              </a:rPr>
              <a:t>Users</a:t>
            </a:r>
            <a:endParaRPr sz="23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713730" y="348052"/>
            <a:ext cx="10928724" cy="106124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5588919" y="1746408"/>
            <a:ext cx="3503295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spc="-185" dirty="0">
                <a:solidFill>
                  <a:srgbClr val="091E42"/>
                </a:solidFill>
                <a:latin typeface="Verdana"/>
                <a:cs typeface="Verdana"/>
              </a:rPr>
              <a:t>“Region </a:t>
            </a:r>
            <a:r>
              <a:rPr sz="2950" spc="-75" dirty="0">
                <a:solidFill>
                  <a:srgbClr val="091E42"/>
                </a:solidFill>
                <a:latin typeface="Verdana"/>
                <a:cs typeface="Verdana"/>
              </a:rPr>
              <a:t>of</a:t>
            </a:r>
            <a:r>
              <a:rPr sz="2950" spc="-560" dirty="0">
                <a:solidFill>
                  <a:srgbClr val="091E42"/>
                </a:solidFill>
                <a:latin typeface="Verdana"/>
                <a:cs typeface="Verdana"/>
              </a:rPr>
              <a:t> </a:t>
            </a:r>
            <a:r>
              <a:rPr sz="2950" spc="-200" dirty="0">
                <a:solidFill>
                  <a:srgbClr val="091E42"/>
                </a:solidFill>
                <a:latin typeface="Verdana"/>
                <a:cs typeface="Verdana"/>
              </a:rPr>
              <a:t>Influence”</a:t>
            </a:r>
            <a:endParaRPr sz="2950">
              <a:latin typeface="Verdana"/>
              <a:cs typeface="Verdan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2540170" y="2049194"/>
            <a:ext cx="2894330" cy="2451100"/>
          </a:xfrm>
          <a:custGeom>
            <a:avLst/>
            <a:gdLst/>
            <a:ahLst/>
            <a:cxnLst/>
            <a:rect l="l" t="t" r="r" b="b"/>
            <a:pathLst>
              <a:path w="2894330" h="2451100">
                <a:moveTo>
                  <a:pt x="2893841" y="0"/>
                </a:moveTo>
                <a:lnTo>
                  <a:pt x="2820139" y="763"/>
                </a:lnTo>
                <a:lnTo>
                  <a:pt x="2748982" y="3031"/>
                </a:lnTo>
                <a:lnTo>
                  <a:pt x="2680319" y="6774"/>
                </a:lnTo>
                <a:lnTo>
                  <a:pt x="2614096" y="11960"/>
                </a:lnTo>
                <a:lnTo>
                  <a:pt x="2550262" y="18557"/>
                </a:lnTo>
                <a:lnTo>
                  <a:pt x="2488763" y="26534"/>
                </a:lnTo>
                <a:lnTo>
                  <a:pt x="2429548" y="35860"/>
                </a:lnTo>
                <a:lnTo>
                  <a:pt x="2372563" y="46503"/>
                </a:lnTo>
                <a:lnTo>
                  <a:pt x="2317756" y="58432"/>
                </a:lnTo>
                <a:lnTo>
                  <a:pt x="2265075" y="71615"/>
                </a:lnTo>
                <a:lnTo>
                  <a:pt x="2214467" y="86022"/>
                </a:lnTo>
                <a:lnTo>
                  <a:pt x="2165879" y="101621"/>
                </a:lnTo>
                <a:lnTo>
                  <a:pt x="2119259" y="118380"/>
                </a:lnTo>
                <a:lnTo>
                  <a:pt x="2074555" y="136268"/>
                </a:lnTo>
                <a:lnTo>
                  <a:pt x="2031713" y="155254"/>
                </a:lnTo>
                <a:lnTo>
                  <a:pt x="1990681" y="175307"/>
                </a:lnTo>
                <a:lnTo>
                  <a:pt x="1951408" y="196394"/>
                </a:lnTo>
                <a:lnTo>
                  <a:pt x="1913839" y="218485"/>
                </a:lnTo>
                <a:lnTo>
                  <a:pt x="1877924" y="241549"/>
                </a:lnTo>
                <a:lnTo>
                  <a:pt x="1843608" y="265553"/>
                </a:lnTo>
                <a:lnTo>
                  <a:pt x="1810840" y="290467"/>
                </a:lnTo>
                <a:lnTo>
                  <a:pt x="1779567" y="316259"/>
                </a:lnTo>
                <a:lnTo>
                  <a:pt x="1749736" y="342898"/>
                </a:lnTo>
                <a:lnTo>
                  <a:pt x="1721296" y="370353"/>
                </a:lnTo>
                <a:lnTo>
                  <a:pt x="1694193" y="398591"/>
                </a:lnTo>
                <a:lnTo>
                  <a:pt x="1668374" y="427583"/>
                </a:lnTo>
                <a:lnTo>
                  <a:pt x="1643788" y="457295"/>
                </a:lnTo>
                <a:lnTo>
                  <a:pt x="1620382" y="487698"/>
                </a:lnTo>
                <a:lnTo>
                  <a:pt x="1598103" y="518759"/>
                </a:lnTo>
                <a:lnTo>
                  <a:pt x="1576899" y="550448"/>
                </a:lnTo>
                <a:lnTo>
                  <a:pt x="1537505" y="615582"/>
                </a:lnTo>
                <a:lnTo>
                  <a:pt x="1501779" y="682849"/>
                </a:lnTo>
                <a:lnTo>
                  <a:pt x="1485161" y="717203"/>
                </a:lnTo>
                <a:lnTo>
                  <a:pt x="1469302" y="751997"/>
                </a:lnTo>
                <a:lnTo>
                  <a:pt x="1454149" y="787199"/>
                </a:lnTo>
                <a:lnTo>
                  <a:pt x="1439652" y="822776"/>
                </a:lnTo>
                <a:lnTo>
                  <a:pt x="1425756" y="858699"/>
                </a:lnTo>
                <a:lnTo>
                  <a:pt x="1412409" y="894936"/>
                </a:lnTo>
                <a:lnTo>
                  <a:pt x="1399559" y="931455"/>
                </a:lnTo>
                <a:lnTo>
                  <a:pt x="1387154" y="968225"/>
                </a:lnTo>
                <a:lnTo>
                  <a:pt x="1375140" y="1005214"/>
                </a:lnTo>
                <a:lnTo>
                  <a:pt x="1363465" y="1042391"/>
                </a:lnTo>
                <a:lnTo>
                  <a:pt x="1352077" y="1079726"/>
                </a:lnTo>
                <a:lnTo>
                  <a:pt x="1340923" y="1117185"/>
                </a:lnTo>
                <a:lnTo>
                  <a:pt x="1329950" y="1154739"/>
                </a:lnTo>
                <a:lnTo>
                  <a:pt x="1319107" y="1192356"/>
                </a:lnTo>
                <a:lnTo>
                  <a:pt x="1308340" y="1230004"/>
                </a:lnTo>
                <a:lnTo>
                  <a:pt x="1296749" y="1270618"/>
                </a:lnTo>
                <a:lnTo>
                  <a:pt x="1285120" y="1311194"/>
                </a:lnTo>
                <a:lnTo>
                  <a:pt x="1273388" y="1351690"/>
                </a:lnTo>
                <a:lnTo>
                  <a:pt x="1261485" y="1392068"/>
                </a:lnTo>
                <a:lnTo>
                  <a:pt x="1249346" y="1432289"/>
                </a:lnTo>
                <a:lnTo>
                  <a:pt x="1236905" y="1472313"/>
                </a:lnTo>
                <a:lnTo>
                  <a:pt x="1224096" y="1512101"/>
                </a:lnTo>
                <a:lnTo>
                  <a:pt x="1210854" y="1551613"/>
                </a:lnTo>
                <a:lnTo>
                  <a:pt x="1197111" y="1590810"/>
                </a:lnTo>
                <a:lnTo>
                  <a:pt x="1182802" y="1629652"/>
                </a:lnTo>
                <a:lnTo>
                  <a:pt x="1167862" y="1668101"/>
                </a:lnTo>
                <a:lnTo>
                  <a:pt x="1152224" y="1706117"/>
                </a:lnTo>
                <a:lnTo>
                  <a:pt x="1135822" y="1743660"/>
                </a:lnTo>
                <a:lnTo>
                  <a:pt x="1118590" y="1780691"/>
                </a:lnTo>
                <a:lnTo>
                  <a:pt x="1100463" y="1817170"/>
                </a:lnTo>
                <a:lnTo>
                  <a:pt x="1081374" y="1853059"/>
                </a:lnTo>
                <a:lnTo>
                  <a:pt x="1061257" y="1888318"/>
                </a:lnTo>
                <a:lnTo>
                  <a:pt x="1040046" y="1922908"/>
                </a:lnTo>
                <a:lnTo>
                  <a:pt x="1017676" y="1956788"/>
                </a:lnTo>
                <a:lnTo>
                  <a:pt x="994081" y="1989921"/>
                </a:lnTo>
                <a:lnTo>
                  <a:pt x="969194" y="2022265"/>
                </a:lnTo>
                <a:lnTo>
                  <a:pt x="942949" y="2053783"/>
                </a:lnTo>
                <a:lnTo>
                  <a:pt x="915281" y="2084434"/>
                </a:lnTo>
                <a:lnTo>
                  <a:pt x="886124" y="2114179"/>
                </a:lnTo>
                <a:lnTo>
                  <a:pt x="855411" y="2142980"/>
                </a:lnTo>
                <a:lnTo>
                  <a:pt x="823076" y="2170795"/>
                </a:lnTo>
                <a:lnTo>
                  <a:pt x="789055" y="2197587"/>
                </a:lnTo>
                <a:lnTo>
                  <a:pt x="753280" y="2223316"/>
                </a:lnTo>
                <a:lnTo>
                  <a:pt x="715685" y="2247941"/>
                </a:lnTo>
                <a:lnTo>
                  <a:pt x="676206" y="2271425"/>
                </a:lnTo>
                <a:lnTo>
                  <a:pt x="634775" y="2293727"/>
                </a:lnTo>
                <a:lnTo>
                  <a:pt x="591327" y="2314808"/>
                </a:lnTo>
                <a:lnTo>
                  <a:pt x="545796" y="2334629"/>
                </a:lnTo>
                <a:lnTo>
                  <a:pt x="498116" y="2353151"/>
                </a:lnTo>
                <a:lnTo>
                  <a:pt x="448221" y="2370333"/>
                </a:lnTo>
                <a:lnTo>
                  <a:pt x="396044" y="2386137"/>
                </a:lnTo>
                <a:lnTo>
                  <a:pt x="341521" y="2400524"/>
                </a:lnTo>
                <a:lnTo>
                  <a:pt x="284584" y="2413453"/>
                </a:lnTo>
                <a:lnTo>
                  <a:pt x="225169" y="2424885"/>
                </a:lnTo>
                <a:lnTo>
                  <a:pt x="163209" y="2434782"/>
                </a:lnTo>
                <a:lnTo>
                  <a:pt x="98637" y="2443103"/>
                </a:lnTo>
                <a:lnTo>
                  <a:pt x="31389" y="2449810"/>
                </a:lnTo>
                <a:lnTo>
                  <a:pt x="0" y="2451087"/>
                </a:lnTo>
              </a:path>
            </a:pathLst>
          </a:custGeom>
          <a:ln w="62825">
            <a:solidFill>
              <a:srgbClr val="091E4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320462" y="4373458"/>
            <a:ext cx="256540" cy="251460"/>
          </a:xfrm>
          <a:custGeom>
            <a:avLst/>
            <a:gdLst/>
            <a:ahLst/>
            <a:cxnLst/>
            <a:rect l="l" t="t" r="r" b="b"/>
            <a:pathLst>
              <a:path w="256540" h="251460">
                <a:moveTo>
                  <a:pt x="245961" y="0"/>
                </a:moveTo>
                <a:lnTo>
                  <a:pt x="0" y="135744"/>
                </a:lnTo>
                <a:lnTo>
                  <a:pt x="256222" y="251102"/>
                </a:lnTo>
                <a:lnTo>
                  <a:pt x="245961" y="0"/>
                </a:lnTo>
                <a:close/>
              </a:path>
            </a:pathLst>
          </a:custGeom>
          <a:solidFill>
            <a:srgbClr val="091E42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0" y="11308556"/>
                </a:moveTo>
                <a:lnTo>
                  <a:pt x="20104099" y="11308556"/>
                </a:lnTo>
                <a:lnTo>
                  <a:pt x="20104099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604519" y="115598"/>
            <a:ext cx="11291959" cy="1097478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233212" y="0"/>
            <a:ext cx="14871065" cy="11308715"/>
          </a:xfrm>
          <a:custGeom>
            <a:avLst/>
            <a:gdLst/>
            <a:ahLst/>
            <a:cxnLst/>
            <a:rect l="l" t="t" r="r" b="b"/>
            <a:pathLst>
              <a:path w="14871065" h="11308715">
                <a:moveTo>
                  <a:pt x="0" y="0"/>
                </a:moveTo>
                <a:lnTo>
                  <a:pt x="14870887" y="0"/>
                </a:lnTo>
                <a:lnTo>
                  <a:pt x="14870887" y="11308556"/>
                </a:lnTo>
                <a:lnTo>
                  <a:pt x="0" y="11308556"/>
                </a:lnTo>
                <a:lnTo>
                  <a:pt x="0" y="0"/>
                </a:lnTo>
                <a:close/>
              </a:path>
            </a:pathLst>
          </a:custGeom>
          <a:solidFill>
            <a:srgbClr val="091E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201740" y="1557932"/>
            <a:ext cx="8014970" cy="1477010"/>
          </a:xfrm>
          <a:prstGeom prst="rect">
            <a:avLst/>
          </a:prstGeom>
        </p:spPr>
        <p:txBody>
          <a:bodyPr vert="horz" wrap="square" lIns="0" tIns="6476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09"/>
              </a:spcBef>
            </a:pPr>
            <a:r>
              <a:rPr sz="4950" spc="-495" dirty="0"/>
              <a:t>Group </a:t>
            </a:r>
            <a:r>
              <a:rPr sz="4950" spc="-570" dirty="0"/>
              <a:t>similar </a:t>
            </a:r>
            <a:r>
              <a:rPr sz="4950" spc="-545" dirty="0"/>
              <a:t>support</a:t>
            </a:r>
            <a:r>
              <a:rPr sz="4950" spc="-720" dirty="0"/>
              <a:t> </a:t>
            </a:r>
            <a:r>
              <a:rPr sz="4950" spc="-595" dirty="0"/>
              <a:t>cases</a:t>
            </a:r>
            <a:endParaRPr sz="4950"/>
          </a:p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sz="3950" b="0" spc="-135" dirty="0">
                <a:latin typeface="Verdana"/>
                <a:cs typeface="Verdana"/>
              </a:rPr>
              <a:t>Action </a:t>
            </a:r>
            <a:r>
              <a:rPr sz="3950" b="0" spc="-305" dirty="0">
                <a:latin typeface="Verdana"/>
                <a:cs typeface="Verdana"/>
              </a:rPr>
              <a:t>them</a:t>
            </a:r>
            <a:r>
              <a:rPr sz="3950" b="0" spc="-830" dirty="0">
                <a:latin typeface="Verdana"/>
                <a:cs typeface="Verdana"/>
              </a:rPr>
              <a:t> </a:t>
            </a:r>
            <a:r>
              <a:rPr sz="3950" b="0" spc="-229" dirty="0">
                <a:latin typeface="Verdana"/>
                <a:cs typeface="Verdana"/>
              </a:rPr>
              <a:t>together</a:t>
            </a:r>
            <a:endParaRPr sz="395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201740" y="8039410"/>
            <a:ext cx="10184130" cy="1477010"/>
          </a:xfrm>
          <a:prstGeom prst="rect">
            <a:avLst/>
          </a:prstGeom>
        </p:spPr>
        <p:txBody>
          <a:bodyPr vert="horz" wrap="square" lIns="0" tIns="6476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09"/>
              </a:spcBef>
            </a:pPr>
            <a:r>
              <a:rPr sz="4950" b="1" spc="-575" dirty="0">
                <a:solidFill>
                  <a:srgbClr val="FFFFFF"/>
                </a:solidFill>
                <a:latin typeface="Verdana"/>
                <a:cs typeface="Verdana"/>
              </a:rPr>
              <a:t>Identify </a:t>
            </a:r>
            <a:r>
              <a:rPr sz="4950" b="1" spc="-670" dirty="0">
                <a:solidFill>
                  <a:srgbClr val="FFFFFF"/>
                </a:solidFill>
                <a:latin typeface="Verdana"/>
                <a:cs typeface="Verdana"/>
              </a:rPr>
              <a:t>themes </a:t>
            </a:r>
            <a:r>
              <a:rPr sz="4950" b="1" spc="-585" dirty="0">
                <a:solidFill>
                  <a:srgbClr val="FFFFFF"/>
                </a:solidFill>
                <a:latin typeface="Verdana"/>
                <a:cs typeface="Verdana"/>
              </a:rPr>
              <a:t>without</a:t>
            </a:r>
            <a:r>
              <a:rPr sz="4950" b="1" spc="-4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4950" b="1" spc="-590" dirty="0">
                <a:solidFill>
                  <a:srgbClr val="FFFFFF"/>
                </a:solidFill>
                <a:latin typeface="Verdana"/>
                <a:cs typeface="Verdana"/>
              </a:rPr>
              <a:t>knowledge</a:t>
            </a:r>
            <a:endParaRPr sz="49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sz="3950" spc="-275" dirty="0">
                <a:solidFill>
                  <a:srgbClr val="FFFFFF"/>
                </a:solidFill>
                <a:latin typeface="Verdana"/>
                <a:cs typeface="Verdana"/>
              </a:rPr>
              <a:t>Targeted</a:t>
            </a:r>
            <a:r>
              <a:rPr sz="3950" spc="-48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950" spc="-220" dirty="0">
                <a:solidFill>
                  <a:srgbClr val="FFFFFF"/>
                </a:solidFill>
                <a:latin typeface="Verdana"/>
                <a:cs typeface="Verdana"/>
              </a:rPr>
              <a:t>approach</a:t>
            </a:r>
            <a:r>
              <a:rPr sz="3950" spc="-48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950" spc="-190" dirty="0">
                <a:solidFill>
                  <a:srgbClr val="FFFFFF"/>
                </a:solidFill>
                <a:latin typeface="Verdana"/>
                <a:cs typeface="Verdana"/>
              </a:rPr>
              <a:t>for</a:t>
            </a:r>
            <a:r>
              <a:rPr sz="3950" spc="-4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950" spc="-229" dirty="0">
                <a:solidFill>
                  <a:srgbClr val="FFFFFF"/>
                </a:solidFill>
                <a:latin typeface="Verdana"/>
                <a:cs typeface="Verdana"/>
              </a:rPr>
              <a:t>new</a:t>
            </a:r>
            <a:r>
              <a:rPr sz="3950" spc="-48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950" spc="-235" dirty="0">
                <a:solidFill>
                  <a:srgbClr val="FFFFFF"/>
                </a:solidFill>
                <a:latin typeface="Verdana"/>
                <a:cs typeface="Verdana"/>
              </a:rPr>
              <a:t>documentation</a:t>
            </a:r>
            <a:endParaRPr sz="395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201740" y="4853643"/>
            <a:ext cx="9607550" cy="1500505"/>
          </a:xfrm>
          <a:prstGeom prst="rect">
            <a:avLst/>
          </a:prstGeom>
        </p:spPr>
        <p:txBody>
          <a:bodyPr vert="horz" wrap="square" lIns="0" tIns="774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10"/>
              </a:spcBef>
            </a:pPr>
            <a:r>
              <a:rPr sz="4950" b="1" spc="-620" dirty="0">
                <a:solidFill>
                  <a:srgbClr val="FFFFFF"/>
                </a:solidFill>
                <a:latin typeface="Verdana"/>
                <a:cs typeface="Verdana"/>
              </a:rPr>
              <a:t>Fast </a:t>
            </a:r>
            <a:r>
              <a:rPr sz="4950" b="1" spc="-520" dirty="0">
                <a:solidFill>
                  <a:srgbClr val="FFFFFF"/>
                </a:solidFill>
                <a:latin typeface="Verdana"/>
                <a:cs typeface="Verdana"/>
              </a:rPr>
              <a:t>discovery </a:t>
            </a:r>
            <a:r>
              <a:rPr sz="4950" b="1" spc="-445" dirty="0">
                <a:solidFill>
                  <a:srgbClr val="FFFFFF"/>
                </a:solidFill>
                <a:latin typeface="Verdana"/>
                <a:cs typeface="Verdana"/>
              </a:rPr>
              <a:t>of </a:t>
            </a:r>
            <a:r>
              <a:rPr sz="4950" b="1" spc="-605" dirty="0">
                <a:solidFill>
                  <a:srgbClr val="FFFFFF"/>
                </a:solidFill>
                <a:latin typeface="Verdana"/>
                <a:cs typeface="Verdana"/>
              </a:rPr>
              <a:t>emerging</a:t>
            </a:r>
            <a:r>
              <a:rPr sz="4950" b="1" spc="-7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4950" b="1" spc="-630" dirty="0">
                <a:solidFill>
                  <a:srgbClr val="FFFFFF"/>
                </a:solidFill>
                <a:latin typeface="Verdana"/>
                <a:cs typeface="Verdana"/>
              </a:rPr>
              <a:t>issues</a:t>
            </a:r>
            <a:endParaRPr sz="49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420"/>
              </a:spcBef>
            </a:pPr>
            <a:r>
              <a:rPr sz="3950" spc="-315" dirty="0">
                <a:solidFill>
                  <a:srgbClr val="FFFFFF"/>
                </a:solidFill>
                <a:latin typeface="Verdana"/>
                <a:cs typeface="Verdana"/>
              </a:rPr>
              <a:t>Bugs</a:t>
            </a:r>
            <a:r>
              <a:rPr sz="3950" spc="-48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950" spc="-200" dirty="0">
                <a:solidFill>
                  <a:srgbClr val="FFFFFF"/>
                </a:solidFill>
                <a:latin typeface="Verdana"/>
                <a:cs typeface="Verdana"/>
              </a:rPr>
              <a:t>in</a:t>
            </a:r>
            <a:r>
              <a:rPr sz="3950" spc="-48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950" spc="-30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3950" spc="-48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950" spc="-229" dirty="0">
                <a:solidFill>
                  <a:srgbClr val="FFFFFF"/>
                </a:solidFill>
                <a:latin typeface="Verdana"/>
                <a:cs typeface="Verdana"/>
              </a:rPr>
              <a:t>new</a:t>
            </a:r>
            <a:r>
              <a:rPr sz="3950" spc="-48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950" spc="-185" dirty="0">
                <a:solidFill>
                  <a:srgbClr val="FFFFFF"/>
                </a:solidFill>
                <a:latin typeface="Verdana"/>
                <a:cs typeface="Verdana"/>
              </a:rPr>
              <a:t>product</a:t>
            </a:r>
            <a:r>
              <a:rPr sz="3950" spc="-48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950" spc="-250" dirty="0">
                <a:solidFill>
                  <a:srgbClr val="FFFFFF"/>
                </a:solidFill>
                <a:latin typeface="Verdana"/>
                <a:cs typeface="Verdana"/>
              </a:rPr>
              <a:t>feature</a:t>
            </a:r>
            <a:endParaRPr sz="3950">
              <a:latin typeface="Verdana"/>
              <a:cs typeface="Verdana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526267" y="2005823"/>
            <a:ext cx="1086485" cy="1259840"/>
          </a:xfrm>
          <a:custGeom>
            <a:avLst/>
            <a:gdLst/>
            <a:ahLst/>
            <a:cxnLst/>
            <a:rect l="l" t="t" r="r" b="b"/>
            <a:pathLst>
              <a:path w="1086485" h="1259839">
                <a:moveTo>
                  <a:pt x="801839" y="0"/>
                </a:moveTo>
                <a:lnTo>
                  <a:pt x="0" y="208873"/>
                </a:lnTo>
                <a:lnTo>
                  <a:pt x="273667" y="1259438"/>
                </a:lnTo>
                <a:lnTo>
                  <a:pt x="1085914" y="1047852"/>
                </a:lnTo>
                <a:lnTo>
                  <a:pt x="862665" y="190884"/>
                </a:lnTo>
                <a:lnTo>
                  <a:pt x="862497" y="190884"/>
                </a:lnTo>
                <a:lnTo>
                  <a:pt x="801839" y="0"/>
                </a:lnTo>
                <a:close/>
              </a:path>
              <a:path w="1086485" h="1259839">
                <a:moveTo>
                  <a:pt x="862654" y="190842"/>
                </a:moveTo>
                <a:lnTo>
                  <a:pt x="862497" y="190884"/>
                </a:lnTo>
                <a:lnTo>
                  <a:pt x="862665" y="190884"/>
                </a:lnTo>
                <a:close/>
              </a:path>
            </a:pathLst>
          </a:custGeom>
          <a:solidFill>
            <a:srgbClr val="2538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820949" y="2383383"/>
            <a:ext cx="489584" cy="481965"/>
          </a:xfrm>
          <a:custGeom>
            <a:avLst/>
            <a:gdLst/>
            <a:ahLst/>
            <a:cxnLst/>
            <a:rect l="l" t="t" r="r" b="b"/>
            <a:pathLst>
              <a:path w="489585" h="481964">
                <a:moveTo>
                  <a:pt x="182999" y="0"/>
                </a:moveTo>
                <a:lnTo>
                  <a:pt x="136620" y="17260"/>
                </a:lnTo>
                <a:lnTo>
                  <a:pt x="95847" y="42731"/>
                </a:lnTo>
                <a:lnTo>
                  <a:pt x="61305" y="75192"/>
                </a:lnTo>
                <a:lnTo>
                  <a:pt x="33721" y="113403"/>
                </a:lnTo>
                <a:lnTo>
                  <a:pt x="13824" y="156123"/>
                </a:lnTo>
                <a:lnTo>
                  <a:pt x="2341" y="202112"/>
                </a:lnTo>
                <a:lnTo>
                  <a:pt x="0" y="250129"/>
                </a:lnTo>
                <a:lnTo>
                  <a:pt x="7528" y="298933"/>
                </a:lnTo>
                <a:lnTo>
                  <a:pt x="24768" y="345208"/>
                </a:lnTo>
                <a:lnTo>
                  <a:pt x="50240" y="385982"/>
                </a:lnTo>
                <a:lnTo>
                  <a:pt x="82703" y="420525"/>
                </a:lnTo>
                <a:lnTo>
                  <a:pt x="120916" y="448110"/>
                </a:lnTo>
                <a:lnTo>
                  <a:pt x="163638" y="468008"/>
                </a:lnTo>
                <a:lnTo>
                  <a:pt x="209629" y="479491"/>
                </a:lnTo>
                <a:lnTo>
                  <a:pt x="257647" y="481831"/>
                </a:lnTo>
                <a:lnTo>
                  <a:pt x="306451" y="474299"/>
                </a:lnTo>
                <a:lnTo>
                  <a:pt x="352723" y="457063"/>
                </a:lnTo>
                <a:lnTo>
                  <a:pt x="393494" y="431593"/>
                </a:lnTo>
                <a:lnTo>
                  <a:pt x="428036" y="399132"/>
                </a:lnTo>
                <a:lnTo>
                  <a:pt x="455621" y="360920"/>
                </a:lnTo>
                <a:lnTo>
                  <a:pt x="475519" y="318199"/>
                </a:lnTo>
                <a:lnTo>
                  <a:pt x="487004" y="272209"/>
                </a:lnTo>
                <a:lnTo>
                  <a:pt x="488713" y="237165"/>
                </a:lnTo>
                <a:lnTo>
                  <a:pt x="244673" y="237165"/>
                </a:lnTo>
                <a:lnTo>
                  <a:pt x="182999" y="0"/>
                </a:lnTo>
                <a:close/>
              </a:path>
              <a:path w="489585" h="481964">
                <a:moveTo>
                  <a:pt x="481818" y="175387"/>
                </a:moveTo>
                <a:lnTo>
                  <a:pt x="244673" y="237165"/>
                </a:lnTo>
                <a:lnTo>
                  <a:pt x="488713" y="237165"/>
                </a:lnTo>
                <a:lnTo>
                  <a:pt x="489346" y="224191"/>
                </a:lnTo>
                <a:lnTo>
                  <a:pt x="481818" y="175387"/>
                </a:lnTo>
                <a:close/>
              </a:path>
            </a:pathLst>
          </a:custGeom>
          <a:solidFill>
            <a:srgbClr val="505F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050304" y="2303308"/>
            <a:ext cx="299720" cy="245110"/>
          </a:xfrm>
          <a:custGeom>
            <a:avLst/>
            <a:gdLst/>
            <a:ahLst/>
            <a:cxnLst/>
            <a:rect l="l" t="t" r="r" b="b"/>
            <a:pathLst>
              <a:path w="299719" h="245110">
                <a:moveTo>
                  <a:pt x="48804" y="0"/>
                </a:moveTo>
                <a:lnTo>
                  <a:pt x="0" y="7531"/>
                </a:lnTo>
                <a:lnTo>
                  <a:pt x="61778" y="244665"/>
                </a:lnTo>
                <a:lnTo>
                  <a:pt x="299456" y="184981"/>
                </a:lnTo>
                <a:lnTo>
                  <a:pt x="281675" y="136622"/>
                </a:lnTo>
                <a:lnTo>
                  <a:pt x="256206" y="95848"/>
                </a:lnTo>
                <a:lnTo>
                  <a:pt x="223745" y="61305"/>
                </a:lnTo>
                <a:lnTo>
                  <a:pt x="185533" y="33720"/>
                </a:lnTo>
                <a:lnTo>
                  <a:pt x="142812" y="13822"/>
                </a:lnTo>
                <a:lnTo>
                  <a:pt x="96821" y="2339"/>
                </a:lnTo>
                <a:lnTo>
                  <a:pt x="48804" y="0"/>
                </a:lnTo>
                <a:close/>
              </a:path>
            </a:pathLst>
          </a:custGeom>
          <a:solidFill>
            <a:srgbClr val="505F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833483" y="2971211"/>
            <a:ext cx="309245" cy="80645"/>
          </a:xfrm>
          <a:custGeom>
            <a:avLst/>
            <a:gdLst/>
            <a:ahLst/>
            <a:cxnLst/>
            <a:rect l="l" t="t" r="r" b="b"/>
            <a:pathLst>
              <a:path w="309244" h="80644">
                <a:moveTo>
                  <a:pt x="0" y="80528"/>
                </a:moveTo>
                <a:lnTo>
                  <a:pt x="309139" y="0"/>
                </a:lnTo>
              </a:path>
            </a:pathLst>
          </a:custGeom>
          <a:ln w="17921">
            <a:solidFill>
              <a:srgbClr val="6C79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853503" y="3068071"/>
            <a:ext cx="232410" cy="60960"/>
          </a:xfrm>
          <a:custGeom>
            <a:avLst/>
            <a:gdLst/>
            <a:ahLst/>
            <a:cxnLst/>
            <a:rect l="l" t="t" r="r" b="b"/>
            <a:pathLst>
              <a:path w="232410" h="60960">
                <a:moveTo>
                  <a:pt x="0" y="60492"/>
                </a:moveTo>
                <a:lnTo>
                  <a:pt x="232203" y="0"/>
                </a:lnTo>
              </a:path>
            </a:pathLst>
          </a:custGeom>
          <a:ln w="17921">
            <a:solidFill>
              <a:srgbClr val="6C79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949741" y="2005823"/>
            <a:ext cx="564515" cy="671830"/>
          </a:xfrm>
          <a:custGeom>
            <a:avLst/>
            <a:gdLst/>
            <a:ahLst/>
            <a:cxnLst/>
            <a:rect l="l" t="t" r="r" b="b"/>
            <a:pathLst>
              <a:path w="564514" h="671830">
                <a:moveTo>
                  <a:pt x="378365" y="0"/>
                </a:moveTo>
                <a:lnTo>
                  <a:pt x="0" y="98561"/>
                </a:lnTo>
                <a:lnTo>
                  <a:pt x="0" y="671571"/>
                </a:lnTo>
                <a:lnTo>
                  <a:pt x="564415" y="671571"/>
                </a:lnTo>
                <a:lnTo>
                  <a:pt x="439191" y="190884"/>
                </a:lnTo>
                <a:lnTo>
                  <a:pt x="439023" y="190884"/>
                </a:lnTo>
                <a:lnTo>
                  <a:pt x="378365" y="0"/>
                </a:lnTo>
                <a:close/>
              </a:path>
              <a:path w="564514" h="671830">
                <a:moveTo>
                  <a:pt x="439180" y="190842"/>
                </a:moveTo>
                <a:lnTo>
                  <a:pt x="439023" y="190884"/>
                </a:lnTo>
                <a:lnTo>
                  <a:pt x="439191" y="190884"/>
                </a:lnTo>
                <a:close/>
              </a:path>
            </a:pathLst>
          </a:custGeom>
          <a:solidFill>
            <a:srgbClr val="E5E8E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662107" y="1876382"/>
            <a:ext cx="1094740" cy="1268095"/>
          </a:xfrm>
          <a:custGeom>
            <a:avLst/>
            <a:gdLst/>
            <a:ahLst/>
            <a:cxnLst/>
            <a:rect l="l" t="t" r="r" b="b"/>
            <a:pathLst>
              <a:path w="1094739" h="1268095">
                <a:moveTo>
                  <a:pt x="284651" y="0"/>
                </a:moveTo>
                <a:lnTo>
                  <a:pt x="0" y="1047622"/>
                </a:lnTo>
                <a:lnTo>
                  <a:pt x="809975" y="1267699"/>
                </a:lnTo>
                <a:lnTo>
                  <a:pt x="1094636" y="220077"/>
                </a:lnTo>
                <a:lnTo>
                  <a:pt x="284651" y="0"/>
                </a:lnTo>
                <a:close/>
              </a:path>
            </a:pathLst>
          </a:custGeom>
          <a:solidFill>
            <a:srgbClr val="FF52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918529" y="2393738"/>
            <a:ext cx="517525" cy="401955"/>
          </a:xfrm>
          <a:custGeom>
            <a:avLst/>
            <a:gdLst/>
            <a:ahLst/>
            <a:cxnLst/>
            <a:rect l="l" t="t" r="r" b="b"/>
            <a:pathLst>
              <a:path w="517525" h="401955">
                <a:moveTo>
                  <a:pt x="451818" y="401579"/>
                </a:moveTo>
                <a:lnTo>
                  <a:pt x="515437" y="167421"/>
                </a:lnTo>
                <a:lnTo>
                  <a:pt x="517046" y="143152"/>
                </a:lnTo>
                <a:lnTo>
                  <a:pt x="509485" y="120922"/>
                </a:lnTo>
                <a:lnTo>
                  <a:pt x="494140" y="103149"/>
                </a:lnTo>
                <a:lnTo>
                  <a:pt x="472391" y="92251"/>
                </a:lnTo>
                <a:lnTo>
                  <a:pt x="138790" y="1606"/>
                </a:lnTo>
                <a:lnTo>
                  <a:pt x="114522" y="0"/>
                </a:lnTo>
                <a:lnTo>
                  <a:pt x="92294" y="7562"/>
                </a:lnTo>
                <a:lnTo>
                  <a:pt x="74524" y="22908"/>
                </a:lnTo>
                <a:lnTo>
                  <a:pt x="63628" y="44653"/>
                </a:lnTo>
                <a:lnTo>
                  <a:pt x="0" y="278810"/>
                </a:lnTo>
              </a:path>
            </a:pathLst>
          </a:custGeom>
          <a:ln w="17921">
            <a:solidFill>
              <a:srgbClr val="FF714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829806" y="2583824"/>
            <a:ext cx="177453" cy="1774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299260" y="2688389"/>
            <a:ext cx="187325" cy="188595"/>
          </a:xfrm>
          <a:custGeom>
            <a:avLst/>
            <a:gdLst/>
            <a:ahLst/>
            <a:cxnLst/>
            <a:rect l="l" t="t" r="r" b="b"/>
            <a:pathLst>
              <a:path w="187325" h="188594">
                <a:moveTo>
                  <a:pt x="0" y="0"/>
                </a:moveTo>
                <a:lnTo>
                  <a:pt x="47967" y="188256"/>
                </a:lnTo>
                <a:lnTo>
                  <a:pt x="187010" y="52595"/>
                </a:lnTo>
                <a:lnTo>
                  <a:pt x="0" y="0"/>
                </a:lnTo>
                <a:close/>
              </a:path>
            </a:pathLst>
          </a:custGeom>
          <a:solidFill>
            <a:srgbClr val="FF714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145851" y="2177043"/>
            <a:ext cx="150495" cy="551815"/>
          </a:xfrm>
          <a:custGeom>
            <a:avLst/>
            <a:gdLst/>
            <a:ahLst/>
            <a:cxnLst/>
            <a:rect l="l" t="t" r="r" b="b"/>
            <a:pathLst>
              <a:path w="150495" h="551814">
                <a:moveTo>
                  <a:pt x="149901" y="0"/>
                </a:moveTo>
                <a:lnTo>
                  <a:pt x="0" y="551692"/>
                </a:lnTo>
              </a:path>
            </a:pathLst>
          </a:custGeom>
          <a:ln w="17921">
            <a:solidFill>
              <a:srgbClr val="FF7143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045812" y="2626370"/>
            <a:ext cx="207010" cy="207010"/>
          </a:xfrm>
          <a:custGeom>
            <a:avLst/>
            <a:gdLst/>
            <a:ahLst/>
            <a:cxnLst/>
            <a:rect l="l" t="t" r="r" b="b"/>
            <a:pathLst>
              <a:path w="207010" h="207010">
                <a:moveTo>
                  <a:pt x="44124" y="0"/>
                </a:moveTo>
                <a:lnTo>
                  <a:pt x="0" y="162351"/>
                </a:lnTo>
                <a:lnTo>
                  <a:pt x="162361" y="206464"/>
                </a:lnTo>
                <a:lnTo>
                  <a:pt x="206475" y="44113"/>
                </a:lnTo>
                <a:lnTo>
                  <a:pt x="44124" y="0"/>
                </a:lnTo>
                <a:close/>
              </a:path>
            </a:pathLst>
          </a:custGeom>
          <a:solidFill>
            <a:srgbClr val="FF714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103664" y="2112972"/>
            <a:ext cx="375920" cy="191770"/>
          </a:xfrm>
          <a:custGeom>
            <a:avLst/>
            <a:gdLst/>
            <a:ahLst/>
            <a:cxnLst/>
            <a:rect l="l" t="t" r="r" b="b"/>
            <a:pathLst>
              <a:path w="375920" h="191769">
                <a:moveTo>
                  <a:pt x="26240" y="0"/>
                </a:moveTo>
                <a:lnTo>
                  <a:pt x="0" y="96552"/>
                </a:lnTo>
                <a:lnTo>
                  <a:pt x="349151" y="191428"/>
                </a:lnTo>
                <a:lnTo>
                  <a:pt x="375391" y="94866"/>
                </a:lnTo>
                <a:lnTo>
                  <a:pt x="26240" y="0"/>
                </a:lnTo>
                <a:close/>
              </a:path>
            </a:pathLst>
          </a:custGeom>
          <a:solidFill>
            <a:srgbClr val="FF714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263616" y="1407391"/>
            <a:ext cx="839469" cy="1085850"/>
          </a:xfrm>
          <a:custGeom>
            <a:avLst/>
            <a:gdLst/>
            <a:ahLst/>
            <a:cxnLst/>
            <a:rect l="l" t="t" r="r" b="b"/>
            <a:pathLst>
              <a:path w="839469" h="1085850">
                <a:moveTo>
                  <a:pt x="639163" y="0"/>
                </a:moveTo>
                <a:lnTo>
                  <a:pt x="0" y="0"/>
                </a:lnTo>
                <a:lnTo>
                  <a:pt x="0" y="1085621"/>
                </a:lnTo>
                <a:lnTo>
                  <a:pt x="839346" y="1085621"/>
                </a:lnTo>
                <a:lnTo>
                  <a:pt x="839346" y="200014"/>
                </a:lnTo>
                <a:lnTo>
                  <a:pt x="839178" y="200014"/>
                </a:lnTo>
                <a:lnTo>
                  <a:pt x="639163" y="0"/>
                </a:lnTo>
                <a:close/>
              </a:path>
            </a:pathLst>
          </a:custGeom>
          <a:solidFill>
            <a:srgbClr val="FF714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438194" y="1691044"/>
            <a:ext cx="490220" cy="490220"/>
          </a:xfrm>
          <a:custGeom>
            <a:avLst/>
            <a:gdLst/>
            <a:ahLst/>
            <a:cxnLst/>
            <a:rect l="l" t="t" r="r" b="b"/>
            <a:pathLst>
              <a:path w="490219" h="490219">
                <a:moveTo>
                  <a:pt x="245053" y="245053"/>
                </a:moveTo>
                <a:lnTo>
                  <a:pt x="490106" y="245053"/>
                </a:lnTo>
                <a:lnTo>
                  <a:pt x="485090" y="294180"/>
                </a:lnTo>
                <a:lnTo>
                  <a:pt x="470721" y="340057"/>
                </a:lnTo>
                <a:lnTo>
                  <a:pt x="448016" y="381667"/>
                </a:lnTo>
                <a:lnTo>
                  <a:pt x="417993" y="417993"/>
                </a:lnTo>
                <a:lnTo>
                  <a:pt x="381667" y="448016"/>
                </a:lnTo>
                <a:lnTo>
                  <a:pt x="340057" y="470721"/>
                </a:lnTo>
                <a:lnTo>
                  <a:pt x="294180" y="485090"/>
                </a:lnTo>
                <a:lnTo>
                  <a:pt x="245053" y="490106"/>
                </a:lnTo>
                <a:lnTo>
                  <a:pt x="195925" y="485090"/>
                </a:lnTo>
                <a:lnTo>
                  <a:pt x="150048" y="470721"/>
                </a:lnTo>
                <a:lnTo>
                  <a:pt x="108438" y="448016"/>
                </a:lnTo>
                <a:lnTo>
                  <a:pt x="72113" y="417993"/>
                </a:lnTo>
                <a:lnTo>
                  <a:pt x="42089" y="381667"/>
                </a:lnTo>
                <a:lnTo>
                  <a:pt x="19384" y="340057"/>
                </a:lnTo>
                <a:lnTo>
                  <a:pt x="5015" y="294180"/>
                </a:lnTo>
                <a:lnTo>
                  <a:pt x="0" y="245053"/>
                </a:lnTo>
                <a:lnTo>
                  <a:pt x="5015" y="195925"/>
                </a:lnTo>
                <a:lnTo>
                  <a:pt x="19384" y="150048"/>
                </a:lnTo>
                <a:lnTo>
                  <a:pt x="42089" y="108438"/>
                </a:lnTo>
                <a:lnTo>
                  <a:pt x="72113" y="72113"/>
                </a:lnTo>
                <a:lnTo>
                  <a:pt x="108438" y="42089"/>
                </a:lnTo>
                <a:lnTo>
                  <a:pt x="150048" y="19384"/>
                </a:lnTo>
                <a:lnTo>
                  <a:pt x="195925" y="5015"/>
                </a:lnTo>
                <a:lnTo>
                  <a:pt x="245053" y="0"/>
                </a:lnTo>
                <a:lnTo>
                  <a:pt x="245053" y="245053"/>
                </a:lnTo>
                <a:close/>
              </a:path>
            </a:pathLst>
          </a:custGeom>
          <a:ln w="2688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746492" y="1632526"/>
            <a:ext cx="245060" cy="2472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902780" y="1407391"/>
            <a:ext cx="200025" cy="200025"/>
          </a:xfrm>
          <a:custGeom>
            <a:avLst/>
            <a:gdLst/>
            <a:ahLst/>
            <a:cxnLst/>
            <a:rect l="l" t="t" r="r" b="b"/>
            <a:pathLst>
              <a:path w="200025" h="200025">
                <a:moveTo>
                  <a:pt x="0" y="0"/>
                </a:moveTo>
                <a:lnTo>
                  <a:pt x="0" y="200014"/>
                </a:lnTo>
                <a:lnTo>
                  <a:pt x="200025" y="200014"/>
                </a:lnTo>
                <a:lnTo>
                  <a:pt x="0" y="0"/>
                </a:lnTo>
                <a:close/>
              </a:path>
            </a:pathLst>
          </a:custGeom>
          <a:solidFill>
            <a:srgbClr val="FFD5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349917" y="2294841"/>
            <a:ext cx="320040" cy="0"/>
          </a:xfrm>
          <a:custGeom>
            <a:avLst/>
            <a:gdLst/>
            <a:ahLst/>
            <a:cxnLst/>
            <a:rect l="l" t="t" r="r" b="b"/>
            <a:pathLst>
              <a:path w="320039">
                <a:moveTo>
                  <a:pt x="0" y="0"/>
                </a:moveTo>
                <a:lnTo>
                  <a:pt x="319452" y="0"/>
                </a:lnTo>
              </a:path>
            </a:pathLst>
          </a:custGeom>
          <a:ln w="2688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349917" y="2374231"/>
            <a:ext cx="240029" cy="0"/>
          </a:xfrm>
          <a:custGeom>
            <a:avLst/>
            <a:gdLst/>
            <a:ahLst/>
            <a:cxnLst/>
            <a:rect l="l" t="t" r="r" b="b"/>
            <a:pathLst>
              <a:path w="240030">
                <a:moveTo>
                  <a:pt x="0" y="0"/>
                </a:moveTo>
                <a:lnTo>
                  <a:pt x="239954" y="0"/>
                </a:lnTo>
              </a:path>
            </a:pathLst>
          </a:custGeom>
          <a:ln w="2688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263616" y="1407391"/>
            <a:ext cx="839469" cy="1085850"/>
          </a:xfrm>
          <a:custGeom>
            <a:avLst/>
            <a:gdLst/>
            <a:ahLst/>
            <a:cxnLst/>
            <a:rect l="l" t="t" r="r" b="b"/>
            <a:pathLst>
              <a:path w="839469" h="1085850">
                <a:moveTo>
                  <a:pt x="639163" y="0"/>
                </a:moveTo>
                <a:lnTo>
                  <a:pt x="0" y="0"/>
                </a:lnTo>
                <a:lnTo>
                  <a:pt x="0" y="1085621"/>
                </a:lnTo>
                <a:lnTo>
                  <a:pt x="839346" y="1085621"/>
                </a:lnTo>
                <a:lnTo>
                  <a:pt x="839346" y="200014"/>
                </a:lnTo>
                <a:lnTo>
                  <a:pt x="839178" y="200014"/>
                </a:lnTo>
                <a:lnTo>
                  <a:pt x="639163" y="0"/>
                </a:lnTo>
                <a:close/>
              </a:path>
            </a:pathLst>
          </a:custGeom>
          <a:solidFill>
            <a:srgbClr val="0065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902780" y="1407391"/>
            <a:ext cx="200025" cy="200025"/>
          </a:xfrm>
          <a:custGeom>
            <a:avLst/>
            <a:gdLst/>
            <a:ahLst/>
            <a:cxnLst/>
            <a:rect l="l" t="t" r="r" b="b"/>
            <a:pathLst>
              <a:path w="200025" h="200025">
                <a:moveTo>
                  <a:pt x="0" y="0"/>
                </a:moveTo>
                <a:lnTo>
                  <a:pt x="0" y="200014"/>
                </a:lnTo>
                <a:lnTo>
                  <a:pt x="200025" y="200014"/>
                </a:lnTo>
                <a:lnTo>
                  <a:pt x="0" y="0"/>
                </a:lnTo>
                <a:close/>
              </a:path>
            </a:pathLst>
          </a:custGeom>
          <a:solidFill>
            <a:srgbClr val="3384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349917" y="2294841"/>
            <a:ext cx="320040" cy="0"/>
          </a:xfrm>
          <a:custGeom>
            <a:avLst/>
            <a:gdLst/>
            <a:ahLst/>
            <a:cxnLst/>
            <a:rect l="l" t="t" r="r" b="b"/>
            <a:pathLst>
              <a:path w="320039">
                <a:moveTo>
                  <a:pt x="0" y="0"/>
                </a:moveTo>
                <a:lnTo>
                  <a:pt x="319452" y="0"/>
                </a:lnTo>
              </a:path>
            </a:pathLst>
          </a:custGeom>
          <a:ln w="1792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349917" y="2374231"/>
            <a:ext cx="240029" cy="0"/>
          </a:xfrm>
          <a:custGeom>
            <a:avLst/>
            <a:gdLst/>
            <a:ahLst/>
            <a:cxnLst/>
            <a:rect l="l" t="t" r="r" b="b"/>
            <a:pathLst>
              <a:path w="240030">
                <a:moveTo>
                  <a:pt x="0" y="0"/>
                </a:moveTo>
                <a:lnTo>
                  <a:pt x="239954" y="0"/>
                </a:lnTo>
              </a:path>
            </a:pathLst>
          </a:custGeom>
          <a:ln w="1792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2349917" y="1507399"/>
            <a:ext cx="320040" cy="0"/>
          </a:xfrm>
          <a:custGeom>
            <a:avLst/>
            <a:gdLst/>
            <a:ahLst/>
            <a:cxnLst/>
            <a:rect l="l" t="t" r="r" b="b"/>
            <a:pathLst>
              <a:path w="320039">
                <a:moveTo>
                  <a:pt x="0" y="0"/>
                </a:moveTo>
                <a:lnTo>
                  <a:pt x="319452" y="0"/>
                </a:lnTo>
              </a:path>
            </a:pathLst>
          </a:custGeom>
          <a:ln w="1792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2349917" y="1586789"/>
            <a:ext cx="337820" cy="0"/>
          </a:xfrm>
          <a:custGeom>
            <a:avLst/>
            <a:gdLst/>
            <a:ahLst/>
            <a:cxnLst/>
            <a:rect l="l" t="t" r="r" b="b"/>
            <a:pathLst>
              <a:path w="337819">
                <a:moveTo>
                  <a:pt x="0" y="0"/>
                </a:moveTo>
                <a:lnTo>
                  <a:pt x="337463" y="0"/>
                </a:lnTo>
              </a:path>
            </a:pathLst>
          </a:custGeom>
          <a:ln w="1792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369414" y="1796594"/>
            <a:ext cx="620395" cy="401955"/>
          </a:xfrm>
          <a:custGeom>
            <a:avLst/>
            <a:gdLst/>
            <a:ahLst/>
            <a:cxnLst/>
            <a:rect l="l" t="t" r="r" b="b"/>
            <a:pathLst>
              <a:path w="620394" h="401955">
                <a:moveTo>
                  <a:pt x="0" y="0"/>
                </a:moveTo>
                <a:lnTo>
                  <a:pt x="0" y="401576"/>
                </a:lnTo>
                <a:lnTo>
                  <a:pt x="619792" y="401576"/>
                </a:lnTo>
              </a:path>
            </a:pathLst>
          </a:custGeom>
          <a:ln w="1792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2368727" y="1809442"/>
            <a:ext cx="610870" cy="389255"/>
          </a:xfrm>
          <a:custGeom>
            <a:avLst/>
            <a:gdLst/>
            <a:ahLst/>
            <a:cxnLst/>
            <a:rect l="l" t="t" r="r" b="b"/>
            <a:pathLst>
              <a:path w="610869" h="389255">
                <a:moveTo>
                  <a:pt x="610867" y="0"/>
                </a:moveTo>
                <a:lnTo>
                  <a:pt x="565392" y="2336"/>
                </a:lnTo>
                <a:lnTo>
                  <a:pt x="525025" y="9053"/>
                </a:lnTo>
                <a:lnTo>
                  <a:pt x="457565" y="33878"/>
                </a:lnTo>
                <a:lnTo>
                  <a:pt x="404381" y="70969"/>
                </a:lnTo>
                <a:lnTo>
                  <a:pt x="361366" y="116822"/>
                </a:lnTo>
                <a:lnTo>
                  <a:pt x="324412" y="167932"/>
                </a:lnTo>
                <a:lnTo>
                  <a:pt x="306925" y="194363"/>
                </a:lnTo>
                <a:lnTo>
                  <a:pt x="289414" y="220794"/>
                </a:lnTo>
                <a:lnTo>
                  <a:pt x="252263" y="271904"/>
                </a:lnTo>
                <a:lnTo>
                  <a:pt x="208853" y="317757"/>
                </a:lnTo>
                <a:lnTo>
                  <a:pt x="155077" y="354848"/>
                </a:lnTo>
                <a:lnTo>
                  <a:pt x="86828" y="379673"/>
                </a:lnTo>
                <a:lnTo>
                  <a:pt x="45993" y="386390"/>
                </a:lnTo>
                <a:lnTo>
                  <a:pt x="0" y="388726"/>
                </a:lnTo>
              </a:path>
            </a:pathLst>
          </a:custGeom>
          <a:ln w="26881">
            <a:solidFill>
              <a:srgbClr val="FF52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477515" y="8290124"/>
            <a:ext cx="2328065" cy="128489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579365" y="8109167"/>
            <a:ext cx="1059180" cy="1405890"/>
          </a:xfrm>
          <a:custGeom>
            <a:avLst/>
            <a:gdLst/>
            <a:ahLst/>
            <a:cxnLst/>
            <a:rect l="l" t="t" r="r" b="b"/>
            <a:pathLst>
              <a:path w="1059180" h="1405890">
                <a:moveTo>
                  <a:pt x="0" y="385716"/>
                </a:moveTo>
                <a:lnTo>
                  <a:pt x="0" y="1208706"/>
                </a:lnTo>
                <a:lnTo>
                  <a:pt x="862005" y="1208706"/>
                </a:lnTo>
                <a:lnTo>
                  <a:pt x="907106" y="1213901"/>
                </a:lnTo>
                <a:lnTo>
                  <a:pt x="948508" y="1228698"/>
                </a:lnTo>
                <a:lnTo>
                  <a:pt x="985029" y="1251917"/>
                </a:lnTo>
                <a:lnTo>
                  <a:pt x="1015490" y="1282377"/>
                </a:lnTo>
                <a:lnTo>
                  <a:pt x="1038708" y="1318898"/>
                </a:lnTo>
                <a:lnTo>
                  <a:pt x="1053506" y="1360300"/>
                </a:lnTo>
                <a:lnTo>
                  <a:pt x="1058700" y="1405402"/>
                </a:lnTo>
                <a:lnTo>
                  <a:pt x="1058700" y="463755"/>
                </a:lnTo>
                <a:lnTo>
                  <a:pt x="144278" y="463755"/>
                </a:lnTo>
                <a:lnTo>
                  <a:pt x="101643" y="458370"/>
                </a:lnTo>
                <a:lnTo>
                  <a:pt x="62203" y="442892"/>
                </a:lnTo>
                <a:lnTo>
                  <a:pt x="27729" y="418335"/>
                </a:lnTo>
                <a:lnTo>
                  <a:pt x="0" y="385716"/>
                </a:lnTo>
                <a:close/>
              </a:path>
              <a:path w="1059180" h="1405890">
                <a:moveTo>
                  <a:pt x="367015" y="120362"/>
                </a:moveTo>
                <a:lnTo>
                  <a:pt x="360962" y="120362"/>
                </a:lnTo>
                <a:lnTo>
                  <a:pt x="354805" y="121158"/>
                </a:lnTo>
                <a:lnTo>
                  <a:pt x="311017" y="148949"/>
                </a:lnTo>
                <a:lnTo>
                  <a:pt x="303540" y="162120"/>
                </a:lnTo>
                <a:lnTo>
                  <a:pt x="304702" y="165021"/>
                </a:lnTo>
                <a:lnTo>
                  <a:pt x="305707" y="168005"/>
                </a:lnTo>
                <a:lnTo>
                  <a:pt x="323382" y="232317"/>
                </a:lnTo>
                <a:lnTo>
                  <a:pt x="319110" y="236568"/>
                </a:lnTo>
                <a:lnTo>
                  <a:pt x="314775" y="240620"/>
                </a:lnTo>
                <a:lnTo>
                  <a:pt x="310430" y="244369"/>
                </a:lnTo>
                <a:lnTo>
                  <a:pt x="310744" y="245489"/>
                </a:lnTo>
                <a:lnTo>
                  <a:pt x="313479" y="256961"/>
                </a:lnTo>
                <a:lnTo>
                  <a:pt x="315414" y="268439"/>
                </a:lnTo>
                <a:lnTo>
                  <a:pt x="316563" y="279889"/>
                </a:lnTo>
                <a:lnTo>
                  <a:pt x="316943" y="291279"/>
                </a:lnTo>
                <a:lnTo>
                  <a:pt x="311144" y="335358"/>
                </a:lnTo>
                <a:lnTo>
                  <a:pt x="294348" y="376481"/>
                </a:lnTo>
                <a:lnTo>
                  <a:pt x="267824" y="411750"/>
                </a:lnTo>
                <a:lnTo>
                  <a:pt x="232686" y="439444"/>
                </a:lnTo>
                <a:lnTo>
                  <a:pt x="190088" y="457546"/>
                </a:lnTo>
                <a:lnTo>
                  <a:pt x="144278" y="463755"/>
                </a:lnTo>
                <a:lnTo>
                  <a:pt x="1058700" y="463755"/>
                </a:lnTo>
                <a:lnTo>
                  <a:pt x="1058700" y="335738"/>
                </a:lnTo>
                <a:lnTo>
                  <a:pt x="610201" y="335738"/>
                </a:lnTo>
                <a:lnTo>
                  <a:pt x="565822" y="329896"/>
                </a:lnTo>
                <a:lnTo>
                  <a:pt x="524996" y="313138"/>
                </a:lnTo>
                <a:lnTo>
                  <a:pt x="489726" y="286614"/>
                </a:lnTo>
                <a:lnTo>
                  <a:pt x="462030" y="251475"/>
                </a:lnTo>
                <a:lnTo>
                  <a:pt x="443923" y="208873"/>
                </a:lnTo>
                <a:lnTo>
                  <a:pt x="433567" y="171146"/>
                </a:lnTo>
                <a:lnTo>
                  <a:pt x="423877" y="150277"/>
                </a:lnTo>
                <a:lnTo>
                  <a:pt x="408494" y="134257"/>
                </a:lnTo>
                <a:lnTo>
                  <a:pt x="389009" y="123986"/>
                </a:lnTo>
                <a:lnTo>
                  <a:pt x="367015" y="120362"/>
                </a:lnTo>
                <a:close/>
              </a:path>
              <a:path w="1059180" h="1405890">
                <a:moveTo>
                  <a:pt x="187449" y="447944"/>
                </a:moveTo>
                <a:lnTo>
                  <a:pt x="190077" y="457546"/>
                </a:lnTo>
                <a:lnTo>
                  <a:pt x="187449" y="447944"/>
                </a:lnTo>
                <a:close/>
              </a:path>
              <a:path w="1059180" h="1405890">
                <a:moveTo>
                  <a:pt x="0" y="282546"/>
                </a:moveTo>
                <a:lnTo>
                  <a:pt x="0" y="340638"/>
                </a:lnTo>
                <a:lnTo>
                  <a:pt x="22569" y="383185"/>
                </a:lnTo>
                <a:lnTo>
                  <a:pt x="56173" y="415719"/>
                </a:lnTo>
                <a:lnTo>
                  <a:pt x="97760" y="436509"/>
                </a:lnTo>
                <a:lnTo>
                  <a:pt x="144278" y="443829"/>
                </a:lnTo>
                <a:lnTo>
                  <a:pt x="154351" y="443494"/>
                </a:lnTo>
                <a:lnTo>
                  <a:pt x="230913" y="416933"/>
                </a:lnTo>
                <a:lnTo>
                  <a:pt x="237930" y="410196"/>
                </a:lnTo>
                <a:lnTo>
                  <a:pt x="73170" y="410196"/>
                </a:lnTo>
                <a:lnTo>
                  <a:pt x="52355" y="392665"/>
                </a:lnTo>
                <a:lnTo>
                  <a:pt x="34616" y="371702"/>
                </a:lnTo>
                <a:lnTo>
                  <a:pt x="20482" y="347606"/>
                </a:lnTo>
                <a:lnTo>
                  <a:pt x="10481" y="320681"/>
                </a:lnTo>
                <a:lnTo>
                  <a:pt x="0" y="282546"/>
                </a:lnTo>
                <a:close/>
              </a:path>
              <a:path w="1059180" h="1405890">
                <a:moveTo>
                  <a:pt x="293247" y="257657"/>
                </a:moveTo>
                <a:lnTo>
                  <a:pt x="264292" y="272887"/>
                </a:lnTo>
                <a:lnTo>
                  <a:pt x="236642" y="281491"/>
                </a:lnTo>
                <a:lnTo>
                  <a:pt x="206925" y="290437"/>
                </a:lnTo>
                <a:lnTo>
                  <a:pt x="171774" y="306692"/>
                </a:lnTo>
                <a:lnTo>
                  <a:pt x="137669" y="330215"/>
                </a:lnTo>
                <a:lnTo>
                  <a:pt x="110759" y="356277"/>
                </a:lnTo>
                <a:lnTo>
                  <a:pt x="89706" y="383422"/>
                </a:lnTo>
                <a:lnTo>
                  <a:pt x="73170" y="410196"/>
                </a:lnTo>
                <a:lnTo>
                  <a:pt x="237930" y="410196"/>
                </a:lnTo>
                <a:lnTo>
                  <a:pt x="266308" y="382951"/>
                </a:lnTo>
                <a:lnTo>
                  <a:pt x="289001" y="339899"/>
                </a:lnTo>
                <a:lnTo>
                  <a:pt x="297006" y="291279"/>
                </a:lnTo>
                <a:lnTo>
                  <a:pt x="296836" y="285101"/>
                </a:lnTo>
                <a:lnTo>
                  <a:pt x="296745" y="282546"/>
                </a:lnTo>
                <a:lnTo>
                  <a:pt x="296081" y="274526"/>
                </a:lnTo>
                <a:lnTo>
                  <a:pt x="294908" y="266098"/>
                </a:lnTo>
                <a:lnTo>
                  <a:pt x="293247" y="257657"/>
                </a:lnTo>
                <a:close/>
              </a:path>
              <a:path w="1059180" h="1405890">
                <a:moveTo>
                  <a:pt x="862005" y="0"/>
                </a:moveTo>
                <a:lnTo>
                  <a:pt x="744218" y="0"/>
                </a:lnTo>
                <a:lnTo>
                  <a:pt x="751287" y="6372"/>
                </a:lnTo>
                <a:lnTo>
                  <a:pt x="757626" y="13554"/>
                </a:lnTo>
                <a:lnTo>
                  <a:pt x="763148" y="21498"/>
                </a:lnTo>
                <a:lnTo>
                  <a:pt x="767767" y="30156"/>
                </a:lnTo>
                <a:lnTo>
                  <a:pt x="766250" y="36264"/>
                </a:lnTo>
                <a:lnTo>
                  <a:pt x="764352" y="42450"/>
                </a:lnTo>
                <a:lnTo>
                  <a:pt x="762090" y="48693"/>
                </a:lnTo>
                <a:lnTo>
                  <a:pt x="759484" y="54972"/>
                </a:lnTo>
                <a:lnTo>
                  <a:pt x="776656" y="117462"/>
                </a:lnTo>
                <a:lnTo>
                  <a:pt x="779365" y="128804"/>
                </a:lnTo>
                <a:lnTo>
                  <a:pt x="781330" y="140418"/>
                </a:lnTo>
                <a:lnTo>
                  <a:pt x="782477" y="151875"/>
                </a:lnTo>
                <a:lnTo>
                  <a:pt x="782855" y="163272"/>
                </a:lnTo>
                <a:lnTo>
                  <a:pt x="777019" y="207640"/>
                </a:lnTo>
                <a:lnTo>
                  <a:pt x="760264" y="248466"/>
                </a:lnTo>
                <a:lnTo>
                  <a:pt x="733743" y="283734"/>
                </a:lnTo>
                <a:lnTo>
                  <a:pt x="698608" y="311427"/>
                </a:lnTo>
                <a:lnTo>
                  <a:pt x="656011" y="329529"/>
                </a:lnTo>
                <a:lnTo>
                  <a:pt x="610201" y="335738"/>
                </a:lnTo>
                <a:lnTo>
                  <a:pt x="1058700" y="335738"/>
                </a:lnTo>
                <a:lnTo>
                  <a:pt x="1058700" y="191407"/>
                </a:lnTo>
                <a:lnTo>
                  <a:pt x="1058491" y="186151"/>
                </a:lnTo>
                <a:lnTo>
                  <a:pt x="1047953" y="132388"/>
                </a:lnTo>
                <a:lnTo>
                  <a:pt x="1026651" y="89031"/>
                </a:lnTo>
                <a:lnTo>
                  <a:pt x="995791" y="52501"/>
                </a:lnTo>
                <a:lnTo>
                  <a:pt x="956987" y="24409"/>
                </a:lnTo>
                <a:lnTo>
                  <a:pt x="911854" y="6371"/>
                </a:lnTo>
                <a:lnTo>
                  <a:pt x="862005" y="0"/>
                </a:lnTo>
                <a:close/>
              </a:path>
              <a:path w="1059180" h="1405890">
                <a:moveTo>
                  <a:pt x="466184" y="66982"/>
                </a:moveTo>
                <a:lnTo>
                  <a:pt x="444630" y="105518"/>
                </a:lnTo>
                <a:lnTo>
                  <a:pt x="443065" y="127032"/>
                </a:lnTo>
                <a:lnTo>
                  <a:pt x="443913" y="133598"/>
                </a:lnTo>
                <a:lnTo>
                  <a:pt x="463148" y="203606"/>
                </a:lnTo>
                <a:lnTo>
                  <a:pt x="484546" y="249711"/>
                </a:lnTo>
                <a:lnTo>
                  <a:pt x="518526" y="285101"/>
                </a:lnTo>
                <a:lnTo>
                  <a:pt x="561579" y="307792"/>
                </a:lnTo>
                <a:lnTo>
                  <a:pt x="610201" y="315801"/>
                </a:lnTo>
                <a:lnTo>
                  <a:pt x="620272" y="315468"/>
                </a:lnTo>
                <a:lnTo>
                  <a:pt x="696832" y="288916"/>
                </a:lnTo>
                <a:lnTo>
                  <a:pt x="732227" y="254935"/>
                </a:lnTo>
                <a:lnTo>
                  <a:pt x="737472" y="244987"/>
                </a:lnTo>
                <a:lnTo>
                  <a:pt x="501471" y="244987"/>
                </a:lnTo>
                <a:lnTo>
                  <a:pt x="493605" y="233055"/>
                </a:lnTo>
                <a:lnTo>
                  <a:pt x="476393" y="192664"/>
                </a:lnTo>
                <a:lnTo>
                  <a:pt x="458970" y="129221"/>
                </a:lnTo>
                <a:lnTo>
                  <a:pt x="456233" y="113294"/>
                </a:lnTo>
                <a:lnTo>
                  <a:pt x="456355" y="105518"/>
                </a:lnTo>
                <a:lnTo>
                  <a:pt x="456577" y="96829"/>
                </a:lnTo>
                <a:lnTo>
                  <a:pt x="459989" y="81395"/>
                </a:lnTo>
                <a:lnTo>
                  <a:pt x="466184" y="66982"/>
                </a:lnTo>
                <a:close/>
              </a:path>
              <a:path w="1059180" h="1405890">
                <a:moveTo>
                  <a:pt x="745841" y="80521"/>
                </a:moveTo>
                <a:lnTo>
                  <a:pt x="722086" y="112512"/>
                </a:lnTo>
                <a:lnTo>
                  <a:pt x="694806" y="139681"/>
                </a:lnTo>
                <a:lnTo>
                  <a:pt x="660499" y="162410"/>
                </a:lnTo>
                <a:lnTo>
                  <a:pt x="596711" y="183048"/>
                </a:lnTo>
                <a:lnTo>
                  <a:pt x="557710" y="200653"/>
                </a:lnTo>
                <a:lnTo>
                  <a:pt x="541353" y="210854"/>
                </a:lnTo>
                <a:lnTo>
                  <a:pt x="526610" y="221732"/>
                </a:lnTo>
                <a:lnTo>
                  <a:pt x="513358" y="233155"/>
                </a:lnTo>
                <a:lnTo>
                  <a:pt x="501471" y="244987"/>
                </a:lnTo>
                <a:lnTo>
                  <a:pt x="737472" y="244987"/>
                </a:lnTo>
                <a:lnTo>
                  <a:pt x="754922" y="211886"/>
                </a:lnTo>
                <a:lnTo>
                  <a:pt x="762929" y="163272"/>
                </a:lnTo>
                <a:lnTo>
                  <a:pt x="762593" y="153200"/>
                </a:lnTo>
                <a:lnTo>
                  <a:pt x="761576" y="143072"/>
                </a:lnTo>
                <a:lnTo>
                  <a:pt x="759863" y="132911"/>
                </a:lnTo>
                <a:lnTo>
                  <a:pt x="757442" y="122739"/>
                </a:lnTo>
                <a:lnTo>
                  <a:pt x="745841" y="80521"/>
                </a:lnTo>
                <a:close/>
              </a:path>
              <a:path w="1059180" h="1405890">
                <a:moveTo>
                  <a:pt x="251" y="194999"/>
                </a:moveTo>
                <a:lnTo>
                  <a:pt x="76" y="195166"/>
                </a:lnTo>
                <a:lnTo>
                  <a:pt x="0" y="195470"/>
                </a:lnTo>
                <a:lnTo>
                  <a:pt x="251" y="194999"/>
                </a:lnTo>
                <a:close/>
              </a:path>
              <a:path w="1059180" h="1405890">
                <a:moveTo>
                  <a:pt x="602170" y="0"/>
                </a:moveTo>
                <a:lnTo>
                  <a:pt x="0" y="0"/>
                </a:lnTo>
                <a:lnTo>
                  <a:pt x="0" y="169963"/>
                </a:lnTo>
                <a:lnTo>
                  <a:pt x="6057" y="166360"/>
                </a:lnTo>
                <a:lnTo>
                  <a:pt x="12440" y="163199"/>
                </a:lnTo>
                <a:lnTo>
                  <a:pt x="185868" y="114394"/>
                </a:lnTo>
                <a:lnTo>
                  <a:pt x="201376" y="113158"/>
                </a:lnTo>
                <a:lnTo>
                  <a:pt x="211051" y="110499"/>
                </a:lnTo>
                <a:lnTo>
                  <a:pt x="218527" y="109525"/>
                </a:lnTo>
                <a:lnTo>
                  <a:pt x="327855" y="109525"/>
                </a:lnTo>
                <a:lnTo>
                  <a:pt x="343392" y="103630"/>
                </a:lnTo>
                <a:lnTo>
                  <a:pt x="351266" y="101473"/>
                </a:lnTo>
                <a:lnTo>
                  <a:pt x="359203" y="100436"/>
                </a:lnTo>
                <a:lnTo>
                  <a:pt x="426444" y="100436"/>
                </a:lnTo>
                <a:lnTo>
                  <a:pt x="428080" y="90585"/>
                </a:lnTo>
                <a:lnTo>
                  <a:pt x="442028" y="64206"/>
                </a:lnTo>
                <a:lnTo>
                  <a:pt x="463750" y="43393"/>
                </a:lnTo>
                <a:lnTo>
                  <a:pt x="492026" y="30271"/>
                </a:lnTo>
                <a:lnTo>
                  <a:pt x="602170" y="0"/>
                </a:lnTo>
                <a:close/>
              </a:path>
              <a:path w="1059180" h="1405890">
                <a:moveTo>
                  <a:pt x="327855" y="109525"/>
                </a:moveTo>
                <a:lnTo>
                  <a:pt x="225867" y="109525"/>
                </a:lnTo>
                <a:lnTo>
                  <a:pt x="244884" y="111729"/>
                </a:lnTo>
                <a:lnTo>
                  <a:pt x="262663" y="118088"/>
                </a:lnTo>
                <a:lnTo>
                  <a:pt x="278536" y="128219"/>
                </a:lnTo>
                <a:lnTo>
                  <a:pt x="291834" y="141744"/>
                </a:lnTo>
                <a:lnTo>
                  <a:pt x="301595" y="129046"/>
                </a:lnTo>
                <a:lnTo>
                  <a:pt x="313576" y="118222"/>
                </a:lnTo>
                <a:lnTo>
                  <a:pt x="327576" y="109631"/>
                </a:lnTo>
                <a:lnTo>
                  <a:pt x="327855" y="109525"/>
                </a:lnTo>
                <a:close/>
              </a:path>
              <a:path w="1059180" h="1405890">
                <a:moveTo>
                  <a:pt x="426444" y="100436"/>
                </a:moveTo>
                <a:lnTo>
                  <a:pt x="367025" y="100436"/>
                </a:lnTo>
                <a:lnTo>
                  <a:pt x="382326" y="101770"/>
                </a:lnTo>
                <a:lnTo>
                  <a:pt x="396977" y="105657"/>
                </a:lnTo>
                <a:lnTo>
                  <a:pt x="410678" y="111926"/>
                </a:lnTo>
                <a:lnTo>
                  <a:pt x="423128" y="120404"/>
                </a:lnTo>
                <a:lnTo>
                  <a:pt x="426444" y="100436"/>
                </a:lnTo>
                <a:close/>
              </a:path>
            </a:pathLst>
          </a:custGeom>
          <a:solidFill>
            <a:srgbClr val="ECEE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692744" y="8651736"/>
            <a:ext cx="768350" cy="0"/>
          </a:xfrm>
          <a:custGeom>
            <a:avLst/>
            <a:gdLst/>
            <a:ahLst/>
            <a:cxnLst/>
            <a:rect l="l" t="t" r="r" b="b"/>
            <a:pathLst>
              <a:path w="768350">
                <a:moveTo>
                  <a:pt x="0" y="0"/>
                </a:moveTo>
                <a:lnTo>
                  <a:pt x="768332" y="0"/>
                </a:lnTo>
              </a:path>
            </a:pathLst>
          </a:custGeom>
          <a:ln w="19936">
            <a:solidFill>
              <a:srgbClr val="C1C7D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692744" y="8733325"/>
            <a:ext cx="768350" cy="0"/>
          </a:xfrm>
          <a:custGeom>
            <a:avLst/>
            <a:gdLst/>
            <a:ahLst/>
            <a:cxnLst/>
            <a:rect l="l" t="t" r="r" b="b"/>
            <a:pathLst>
              <a:path w="768350">
                <a:moveTo>
                  <a:pt x="0" y="0"/>
                </a:moveTo>
                <a:lnTo>
                  <a:pt x="768332" y="0"/>
                </a:lnTo>
              </a:path>
            </a:pathLst>
          </a:custGeom>
          <a:ln w="19936">
            <a:solidFill>
              <a:srgbClr val="C1C7D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692744" y="8814910"/>
            <a:ext cx="768350" cy="0"/>
          </a:xfrm>
          <a:custGeom>
            <a:avLst/>
            <a:gdLst/>
            <a:ahLst/>
            <a:cxnLst/>
            <a:rect l="l" t="t" r="r" b="b"/>
            <a:pathLst>
              <a:path w="768350">
                <a:moveTo>
                  <a:pt x="0" y="0"/>
                </a:moveTo>
                <a:lnTo>
                  <a:pt x="768332" y="0"/>
                </a:lnTo>
              </a:path>
            </a:pathLst>
          </a:custGeom>
          <a:ln w="19926">
            <a:solidFill>
              <a:srgbClr val="C1C7D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692744" y="8896498"/>
            <a:ext cx="454025" cy="0"/>
          </a:xfrm>
          <a:custGeom>
            <a:avLst/>
            <a:gdLst/>
            <a:ahLst/>
            <a:cxnLst/>
            <a:rect l="l" t="t" r="r" b="b"/>
            <a:pathLst>
              <a:path w="454025">
                <a:moveTo>
                  <a:pt x="0" y="0"/>
                </a:moveTo>
                <a:lnTo>
                  <a:pt x="453661" y="0"/>
                </a:lnTo>
              </a:path>
            </a:pathLst>
          </a:custGeom>
          <a:ln w="19926">
            <a:solidFill>
              <a:srgbClr val="C1C7D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692744" y="9059671"/>
            <a:ext cx="768350" cy="0"/>
          </a:xfrm>
          <a:custGeom>
            <a:avLst/>
            <a:gdLst/>
            <a:ahLst/>
            <a:cxnLst/>
            <a:rect l="l" t="t" r="r" b="b"/>
            <a:pathLst>
              <a:path w="768350">
                <a:moveTo>
                  <a:pt x="0" y="0"/>
                </a:moveTo>
                <a:lnTo>
                  <a:pt x="768332" y="0"/>
                </a:lnTo>
              </a:path>
            </a:pathLst>
          </a:custGeom>
          <a:ln w="19936">
            <a:solidFill>
              <a:srgbClr val="C1C7D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692744" y="9141260"/>
            <a:ext cx="768350" cy="0"/>
          </a:xfrm>
          <a:custGeom>
            <a:avLst/>
            <a:gdLst/>
            <a:ahLst/>
            <a:cxnLst/>
            <a:rect l="l" t="t" r="r" b="b"/>
            <a:pathLst>
              <a:path w="768350">
                <a:moveTo>
                  <a:pt x="0" y="0"/>
                </a:moveTo>
                <a:lnTo>
                  <a:pt x="768332" y="0"/>
                </a:lnTo>
              </a:path>
            </a:pathLst>
          </a:custGeom>
          <a:ln w="19936">
            <a:solidFill>
              <a:srgbClr val="C1C7D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579365" y="8222325"/>
            <a:ext cx="317500" cy="351155"/>
          </a:xfrm>
          <a:custGeom>
            <a:avLst/>
            <a:gdLst/>
            <a:ahLst/>
            <a:cxnLst/>
            <a:rect l="l" t="t" r="r" b="b"/>
            <a:pathLst>
              <a:path w="317500" h="351154">
                <a:moveTo>
                  <a:pt x="201365" y="0"/>
                </a:moveTo>
                <a:lnTo>
                  <a:pt x="26103" y="45129"/>
                </a:lnTo>
                <a:lnTo>
                  <a:pt x="0" y="56794"/>
                </a:lnTo>
                <a:lnTo>
                  <a:pt x="0" y="82081"/>
                </a:lnTo>
                <a:lnTo>
                  <a:pt x="261" y="81850"/>
                </a:lnTo>
                <a:lnTo>
                  <a:pt x="9504" y="68238"/>
                </a:lnTo>
                <a:lnTo>
                  <a:pt x="21310" y="56623"/>
                </a:lnTo>
                <a:lnTo>
                  <a:pt x="35430" y="47448"/>
                </a:lnTo>
                <a:lnTo>
                  <a:pt x="51610" y="41150"/>
                </a:lnTo>
                <a:lnTo>
                  <a:pt x="201365" y="0"/>
                </a:lnTo>
                <a:close/>
              </a:path>
              <a:path w="317500" h="351154">
                <a:moveTo>
                  <a:pt x="0" y="227469"/>
                </a:moveTo>
                <a:lnTo>
                  <a:pt x="0" y="272567"/>
                </a:lnTo>
                <a:lnTo>
                  <a:pt x="27726" y="305182"/>
                </a:lnTo>
                <a:lnTo>
                  <a:pt x="62204" y="329739"/>
                </a:lnTo>
                <a:lnTo>
                  <a:pt x="101650" y="345220"/>
                </a:lnTo>
                <a:lnTo>
                  <a:pt x="144278" y="350607"/>
                </a:lnTo>
                <a:lnTo>
                  <a:pt x="155675" y="350227"/>
                </a:lnTo>
                <a:lnTo>
                  <a:pt x="167132" y="349077"/>
                </a:lnTo>
                <a:lnTo>
                  <a:pt x="178614" y="347139"/>
                </a:lnTo>
                <a:lnTo>
                  <a:pt x="190088" y="344397"/>
                </a:lnTo>
                <a:lnTo>
                  <a:pt x="187449" y="334785"/>
                </a:lnTo>
                <a:lnTo>
                  <a:pt x="212696" y="334785"/>
                </a:lnTo>
                <a:lnTo>
                  <a:pt x="222374" y="330670"/>
                </a:lnTo>
                <a:lnTo>
                  <a:pt x="144278" y="330670"/>
                </a:lnTo>
                <a:lnTo>
                  <a:pt x="97763" y="323350"/>
                </a:lnTo>
                <a:lnTo>
                  <a:pt x="56173" y="302558"/>
                </a:lnTo>
                <a:lnTo>
                  <a:pt x="22567" y="270022"/>
                </a:lnTo>
                <a:lnTo>
                  <a:pt x="0" y="227469"/>
                </a:lnTo>
                <a:close/>
              </a:path>
              <a:path w="317500" h="351154">
                <a:moveTo>
                  <a:pt x="212696" y="334785"/>
                </a:moveTo>
                <a:lnTo>
                  <a:pt x="187449" y="334785"/>
                </a:lnTo>
                <a:lnTo>
                  <a:pt x="190088" y="344397"/>
                </a:lnTo>
                <a:lnTo>
                  <a:pt x="212696" y="334785"/>
                </a:lnTo>
                <a:close/>
              </a:path>
              <a:path w="317500" h="351154">
                <a:moveTo>
                  <a:pt x="310430" y="131221"/>
                </a:moveTo>
                <a:lnTo>
                  <a:pt x="303435" y="137179"/>
                </a:lnTo>
                <a:lnTo>
                  <a:pt x="298252" y="141105"/>
                </a:lnTo>
                <a:lnTo>
                  <a:pt x="293247" y="144498"/>
                </a:lnTo>
                <a:lnTo>
                  <a:pt x="294910" y="152943"/>
                </a:lnTo>
                <a:lnTo>
                  <a:pt x="296086" y="161372"/>
                </a:lnTo>
                <a:lnTo>
                  <a:pt x="296785" y="169768"/>
                </a:lnTo>
                <a:lnTo>
                  <a:pt x="297017" y="178120"/>
                </a:lnTo>
                <a:lnTo>
                  <a:pt x="289004" y="226740"/>
                </a:lnTo>
                <a:lnTo>
                  <a:pt x="266306" y="269792"/>
                </a:lnTo>
                <a:lnTo>
                  <a:pt x="230909" y="303774"/>
                </a:lnTo>
                <a:lnTo>
                  <a:pt x="184800" y="325183"/>
                </a:lnTo>
                <a:lnTo>
                  <a:pt x="144278" y="330670"/>
                </a:lnTo>
                <a:lnTo>
                  <a:pt x="222374" y="330670"/>
                </a:lnTo>
                <a:lnTo>
                  <a:pt x="267821" y="298589"/>
                </a:lnTo>
                <a:lnTo>
                  <a:pt x="294343" y="263320"/>
                </a:lnTo>
                <a:lnTo>
                  <a:pt x="311101" y="222492"/>
                </a:lnTo>
                <a:lnTo>
                  <a:pt x="316943" y="178120"/>
                </a:lnTo>
                <a:lnTo>
                  <a:pt x="316563" y="166730"/>
                </a:lnTo>
                <a:lnTo>
                  <a:pt x="315413" y="155279"/>
                </a:lnTo>
                <a:lnTo>
                  <a:pt x="313475" y="143798"/>
                </a:lnTo>
                <a:lnTo>
                  <a:pt x="310733" y="132320"/>
                </a:lnTo>
                <a:lnTo>
                  <a:pt x="310430" y="131221"/>
                </a:lnTo>
                <a:close/>
              </a:path>
            </a:pathLst>
          </a:custGeom>
          <a:solidFill>
            <a:srgbClr val="A6AE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2002494" y="8109167"/>
            <a:ext cx="360045" cy="335915"/>
          </a:xfrm>
          <a:custGeom>
            <a:avLst/>
            <a:gdLst/>
            <a:ahLst/>
            <a:cxnLst/>
            <a:rect l="l" t="t" r="r" b="b"/>
            <a:pathLst>
              <a:path w="360044" h="335915">
                <a:moveTo>
                  <a:pt x="190077" y="0"/>
                </a:moveTo>
                <a:lnTo>
                  <a:pt x="179031" y="0"/>
                </a:lnTo>
                <a:lnTo>
                  <a:pt x="68898" y="30271"/>
                </a:lnTo>
                <a:lnTo>
                  <a:pt x="40619" y="43393"/>
                </a:lnTo>
                <a:lnTo>
                  <a:pt x="18899" y="64206"/>
                </a:lnTo>
                <a:lnTo>
                  <a:pt x="4955" y="90585"/>
                </a:lnTo>
                <a:lnTo>
                  <a:pt x="0" y="120404"/>
                </a:lnTo>
                <a:lnTo>
                  <a:pt x="9779" y="129657"/>
                </a:lnTo>
                <a:lnTo>
                  <a:pt x="18130" y="140418"/>
                </a:lnTo>
                <a:lnTo>
                  <a:pt x="24815" y="152516"/>
                </a:lnTo>
                <a:lnTo>
                  <a:pt x="29653" y="165879"/>
                </a:lnTo>
                <a:lnTo>
                  <a:pt x="10439" y="171146"/>
                </a:lnTo>
                <a:lnTo>
                  <a:pt x="20805" y="208873"/>
                </a:lnTo>
                <a:lnTo>
                  <a:pt x="38907" y="251475"/>
                </a:lnTo>
                <a:lnTo>
                  <a:pt x="66600" y="286614"/>
                </a:lnTo>
                <a:lnTo>
                  <a:pt x="101868" y="313138"/>
                </a:lnTo>
                <a:lnTo>
                  <a:pt x="142694" y="329896"/>
                </a:lnTo>
                <a:lnTo>
                  <a:pt x="187062" y="335738"/>
                </a:lnTo>
                <a:lnTo>
                  <a:pt x="198469" y="335358"/>
                </a:lnTo>
                <a:lnTo>
                  <a:pt x="209926" y="334208"/>
                </a:lnTo>
                <a:lnTo>
                  <a:pt x="221409" y="332270"/>
                </a:lnTo>
                <a:lnTo>
                  <a:pt x="232882" y="329529"/>
                </a:lnTo>
                <a:lnTo>
                  <a:pt x="265185" y="315801"/>
                </a:lnTo>
                <a:lnTo>
                  <a:pt x="187072" y="315801"/>
                </a:lnTo>
                <a:lnTo>
                  <a:pt x="138457" y="307792"/>
                </a:lnTo>
                <a:lnTo>
                  <a:pt x="95405" y="285101"/>
                </a:lnTo>
                <a:lnTo>
                  <a:pt x="61424" y="249711"/>
                </a:lnTo>
                <a:lnTo>
                  <a:pt x="40019" y="203606"/>
                </a:lnTo>
                <a:lnTo>
                  <a:pt x="20784" y="133598"/>
                </a:lnTo>
                <a:lnTo>
                  <a:pt x="19926" y="127032"/>
                </a:lnTo>
                <a:lnTo>
                  <a:pt x="19943" y="120404"/>
                </a:lnTo>
                <a:lnTo>
                  <a:pt x="21497" y="105518"/>
                </a:lnTo>
                <a:lnTo>
                  <a:pt x="26035" y="91283"/>
                </a:lnTo>
                <a:lnTo>
                  <a:pt x="33299" y="78296"/>
                </a:lnTo>
                <a:lnTo>
                  <a:pt x="43045" y="66982"/>
                </a:lnTo>
                <a:lnTo>
                  <a:pt x="52292" y="53375"/>
                </a:lnTo>
                <a:lnTo>
                  <a:pt x="64098" y="41765"/>
                </a:lnTo>
                <a:lnTo>
                  <a:pt x="78215" y="32594"/>
                </a:lnTo>
                <a:lnTo>
                  <a:pt x="94395" y="26302"/>
                </a:lnTo>
                <a:lnTo>
                  <a:pt x="190077" y="0"/>
                </a:lnTo>
                <a:close/>
              </a:path>
              <a:path w="360044" h="335915">
                <a:moveTo>
                  <a:pt x="336356" y="54972"/>
                </a:moveTo>
                <a:lnTo>
                  <a:pt x="333383" y="61379"/>
                </a:lnTo>
                <a:lnTo>
                  <a:pt x="330102" y="67785"/>
                </a:lnTo>
                <a:lnTo>
                  <a:pt x="326534" y="74173"/>
                </a:lnTo>
                <a:lnTo>
                  <a:pt x="322702" y="80521"/>
                </a:lnTo>
                <a:lnTo>
                  <a:pt x="334303" y="122739"/>
                </a:lnTo>
                <a:lnTo>
                  <a:pt x="336735" y="132911"/>
                </a:lnTo>
                <a:lnTo>
                  <a:pt x="338450" y="143072"/>
                </a:lnTo>
                <a:lnTo>
                  <a:pt x="339466" y="153200"/>
                </a:lnTo>
                <a:lnTo>
                  <a:pt x="339801" y="163272"/>
                </a:lnTo>
                <a:lnTo>
                  <a:pt x="331794" y="211886"/>
                </a:lnTo>
                <a:lnTo>
                  <a:pt x="309099" y="254935"/>
                </a:lnTo>
                <a:lnTo>
                  <a:pt x="273703" y="288916"/>
                </a:lnTo>
                <a:lnTo>
                  <a:pt x="227595" y="310325"/>
                </a:lnTo>
                <a:lnTo>
                  <a:pt x="187072" y="315801"/>
                </a:lnTo>
                <a:lnTo>
                  <a:pt x="265185" y="315801"/>
                </a:lnTo>
                <a:lnTo>
                  <a:pt x="310614" y="283734"/>
                </a:lnTo>
                <a:lnTo>
                  <a:pt x="337135" y="248466"/>
                </a:lnTo>
                <a:lnTo>
                  <a:pt x="353890" y="207640"/>
                </a:lnTo>
                <a:lnTo>
                  <a:pt x="359727" y="163272"/>
                </a:lnTo>
                <a:lnTo>
                  <a:pt x="359349" y="151875"/>
                </a:lnTo>
                <a:lnTo>
                  <a:pt x="358199" y="140401"/>
                </a:lnTo>
                <a:lnTo>
                  <a:pt x="356268" y="128936"/>
                </a:lnTo>
                <a:lnTo>
                  <a:pt x="353528" y="117462"/>
                </a:lnTo>
                <a:lnTo>
                  <a:pt x="336356" y="54972"/>
                </a:lnTo>
                <a:close/>
              </a:path>
            </a:pathLst>
          </a:custGeom>
          <a:solidFill>
            <a:srgbClr val="A6AE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871199" y="8209603"/>
            <a:ext cx="160947" cy="7070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2638066" y="8109177"/>
            <a:ext cx="1059180" cy="1405890"/>
          </a:xfrm>
          <a:custGeom>
            <a:avLst/>
            <a:gdLst/>
            <a:ahLst/>
            <a:cxnLst/>
            <a:rect l="l" t="t" r="r" b="b"/>
            <a:pathLst>
              <a:path w="1059179" h="1405890">
                <a:moveTo>
                  <a:pt x="1058711" y="0"/>
                </a:moveTo>
                <a:lnTo>
                  <a:pt x="196695" y="0"/>
                </a:lnTo>
                <a:lnTo>
                  <a:pt x="151597" y="5194"/>
                </a:lnTo>
                <a:lnTo>
                  <a:pt x="110196" y="19991"/>
                </a:lnTo>
                <a:lnTo>
                  <a:pt x="73675" y="43210"/>
                </a:lnTo>
                <a:lnTo>
                  <a:pt x="43214" y="73671"/>
                </a:lnTo>
                <a:lnTo>
                  <a:pt x="19993" y="110192"/>
                </a:lnTo>
                <a:lnTo>
                  <a:pt x="5195" y="151593"/>
                </a:lnTo>
                <a:lnTo>
                  <a:pt x="0" y="196695"/>
                </a:lnTo>
                <a:lnTo>
                  <a:pt x="0" y="1405391"/>
                </a:lnTo>
                <a:lnTo>
                  <a:pt x="5195" y="1360293"/>
                </a:lnTo>
                <a:lnTo>
                  <a:pt x="19993" y="1318893"/>
                </a:lnTo>
                <a:lnTo>
                  <a:pt x="43214" y="1282371"/>
                </a:lnTo>
                <a:lnTo>
                  <a:pt x="73675" y="1251910"/>
                </a:lnTo>
                <a:lnTo>
                  <a:pt x="110196" y="1228689"/>
                </a:lnTo>
                <a:lnTo>
                  <a:pt x="151597" y="1213891"/>
                </a:lnTo>
                <a:lnTo>
                  <a:pt x="196695" y="1208696"/>
                </a:lnTo>
                <a:lnTo>
                  <a:pt x="1058711" y="1208696"/>
                </a:lnTo>
                <a:lnTo>
                  <a:pt x="1058711" y="0"/>
                </a:lnTo>
                <a:close/>
              </a:path>
            </a:pathLst>
          </a:custGeom>
          <a:solidFill>
            <a:srgbClr val="2538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569631" y="8304637"/>
            <a:ext cx="9734" cy="8707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579365" y="8218692"/>
            <a:ext cx="323372" cy="30066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579627" y="8222304"/>
            <a:ext cx="310168" cy="14452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549471" y="8198755"/>
            <a:ext cx="379730" cy="370840"/>
          </a:xfrm>
          <a:custGeom>
            <a:avLst/>
            <a:gdLst/>
            <a:ahLst/>
            <a:cxnLst/>
            <a:rect l="l" t="t" r="r" b="b"/>
            <a:pathLst>
              <a:path w="379730" h="370840">
                <a:moveTo>
                  <a:pt x="255751" y="0"/>
                </a:moveTo>
                <a:lnTo>
                  <a:pt x="76217" y="45506"/>
                </a:lnTo>
                <a:lnTo>
                  <a:pt x="31865" y="70682"/>
                </a:lnTo>
                <a:lnTo>
                  <a:pt x="5440" y="112361"/>
                </a:lnTo>
                <a:lnTo>
                  <a:pt x="0" y="145409"/>
                </a:lnTo>
                <a:lnTo>
                  <a:pt x="229" y="152266"/>
                </a:lnTo>
                <a:lnTo>
                  <a:pt x="21151" y="236369"/>
                </a:lnTo>
                <a:lnTo>
                  <a:pt x="46756" y="291502"/>
                </a:lnTo>
                <a:lnTo>
                  <a:pt x="87400" y="333843"/>
                </a:lnTo>
                <a:lnTo>
                  <a:pt x="138851" y="360974"/>
                </a:lnTo>
                <a:lnTo>
                  <a:pt x="197041" y="370554"/>
                </a:lnTo>
                <a:lnTo>
                  <a:pt x="209094" y="370152"/>
                </a:lnTo>
                <a:lnTo>
                  <a:pt x="236327" y="330691"/>
                </a:lnTo>
                <a:lnTo>
                  <a:pt x="197041" y="330691"/>
                </a:lnTo>
                <a:lnTo>
                  <a:pt x="173886" y="328782"/>
                </a:lnTo>
                <a:lnTo>
                  <a:pt x="130626" y="314196"/>
                </a:lnTo>
                <a:lnTo>
                  <a:pt x="94200" y="286798"/>
                </a:lnTo>
                <a:lnTo>
                  <a:pt x="67931" y="248507"/>
                </a:lnTo>
                <a:lnTo>
                  <a:pt x="40595" y="156675"/>
                </a:lnTo>
                <a:lnTo>
                  <a:pt x="39852" y="145409"/>
                </a:lnTo>
                <a:lnTo>
                  <a:pt x="40706" y="135071"/>
                </a:lnTo>
                <a:lnTo>
                  <a:pt x="59500" y="99407"/>
                </a:lnTo>
                <a:lnTo>
                  <a:pt x="244495" y="40606"/>
                </a:lnTo>
                <a:lnTo>
                  <a:pt x="250180" y="39862"/>
                </a:lnTo>
                <a:lnTo>
                  <a:pt x="337007" y="39862"/>
                </a:lnTo>
                <a:lnTo>
                  <a:pt x="330494" y="31875"/>
                </a:lnTo>
                <a:lnTo>
                  <a:pt x="318042" y="20847"/>
                </a:lnTo>
                <a:lnTo>
                  <a:pt x="304052" y="11985"/>
                </a:lnTo>
                <a:lnTo>
                  <a:pt x="288817" y="5444"/>
                </a:lnTo>
                <a:lnTo>
                  <a:pt x="272621" y="1393"/>
                </a:lnTo>
                <a:lnTo>
                  <a:pt x="255751" y="0"/>
                </a:lnTo>
                <a:close/>
              </a:path>
              <a:path w="379730" h="370840">
                <a:moveTo>
                  <a:pt x="337007" y="39862"/>
                </a:moveTo>
                <a:lnTo>
                  <a:pt x="255751" y="39862"/>
                </a:lnTo>
                <a:lnTo>
                  <a:pt x="266095" y="40715"/>
                </a:lnTo>
                <a:lnTo>
                  <a:pt x="276062" y="43209"/>
                </a:lnTo>
                <a:lnTo>
                  <a:pt x="308289" y="67511"/>
                </a:lnTo>
                <a:lnTo>
                  <a:pt x="334659" y="150236"/>
                </a:lnTo>
                <a:lnTo>
                  <a:pt x="339801" y="188109"/>
                </a:lnTo>
                <a:lnTo>
                  <a:pt x="337891" y="211261"/>
                </a:lnTo>
                <a:lnTo>
                  <a:pt x="323306" y="254526"/>
                </a:lnTo>
                <a:lnTo>
                  <a:pt x="295909" y="290945"/>
                </a:lnTo>
                <a:lnTo>
                  <a:pt x="257621" y="317213"/>
                </a:lnTo>
                <a:lnTo>
                  <a:pt x="234914" y="325550"/>
                </a:lnTo>
                <a:lnTo>
                  <a:pt x="245479" y="363999"/>
                </a:lnTo>
                <a:lnTo>
                  <a:pt x="300609" y="338382"/>
                </a:lnTo>
                <a:lnTo>
                  <a:pt x="342963" y="297750"/>
                </a:lnTo>
                <a:lnTo>
                  <a:pt x="370085" y="246287"/>
                </a:lnTo>
                <a:lnTo>
                  <a:pt x="379663" y="188109"/>
                </a:lnTo>
                <a:lnTo>
                  <a:pt x="379260" y="176051"/>
                </a:lnTo>
                <a:lnTo>
                  <a:pt x="355664" y="76228"/>
                </a:lnTo>
                <a:lnTo>
                  <a:pt x="341125" y="44913"/>
                </a:lnTo>
                <a:lnTo>
                  <a:pt x="337007" y="39862"/>
                </a:lnTo>
                <a:close/>
              </a:path>
              <a:path w="379730" h="370840">
                <a:moveTo>
                  <a:pt x="234914" y="325550"/>
                </a:moveTo>
                <a:lnTo>
                  <a:pt x="225403" y="327824"/>
                </a:lnTo>
                <a:lnTo>
                  <a:pt x="215907" y="329428"/>
                </a:lnTo>
                <a:lnTo>
                  <a:pt x="206445" y="330378"/>
                </a:lnTo>
                <a:lnTo>
                  <a:pt x="197041" y="330691"/>
                </a:lnTo>
                <a:lnTo>
                  <a:pt x="236327" y="330691"/>
                </a:lnTo>
                <a:lnTo>
                  <a:pt x="234914" y="325550"/>
                </a:lnTo>
                <a:close/>
              </a:path>
            </a:pathLst>
          </a:custGeom>
          <a:solidFill>
            <a:srgbClr val="172B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2192582" y="8090675"/>
            <a:ext cx="84215" cy="1849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2035337" y="8109167"/>
            <a:ext cx="311795" cy="24497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2045550" y="8109167"/>
            <a:ext cx="293299" cy="8052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2015383" y="8070738"/>
            <a:ext cx="379730" cy="370840"/>
          </a:xfrm>
          <a:custGeom>
            <a:avLst/>
            <a:gdLst/>
            <a:ahLst/>
            <a:cxnLst/>
            <a:rect l="l" t="t" r="r" b="b"/>
            <a:pathLst>
              <a:path w="379730" h="370840">
                <a:moveTo>
                  <a:pt x="255761" y="0"/>
                </a:moveTo>
                <a:lnTo>
                  <a:pt x="76217" y="45506"/>
                </a:lnTo>
                <a:lnTo>
                  <a:pt x="31871" y="70684"/>
                </a:lnTo>
                <a:lnTo>
                  <a:pt x="5444" y="112357"/>
                </a:lnTo>
                <a:lnTo>
                  <a:pt x="0" y="145409"/>
                </a:lnTo>
                <a:lnTo>
                  <a:pt x="229" y="152265"/>
                </a:lnTo>
                <a:lnTo>
                  <a:pt x="21161" y="236369"/>
                </a:lnTo>
                <a:lnTo>
                  <a:pt x="46770" y="291502"/>
                </a:lnTo>
                <a:lnTo>
                  <a:pt x="87410" y="333843"/>
                </a:lnTo>
                <a:lnTo>
                  <a:pt x="138860" y="360969"/>
                </a:lnTo>
                <a:lnTo>
                  <a:pt x="197041" y="370543"/>
                </a:lnTo>
                <a:lnTo>
                  <a:pt x="209099" y="370143"/>
                </a:lnTo>
                <a:lnTo>
                  <a:pt x="236336" y="330681"/>
                </a:lnTo>
                <a:lnTo>
                  <a:pt x="197041" y="330681"/>
                </a:lnTo>
                <a:lnTo>
                  <a:pt x="173892" y="328773"/>
                </a:lnTo>
                <a:lnTo>
                  <a:pt x="130637" y="314195"/>
                </a:lnTo>
                <a:lnTo>
                  <a:pt x="94209" y="286794"/>
                </a:lnTo>
                <a:lnTo>
                  <a:pt x="67937" y="248506"/>
                </a:lnTo>
                <a:lnTo>
                  <a:pt x="40606" y="156675"/>
                </a:lnTo>
                <a:lnTo>
                  <a:pt x="39862" y="145409"/>
                </a:lnTo>
                <a:lnTo>
                  <a:pt x="40717" y="135072"/>
                </a:lnTo>
                <a:lnTo>
                  <a:pt x="59511" y="99417"/>
                </a:lnTo>
                <a:lnTo>
                  <a:pt x="244505" y="40606"/>
                </a:lnTo>
                <a:lnTo>
                  <a:pt x="250180" y="39862"/>
                </a:lnTo>
                <a:lnTo>
                  <a:pt x="337018" y="39862"/>
                </a:lnTo>
                <a:lnTo>
                  <a:pt x="330498" y="31869"/>
                </a:lnTo>
                <a:lnTo>
                  <a:pt x="318042" y="20847"/>
                </a:lnTo>
                <a:lnTo>
                  <a:pt x="304058" y="11985"/>
                </a:lnTo>
                <a:lnTo>
                  <a:pt x="288826" y="5444"/>
                </a:lnTo>
                <a:lnTo>
                  <a:pt x="272631" y="1393"/>
                </a:lnTo>
                <a:lnTo>
                  <a:pt x="255761" y="0"/>
                </a:lnTo>
                <a:close/>
              </a:path>
              <a:path w="379730" h="370840">
                <a:moveTo>
                  <a:pt x="337018" y="39862"/>
                </a:moveTo>
                <a:lnTo>
                  <a:pt x="255761" y="39862"/>
                </a:lnTo>
                <a:lnTo>
                  <a:pt x="266104" y="40715"/>
                </a:lnTo>
                <a:lnTo>
                  <a:pt x="276067" y="43208"/>
                </a:lnTo>
                <a:lnTo>
                  <a:pt x="308289" y="67500"/>
                </a:lnTo>
                <a:lnTo>
                  <a:pt x="334670" y="150236"/>
                </a:lnTo>
                <a:lnTo>
                  <a:pt x="339811" y="188098"/>
                </a:lnTo>
                <a:lnTo>
                  <a:pt x="337900" y="211255"/>
                </a:lnTo>
                <a:lnTo>
                  <a:pt x="323312" y="254517"/>
                </a:lnTo>
                <a:lnTo>
                  <a:pt x="295918" y="290941"/>
                </a:lnTo>
                <a:lnTo>
                  <a:pt x="257627" y="317208"/>
                </a:lnTo>
                <a:lnTo>
                  <a:pt x="234924" y="325539"/>
                </a:lnTo>
                <a:lnTo>
                  <a:pt x="245489" y="363988"/>
                </a:lnTo>
                <a:lnTo>
                  <a:pt x="300620" y="338375"/>
                </a:lnTo>
                <a:lnTo>
                  <a:pt x="342973" y="297739"/>
                </a:lnTo>
                <a:lnTo>
                  <a:pt x="370092" y="246284"/>
                </a:lnTo>
                <a:lnTo>
                  <a:pt x="379674" y="188098"/>
                </a:lnTo>
                <a:lnTo>
                  <a:pt x="379271" y="176046"/>
                </a:lnTo>
                <a:lnTo>
                  <a:pt x="355675" y="76217"/>
                </a:lnTo>
                <a:lnTo>
                  <a:pt x="341130" y="44904"/>
                </a:lnTo>
                <a:lnTo>
                  <a:pt x="337018" y="39862"/>
                </a:lnTo>
                <a:close/>
              </a:path>
              <a:path w="379730" h="370840">
                <a:moveTo>
                  <a:pt x="234924" y="325539"/>
                </a:moveTo>
                <a:lnTo>
                  <a:pt x="225414" y="327814"/>
                </a:lnTo>
                <a:lnTo>
                  <a:pt x="215916" y="329417"/>
                </a:lnTo>
                <a:lnTo>
                  <a:pt x="206451" y="330368"/>
                </a:lnTo>
                <a:lnTo>
                  <a:pt x="197041" y="330681"/>
                </a:lnTo>
                <a:lnTo>
                  <a:pt x="236336" y="330681"/>
                </a:lnTo>
                <a:lnTo>
                  <a:pt x="234924" y="325539"/>
                </a:lnTo>
                <a:close/>
              </a:path>
            </a:pathLst>
          </a:custGeom>
          <a:solidFill>
            <a:srgbClr val="172B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870215" y="8186054"/>
            <a:ext cx="194402" cy="12521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2793014" y="8438643"/>
            <a:ext cx="669290" cy="669290"/>
          </a:xfrm>
          <a:custGeom>
            <a:avLst/>
            <a:gdLst/>
            <a:ahLst/>
            <a:cxnLst/>
            <a:rect l="l" t="t" r="r" b="b"/>
            <a:pathLst>
              <a:path w="669289" h="669290">
                <a:moveTo>
                  <a:pt x="334555" y="0"/>
                </a:moveTo>
                <a:lnTo>
                  <a:pt x="285117" y="3627"/>
                </a:lnTo>
                <a:lnTo>
                  <a:pt x="237931" y="14163"/>
                </a:lnTo>
                <a:lnTo>
                  <a:pt x="193515" y="31092"/>
                </a:lnTo>
                <a:lnTo>
                  <a:pt x="152386" y="53895"/>
                </a:lnTo>
                <a:lnTo>
                  <a:pt x="115062" y="82056"/>
                </a:lnTo>
                <a:lnTo>
                  <a:pt x="82060" y="115056"/>
                </a:lnTo>
                <a:lnTo>
                  <a:pt x="53899" y="152379"/>
                </a:lnTo>
                <a:lnTo>
                  <a:pt x="31094" y="193506"/>
                </a:lnTo>
                <a:lnTo>
                  <a:pt x="14164" y="237921"/>
                </a:lnTo>
                <a:lnTo>
                  <a:pt x="3627" y="285107"/>
                </a:lnTo>
                <a:lnTo>
                  <a:pt x="0" y="334544"/>
                </a:lnTo>
                <a:lnTo>
                  <a:pt x="3627" y="383979"/>
                </a:lnTo>
                <a:lnTo>
                  <a:pt x="14164" y="431162"/>
                </a:lnTo>
                <a:lnTo>
                  <a:pt x="31094" y="475576"/>
                </a:lnTo>
                <a:lnTo>
                  <a:pt x="53899" y="516702"/>
                </a:lnTo>
                <a:lnTo>
                  <a:pt x="82060" y="554024"/>
                </a:lnTo>
                <a:lnTo>
                  <a:pt x="115062" y="587023"/>
                </a:lnTo>
                <a:lnTo>
                  <a:pt x="152386" y="615183"/>
                </a:lnTo>
                <a:lnTo>
                  <a:pt x="193515" y="637986"/>
                </a:lnTo>
                <a:lnTo>
                  <a:pt x="237931" y="654915"/>
                </a:lnTo>
                <a:lnTo>
                  <a:pt x="285117" y="665451"/>
                </a:lnTo>
                <a:lnTo>
                  <a:pt x="334555" y="669079"/>
                </a:lnTo>
                <a:lnTo>
                  <a:pt x="383988" y="665451"/>
                </a:lnTo>
                <a:lnTo>
                  <a:pt x="431169" y="654915"/>
                </a:lnTo>
                <a:lnTo>
                  <a:pt x="475582" y="637986"/>
                </a:lnTo>
                <a:lnTo>
                  <a:pt x="516708" y="615183"/>
                </a:lnTo>
                <a:lnTo>
                  <a:pt x="554030" y="587023"/>
                </a:lnTo>
                <a:lnTo>
                  <a:pt x="587030" y="554024"/>
                </a:lnTo>
                <a:lnTo>
                  <a:pt x="615191" y="516702"/>
                </a:lnTo>
                <a:lnTo>
                  <a:pt x="637995" y="475576"/>
                </a:lnTo>
                <a:lnTo>
                  <a:pt x="654924" y="431162"/>
                </a:lnTo>
                <a:lnTo>
                  <a:pt x="665462" y="383979"/>
                </a:lnTo>
                <a:lnTo>
                  <a:pt x="669089" y="334544"/>
                </a:lnTo>
                <a:lnTo>
                  <a:pt x="665462" y="285107"/>
                </a:lnTo>
                <a:lnTo>
                  <a:pt x="654924" y="237921"/>
                </a:lnTo>
                <a:lnTo>
                  <a:pt x="637995" y="193506"/>
                </a:lnTo>
                <a:lnTo>
                  <a:pt x="615191" y="152379"/>
                </a:lnTo>
                <a:lnTo>
                  <a:pt x="587030" y="115056"/>
                </a:lnTo>
                <a:lnTo>
                  <a:pt x="554030" y="82056"/>
                </a:lnTo>
                <a:lnTo>
                  <a:pt x="516708" y="53895"/>
                </a:lnTo>
                <a:lnTo>
                  <a:pt x="475582" y="31092"/>
                </a:lnTo>
                <a:lnTo>
                  <a:pt x="431169" y="14163"/>
                </a:lnTo>
                <a:lnTo>
                  <a:pt x="383988" y="3627"/>
                </a:lnTo>
                <a:lnTo>
                  <a:pt x="334555" y="0"/>
                </a:lnTo>
                <a:close/>
              </a:path>
            </a:pathLst>
          </a:custGeom>
          <a:solidFill>
            <a:srgbClr val="172B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2832877" y="8388812"/>
            <a:ext cx="669290" cy="669290"/>
          </a:xfrm>
          <a:custGeom>
            <a:avLst/>
            <a:gdLst/>
            <a:ahLst/>
            <a:cxnLst/>
            <a:rect l="l" t="t" r="r" b="b"/>
            <a:pathLst>
              <a:path w="669289" h="669290">
                <a:moveTo>
                  <a:pt x="334544" y="0"/>
                </a:moveTo>
                <a:lnTo>
                  <a:pt x="285109" y="3627"/>
                </a:lnTo>
                <a:lnTo>
                  <a:pt x="237925" y="14163"/>
                </a:lnTo>
                <a:lnTo>
                  <a:pt x="193511" y="31092"/>
                </a:lnTo>
                <a:lnTo>
                  <a:pt x="152383" y="53895"/>
                </a:lnTo>
                <a:lnTo>
                  <a:pt x="115060" y="82056"/>
                </a:lnTo>
                <a:lnTo>
                  <a:pt x="82059" y="115056"/>
                </a:lnTo>
                <a:lnTo>
                  <a:pt x="53898" y="152379"/>
                </a:lnTo>
                <a:lnTo>
                  <a:pt x="31094" y="193506"/>
                </a:lnTo>
                <a:lnTo>
                  <a:pt x="14164" y="237921"/>
                </a:lnTo>
                <a:lnTo>
                  <a:pt x="3627" y="285107"/>
                </a:lnTo>
                <a:lnTo>
                  <a:pt x="0" y="334544"/>
                </a:lnTo>
                <a:lnTo>
                  <a:pt x="3627" y="383979"/>
                </a:lnTo>
                <a:lnTo>
                  <a:pt x="14164" y="431162"/>
                </a:lnTo>
                <a:lnTo>
                  <a:pt x="31094" y="475576"/>
                </a:lnTo>
                <a:lnTo>
                  <a:pt x="53898" y="516702"/>
                </a:lnTo>
                <a:lnTo>
                  <a:pt x="82059" y="554024"/>
                </a:lnTo>
                <a:lnTo>
                  <a:pt x="115060" y="587023"/>
                </a:lnTo>
                <a:lnTo>
                  <a:pt x="152383" y="615183"/>
                </a:lnTo>
                <a:lnTo>
                  <a:pt x="193511" y="637986"/>
                </a:lnTo>
                <a:lnTo>
                  <a:pt x="237925" y="654915"/>
                </a:lnTo>
                <a:lnTo>
                  <a:pt x="285109" y="665451"/>
                </a:lnTo>
                <a:lnTo>
                  <a:pt x="334544" y="669079"/>
                </a:lnTo>
                <a:lnTo>
                  <a:pt x="383980" y="665451"/>
                </a:lnTo>
                <a:lnTo>
                  <a:pt x="431163" y="654915"/>
                </a:lnTo>
                <a:lnTo>
                  <a:pt x="475578" y="637986"/>
                </a:lnTo>
                <a:lnTo>
                  <a:pt x="516705" y="615183"/>
                </a:lnTo>
                <a:lnTo>
                  <a:pt x="554028" y="587023"/>
                </a:lnTo>
                <a:lnTo>
                  <a:pt x="587029" y="554024"/>
                </a:lnTo>
                <a:lnTo>
                  <a:pt x="615191" y="516702"/>
                </a:lnTo>
                <a:lnTo>
                  <a:pt x="637995" y="475576"/>
                </a:lnTo>
                <a:lnTo>
                  <a:pt x="654924" y="431162"/>
                </a:lnTo>
                <a:lnTo>
                  <a:pt x="665462" y="383979"/>
                </a:lnTo>
                <a:lnTo>
                  <a:pt x="669089" y="334544"/>
                </a:lnTo>
                <a:lnTo>
                  <a:pt x="665462" y="285107"/>
                </a:lnTo>
                <a:lnTo>
                  <a:pt x="654924" y="237921"/>
                </a:lnTo>
                <a:lnTo>
                  <a:pt x="637995" y="193506"/>
                </a:lnTo>
                <a:lnTo>
                  <a:pt x="615191" y="152379"/>
                </a:lnTo>
                <a:lnTo>
                  <a:pt x="587029" y="115056"/>
                </a:lnTo>
                <a:lnTo>
                  <a:pt x="554028" y="82056"/>
                </a:lnTo>
                <a:lnTo>
                  <a:pt x="516705" y="53895"/>
                </a:lnTo>
                <a:lnTo>
                  <a:pt x="475578" y="31092"/>
                </a:lnTo>
                <a:lnTo>
                  <a:pt x="431163" y="14163"/>
                </a:lnTo>
                <a:lnTo>
                  <a:pt x="383980" y="3627"/>
                </a:lnTo>
                <a:lnTo>
                  <a:pt x="334544" y="0"/>
                </a:lnTo>
                <a:close/>
              </a:path>
            </a:pathLst>
          </a:custGeom>
          <a:solidFill>
            <a:srgbClr val="0065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3167421" y="8590670"/>
            <a:ext cx="0" cy="265430"/>
          </a:xfrm>
          <a:custGeom>
            <a:avLst/>
            <a:gdLst/>
            <a:ahLst/>
            <a:cxnLst/>
            <a:rect l="l" t="t" r="r" b="b"/>
            <a:pathLst>
              <a:path h="265429">
                <a:moveTo>
                  <a:pt x="0" y="0"/>
                </a:moveTo>
                <a:lnTo>
                  <a:pt x="0" y="265374"/>
                </a:lnTo>
              </a:path>
            </a:pathLst>
          </a:custGeom>
          <a:ln w="3175">
            <a:solidFill>
              <a:srgbClr val="0065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3167421" y="8590670"/>
            <a:ext cx="0" cy="265430"/>
          </a:xfrm>
          <a:custGeom>
            <a:avLst/>
            <a:gdLst/>
            <a:ahLst/>
            <a:cxnLst/>
            <a:rect l="l" t="t" r="r" b="b"/>
            <a:pathLst>
              <a:path h="265429">
                <a:moveTo>
                  <a:pt x="0" y="0"/>
                </a:moveTo>
                <a:lnTo>
                  <a:pt x="0" y="265374"/>
                </a:lnTo>
              </a:path>
            </a:pathLst>
          </a:custGeom>
          <a:ln w="4850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3034734" y="8723357"/>
            <a:ext cx="265430" cy="0"/>
          </a:xfrm>
          <a:custGeom>
            <a:avLst/>
            <a:gdLst/>
            <a:ahLst/>
            <a:cxnLst/>
            <a:rect l="l" t="t" r="r" b="b"/>
            <a:pathLst>
              <a:path w="265429">
                <a:moveTo>
                  <a:pt x="0" y="0"/>
                </a:moveTo>
                <a:lnTo>
                  <a:pt x="265374" y="0"/>
                </a:lnTo>
              </a:path>
            </a:pathLst>
          </a:custGeom>
          <a:ln w="3175">
            <a:solidFill>
              <a:srgbClr val="0065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3034734" y="8723357"/>
            <a:ext cx="265430" cy="0"/>
          </a:xfrm>
          <a:custGeom>
            <a:avLst/>
            <a:gdLst/>
            <a:ahLst/>
            <a:cxnLst/>
            <a:rect l="l" t="t" r="r" b="b"/>
            <a:pathLst>
              <a:path w="265429">
                <a:moveTo>
                  <a:pt x="0" y="0"/>
                </a:moveTo>
                <a:lnTo>
                  <a:pt x="265374" y="0"/>
                </a:lnTo>
              </a:path>
            </a:pathLst>
          </a:custGeom>
          <a:ln w="4850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2395665" y="4693391"/>
            <a:ext cx="246379" cy="419734"/>
          </a:xfrm>
          <a:custGeom>
            <a:avLst/>
            <a:gdLst/>
            <a:ahLst/>
            <a:cxnLst/>
            <a:rect l="l" t="t" r="r" b="b"/>
            <a:pathLst>
              <a:path w="246380" h="419735">
                <a:moveTo>
                  <a:pt x="245866" y="419730"/>
                </a:moveTo>
                <a:lnTo>
                  <a:pt x="198909" y="415229"/>
                </a:lnTo>
                <a:lnTo>
                  <a:pt x="153346" y="401726"/>
                </a:lnTo>
                <a:lnTo>
                  <a:pt x="110581" y="379222"/>
                </a:lnTo>
                <a:lnTo>
                  <a:pt x="72014" y="347720"/>
                </a:lnTo>
                <a:lnTo>
                  <a:pt x="40507" y="309149"/>
                </a:lnTo>
                <a:lnTo>
                  <a:pt x="18003" y="266383"/>
                </a:lnTo>
                <a:lnTo>
                  <a:pt x="4500" y="220821"/>
                </a:lnTo>
                <a:lnTo>
                  <a:pt x="0" y="173860"/>
                </a:lnTo>
                <a:lnTo>
                  <a:pt x="4500" y="126899"/>
                </a:lnTo>
                <a:lnTo>
                  <a:pt x="18003" y="81336"/>
                </a:lnTo>
                <a:lnTo>
                  <a:pt x="40507" y="38570"/>
                </a:lnTo>
                <a:lnTo>
                  <a:pt x="72014" y="0"/>
                </a:lnTo>
              </a:path>
            </a:pathLst>
          </a:custGeom>
          <a:ln w="60819">
            <a:solidFill>
              <a:srgbClr val="34456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2641538" y="4693396"/>
            <a:ext cx="246379" cy="419734"/>
          </a:xfrm>
          <a:custGeom>
            <a:avLst/>
            <a:gdLst/>
            <a:ahLst/>
            <a:cxnLst/>
            <a:rect l="l" t="t" r="r" b="b"/>
            <a:pathLst>
              <a:path w="246380" h="419735">
                <a:moveTo>
                  <a:pt x="173852" y="0"/>
                </a:moveTo>
                <a:lnTo>
                  <a:pt x="205358" y="38570"/>
                </a:lnTo>
                <a:lnTo>
                  <a:pt x="227863" y="81336"/>
                </a:lnTo>
                <a:lnTo>
                  <a:pt x="241365" y="126899"/>
                </a:lnTo>
                <a:lnTo>
                  <a:pt x="245866" y="173860"/>
                </a:lnTo>
                <a:lnTo>
                  <a:pt x="241365" y="220821"/>
                </a:lnTo>
                <a:lnTo>
                  <a:pt x="227863" y="266383"/>
                </a:lnTo>
                <a:lnTo>
                  <a:pt x="205358" y="309149"/>
                </a:lnTo>
                <a:lnTo>
                  <a:pt x="173852" y="347720"/>
                </a:lnTo>
                <a:lnTo>
                  <a:pt x="135285" y="379222"/>
                </a:lnTo>
                <a:lnTo>
                  <a:pt x="92519" y="401726"/>
                </a:lnTo>
                <a:lnTo>
                  <a:pt x="46957" y="415229"/>
                </a:lnTo>
                <a:lnTo>
                  <a:pt x="0" y="419730"/>
                </a:lnTo>
              </a:path>
            </a:pathLst>
          </a:custGeom>
          <a:ln w="60819">
            <a:solidFill>
              <a:srgbClr val="0065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1746503" y="5440399"/>
            <a:ext cx="884555" cy="225425"/>
          </a:xfrm>
          <a:custGeom>
            <a:avLst/>
            <a:gdLst/>
            <a:ahLst/>
            <a:cxnLst/>
            <a:rect l="l" t="t" r="r" b="b"/>
            <a:pathLst>
              <a:path w="884555" h="225425">
                <a:moveTo>
                  <a:pt x="883950" y="224925"/>
                </a:moveTo>
                <a:lnTo>
                  <a:pt x="224940" y="224925"/>
                </a:lnTo>
                <a:lnTo>
                  <a:pt x="179605" y="220356"/>
                </a:lnTo>
                <a:lnTo>
                  <a:pt x="137380" y="207250"/>
                </a:lnTo>
                <a:lnTo>
                  <a:pt x="99170" y="186512"/>
                </a:lnTo>
                <a:lnTo>
                  <a:pt x="65880" y="159046"/>
                </a:lnTo>
                <a:lnTo>
                  <a:pt x="38414" y="125758"/>
                </a:lnTo>
                <a:lnTo>
                  <a:pt x="17675" y="87551"/>
                </a:lnTo>
                <a:lnTo>
                  <a:pt x="4569" y="45330"/>
                </a:lnTo>
                <a:lnTo>
                  <a:pt x="0" y="0"/>
                </a:lnTo>
              </a:path>
            </a:pathLst>
          </a:custGeom>
          <a:ln w="60819">
            <a:solidFill>
              <a:srgbClr val="25385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2630463" y="5440389"/>
            <a:ext cx="906144" cy="225425"/>
          </a:xfrm>
          <a:custGeom>
            <a:avLst/>
            <a:gdLst/>
            <a:ahLst/>
            <a:cxnLst/>
            <a:rect l="l" t="t" r="r" b="b"/>
            <a:pathLst>
              <a:path w="906145" h="225425">
                <a:moveTo>
                  <a:pt x="906089" y="0"/>
                </a:moveTo>
                <a:lnTo>
                  <a:pt x="901519" y="45330"/>
                </a:lnTo>
                <a:lnTo>
                  <a:pt x="888413" y="87551"/>
                </a:lnTo>
                <a:lnTo>
                  <a:pt x="867675" y="125758"/>
                </a:lnTo>
                <a:lnTo>
                  <a:pt x="840210" y="159046"/>
                </a:lnTo>
                <a:lnTo>
                  <a:pt x="806921" y="186512"/>
                </a:lnTo>
                <a:lnTo>
                  <a:pt x="768714" y="207250"/>
                </a:lnTo>
                <a:lnTo>
                  <a:pt x="726493" y="220356"/>
                </a:lnTo>
                <a:lnTo>
                  <a:pt x="681163" y="224925"/>
                </a:lnTo>
                <a:lnTo>
                  <a:pt x="0" y="224925"/>
                </a:lnTo>
              </a:path>
            </a:pathLst>
          </a:custGeom>
          <a:ln w="60819">
            <a:solidFill>
              <a:srgbClr val="0065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2630453" y="5919892"/>
            <a:ext cx="906144" cy="0"/>
          </a:xfrm>
          <a:custGeom>
            <a:avLst/>
            <a:gdLst/>
            <a:ahLst/>
            <a:cxnLst/>
            <a:rect l="l" t="t" r="r" b="b"/>
            <a:pathLst>
              <a:path w="906145">
                <a:moveTo>
                  <a:pt x="0" y="0"/>
                </a:moveTo>
                <a:lnTo>
                  <a:pt x="906089" y="0"/>
                </a:lnTo>
              </a:path>
            </a:pathLst>
          </a:custGeom>
          <a:ln w="60819">
            <a:solidFill>
              <a:srgbClr val="0065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1746512" y="5919892"/>
            <a:ext cx="884555" cy="0"/>
          </a:xfrm>
          <a:custGeom>
            <a:avLst/>
            <a:gdLst/>
            <a:ahLst/>
            <a:cxnLst/>
            <a:rect l="l" t="t" r="r" b="b"/>
            <a:pathLst>
              <a:path w="884555">
                <a:moveTo>
                  <a:pt x="0" y="0"/>
                </a:moveTo>
                <a:lnTo>
                  <a:pt x="883950" y="0"/>
                </a:lnTo>
              </a:path>
            </a:pathLst>
          </a:custGeom>
          <a:ln w="60819">
            <a:solidFill>
              <a:srgbClr val="25385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1746503" y="6174461"/>
            <a:ext cx="884555" cy="225425"/>
          </a:xfrm>
          <a:custGeom>
            <a:avLst/>
            <a:gdLst/>
            <a:ahLst/>
            <a:cxnLst/>
            <a:rect l="l" t="t" r="r" b="b"/>
            <a:pathLst>
              <a:path w="884555" h="225425">
                <a:moveTo>
                  <a:pt x="883950" y="0"/>
                </a:moveTo>
                <a:lnTo>
                  <a:pt x="224940" y="0"/>
                </a:lnTo>
                <a:lnTo>
                  <a:pt x="179605" y="4569"/>
                </a:lnTo>
                <a:lnTo>
                  <a:pt x="137380" y="17675"/>
                </a:lnTo>
                <a:lnTo>
                  <a:pt x="99170" y="38413"/>
                </a:lnTo>
                <a:lnTo>
                  <a:pt x="65880" y="65878"/>
                </a:lnTo>
                <a:lnTo>
                  <a:pt x="38414" y="99167"/>
                </a:lnTo>
                <a:lnTo>
                  <a:pt x="17675" y="137374"/>
                </a:lnTo>
                <a:lnTo>
                  <a:pt x="4569" y="179595"/>
                </a:lnTo>
                <a:lnTo>
                  <a:pt x="0" y="224925"/>
                </a:lnTo>
              </a:path>
            </a:pathLst>
          </a:custGeom>
          <a:ln w="60819">
            <a:solidFill>
              <a:srgbClr val="25385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2630463" y="6174471"/>
            <a:ext cx="906144" cy="225425"/>
          </a:xfrm>
          <a:custGeom>
            <a:avLst/>
            <a:gdLst/>
            <a:ahLst/>
            <a:cxnLst/>
            <a:rect l="l" t="t" r="r" b="b"/>
            <a:pathLst>
              <a:path w="906145" h="225425">
                <a:moveTo>
                  <a:pt x="906089" y="224925"/>
                </a:moveTo>
                <a:lnTo>
                  <a:pt x="901519" y="179595"/>
                </a:lnTo>
                <a:lnTo>
                  <a:pt x="888413" y="137374"/>
                </a:lnTo>
                <a:lnTo>
                  <a:pt x="867675" y="99167"/>
                </a:lnTo>
                <a:lnTo>
                  <a:pt x="840210" y="65878"/>
                </a:lnTo>
                <a:lnTo>
                  <a:pt x="806921" y="38413"/>
                </a:lnTo>
                <a:lnTo>
                  <a:pt x="768714" y="17675"/>
                </a:lnTo>
                <a:lnTo>
                  <a:pt x="726493" y="4569"/>
                </a:lnTo>
                <a:lnTo>
                  <a:pt x="681163" y="0"/>
                </a:lnTo>
                <a:lnTo>
                  <a:pt x="0" y="0"/>
                </a:lnTo>
              </a:path>
            </a:pathLst>
          </a:custGeom>
          <a:ln w="60819">
            <a:solidFill>
              <a:srgbClr val="0065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2192959" y="5208312"/>
            <a:ext cx="897255" cy="604520"/>
          </a:xfrm>
          <a:custGeom>
            <a:avLst/>
            <a:gdLst/>
            <a:ahLst/>
            <a:cxnLst/>
            <a:rect l="l" t="t" r="r" b="b"/>
            <a:pathLst>
              <a:path w="897255" h="604520">
                <a:moveTo>
                  <a:pt x="500414" y="0"/>
                </a:moveTo>
                <a:lnTo>
                  <a:pt x="396731" y="0"/>
                </a:lnTo>
                <a:lnTo>
                  <a:pt x="350465" y="2669"/>
                </a:lnTo>
                <a:lnTo>
                  <a:pt x="305766" y="10478"/>
                </a:lnTo>
                <a:lnTo>
                  <a:pt x="262932" y="23129"/>
                </a:lnTo>
                <a:lnTo>
                  <a:pt x="222261" y="40325"/>
                </a:lnTo>
                <a:lnTo>
                  <a:pt x="184050" y="61767"/>
                </a:lnTo>
                <a:lnTo>
                  <a:pt x="148598" y="87159"/>
                </a:lnTo>
                <a:lnTo>
                  <a:pt x="116201" y="116201"/>
                </a:lnTo>
                <a:lnTo>
                  <a:pt x="87159" y="148598"/>
                </a:lnTo>
                <a:lnTo>
                  <a:pt x="61767" y="184050"/>
                </a:lnTo>
                <a:lnTo>
                  <a:pt x="40325" y="222261"/>
                </a:lnTo>
                <a:lnTo>
                  <a:pt x="23129" y="262932"/>
                </a:lnTo>
                <a:lnTo>
                  <a:pt x="10478" y="305766"/>
                </a:lnTo>
                <a:lnTo>
                  <a:pt x="2669" y="350465"/>
                </a:lnTo>
                <a:lnTo>
                  <a:pt x="0" y="396731"/>
                </a:lnTo>
                <a:lnTo>
                  <a:pt x="0" y="604044"/>
                </a:lnTo>
                <a:lnTo>
                  <a:pt x="897134" y="604044"/>
                </a:lnTo>
                <a:lnTo>
                  <a:pt x="897134" y="396731"/>
                </a:lnTo>
                <a:lnTo>
                  <a:pt x="894465" y="350465"/>
                </a:lnTo>
                <a:lnTo>
                  <a:pt x="886657" y="305766"/>
                </a:lnTo>
                <a:lnTo>
                  <a:pt x="874006" y="262932"/>
                </a:lnTo>
                <a:lnTo>
                  <a:pt x="856811" y="222261"/>
                </a:lnTo>
                <a:lnTo>
                  <a:pt x="835370" y="184050"/>
                </a:lnTo>
                <a:lnTo>
                  <a:pt x="809979" y="148598"/>
                </a:lnTo>
                <a:lnTo>
                  <a:pt x="780938" y="116201"/>
                </a:lnTo>
                <a:lnTo>
                  <a:pt x="748542" y="87159"/>
                </a:lnTo>
                <a:lnTo>
                  <a:pt x="713091" y="61767"/>
                </a:lnTo>
                <a:lnTo>
                  <a:pt x="674882" y="40325"/>
                </a:lnTo>
                <a:lnTo>
                  <a:pt x="634211" y="23129"/>
                </a:lnTo>
                <a:lnTo>
                  <a:pt x="591378" y="10478"/>
                </a:lnTo>
                <a:lnTo>
                  <a:pt x="546680" y="2669"/>
                </a:lnTo>
                <a:lnTo>
                  <a:pt x="500414" y="0"/>
                </a:lnTo>
                <a:close/>
              </a:path>
            </a:pathLst>
          </a:custGeom>
          <a:solidFill>
            <a:srgbClr val="2538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2291273" y="4901358"/>
            <a:ext cx="700205" cy="362156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2641532" y="5327052"/>
            <a:ext cx="659299" cy="131859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2641532" y="5511905"/>
            <a:ext cx="425450" cy="850265"/>
          </a:xfrm>
          <a:custGeom>
            <a:avLst/>
            <a:gdLst/>
            <a:ahLst/>
            <a:cxnLst/>
            <a:rect l="l" t="t" r="r" b="b"/>
            <a:pathLst>
              <a:path w="425450" h="850264">
                <a:moveTo>
                  <a:pt x="247217" y="0"/>
                </a:moveTo>
                <a:lnTo>
                  <a:pt x="0" y="247238"/>
                </a:lnTo>
                <a:lnTo>
                  <a:pt x="0" y="602735"/>
                </a:lnTo>
                <a:lnTo>
                  <a:pt x="247217" y="849953"/>
                </a:lnTo>
                <a:lnTo>
                  <a:pt x="424981" y="672209"/>
                </a:lnTo>
                <a:lnTo>
                  <a:pt x="177764" y="424981"/>
                </a:lnTo>
                <a:lnTo>
                  <a:pt x="424981" y="177764"/>
                </a:lnTo>
                <a:lnTo>
                  <a:pt x="247217" y="0"/>
                </a:lnTo>
                <a:close/>
              </a:path>
            </a:pathLst>
          </a:custGeom>
          <a:solidFill>
            <a:srgbClr val="FF52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1982232" y="5327052"/>
            <a:ext cx="659299" cy="131859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2216560" y="5511905"/>
            <a:ext cx="425450" cy="850265"/>
          </a:xfrm>
          <a:custGeom>
            <a:avLst/>
            <a:gdLst/>
            <a:ahLst/>
            <a:cxnLst/>
            <a:rect l="l" t="t" r="r" b="b"/>
            <a:pathLst>
              <a:path w="425450" h="850264">
                <a:moveTo>
                  <a:pt x="177743" y="0"/>
                </a:moveTo>
                <a:lnTo>
                  <a:pt x="0" y="177764"/>
                </a:lnTo>
                <a:lnTo>
                  <a:pt x="247217" y="424981"/>
                </a:lnTo>
                <a:lnTo>
                  <a:pt x="0" y="672209"/>
                </a:lnTo>
                <a:lnTo>
                  <a:pt x="177743" y="849953"/>
                </a:lnTo>
                <a:lnTo>
                  <a:pt x="424971" y="602735"/>
                </a:lnTo>
                <a:lnTo>
                  <a:pt x="424971" y="247238"/>
                </a:lnTo>
                <a:lnTo>
                  <a:pt x="177743" y="0"/>
                </a:lnTo>
                <a:close/>
              </a:path>
              <a:path w="425450" h="850264">
                <a:moveTo>
                  <a:pt x="424971" y="247238"/>
                </a:moveTo>
                <a:close/>
              </a:path>
            </a:pathLst>
          </a:custGeom>
          <a:solidFill>
            <a:srgbClr val="E64418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808487" rIns="0" bIns="0" rtlCol="0">
            <a:spAutoFit/>
          </a:bodyPr>
          <a:lstStyle/>
          <a:p>
            <a:pPr marL="1677035" marR="5080" indent="366395">
              <a:lnSpc>
                <a:spcPct val="105500"/>
              </a:lnSpc>
              <a:spcBef>
                <a:spcPts val="100"/>
              </a:spcBef>
            </a:pPr>
            <a:r>
              <a:rPr spc="-1250" dirty="0"/>
              <a:t>Integration </a:t>
            </a:r>
            <a:r>
              <a:rPr spc="-1190" dirty="0"/>
              <a:t>with  </a:t>
            </a:r>
            <a:r>
              <a:rPr spc="-810" dirty="0"/>
              <a:t>Jira </a:t>
            </a:r>
            <a:r>
              <a:rPr spc="-990" dirty="0"/>
              <a:t>Service</a:t>
            </a:r>
            <a:r>
              <a:rPr spc="-1535" dirty="0"/>
              <a:t> </a:t>
            </a:r>
            <a:r>
              <a:rPr spc="-1240" dirty="0"/>
              <a:t>Desk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831425" y="519355"/>
            <a:ext cx="610235" cy="789305"/>
          </a:xfrm>
          <a:custGeom>
            <a:avLst/>
            <a:gdLst/>
            <a:ahLst/>
            <a:cxnLst/>
            <a:rect l="l" t="t" r="r" b="b"/>
            <a:pathLst>
              <a:path w="610234" h="789305">
                <a:moveTo>
                  <a:pt x="464593" y="0"/>
                </a:moveTo>
                <a:lnTo>
                  <a:pt x="0" y="0"/>
                </a:lnTo>
                <a:lnTo>
                  <a:pt x="0" y="789263"/>
                </a:lnTo>
                <a:lnTo>
                  <a:pt x="610138" y="789263"/>
                </a:lnTo>
                <a:lnTo>
                  <a:pt x="610033" y="145440"/>
                </a:lnTo>
                <a:lnTo>
                  <a:pt x="464593" y="0"/>
                </a:lnTo>
                <a:close/>
              </a:path>
            </a:pathLst>
          </a:custGeom>
          <a:solidFill>
            <a:srgbClr val="E7E8E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6900532" y="1166760"/>
            <a:ext cx="485140" cy="0"/>
          </a:xfrm>
          <a:custGeom>
            <a:avLst/>
            <a:gdLst/>
            <a:ahLst/>
            <a:cxnLst/>
            <a:rect l="l" t="t" r="r" b="b"/>
            <a:pathLst>
              <a:path w="485140">
                <a:moveTo>
                  <a:pt x="0" y="0"/>
                </a:moveTo>
                <a:lnTo>
                  <a:pt x="484678" y="0"/>
                </a:lnTo>
              </a:path>
            </a:pathLst>
          </a:custGeom>
          <a:ln w="7512">
            <a:solidFill>
              <a:srgbClr val="0065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6900532" y="1130740"/>
            <a:ext cx="485140" cy="0"/>
          </a:xfrm>
          <a:custGeom>
            <a:avLst/>
            <a:gdLst/>
            <a:ahLst/>
            <a:cxnLst/>
            <a:rect l="l" t="t" r="r" b="b"/>
            <a:pathLst>
              <a:path w="485140">
                <a:moveTo>
                  <a:pt x="0" y="0"/>
                </a:moveTo>
                <a:lnTo>
                  <a:pt x="484678" y="0"/>
                </a:lnTo>
              </a:path>
            </a:pathLst>
          </a:custGeom>
          <a:ln w="7512">
            <a:solidFill>
              <a:srgbClr val="0065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6900532" y="1094741"/>
            <a:ext cx="485140" cy="0"/>
          </a:xfrm>
          <a:custGeom>
            <a:avLst/>
            <a:gdLst/>
            <a:ahLst/>
            <a:cxnLst/>
            <a:rect l="l" t="t" r="r" b="b"/>
            <a:pathLst>
              <a:path w="485140">
                <a:moveTo>
                  <a:pt x="0" y="0"/>
                </a:moveTo>
                <a:lnTo>
                  <a:pt x="484678" y="0"/>
                </a:lnTo>
              </a:path>
            </a:pathLst>
          </a:custGeom>
          <a:ln w="7512">
            <a:solidFill>
              <a:srgbClr val="0065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6900532" y="1058732"/>
            <a:ext cx="485140" cy="0"/>
          </a:xfrm>
          <a:custGeom>
            <a:avLst/>
            <a:gdLst/>
            <a:ahLst/>
            <a:cxnLst/>
            <a:rect l="l" t="t" r="r" b="b"/>
            <a:pathLst>
              <a:path w="485140">
                <a:moveTo>
                  <a:pt x="0" y="0"/>
                </a:moveTo>
                <a:lnTo>
                  <a:pt x="484678" y="0"/>
                </a:lnTo>
              </a:path>
            </a:pathLst>
          </a:custGeom>
          <a:ln w="7512">
            <a:solidFill>
              <a:srgbClr val="0065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6900532" y="1202769"/>
            <a:ext cx="310515" cy="0"/>
          </a:xfrm>
          <a:custGeom>
            <a:avLst/>
            <a:gdLst/>
            <a:ahLst/>
            <a:cxnLst/>
            <a:rect l="l" t="t" r="r" b="b"/>
            <a:pathLst>
              <a:path w="310515">
                <a:moveTo>
                  <a:pt x="0" y="0"/>
                </a:moveTo>
                <a:lnTo>
                  <a:pt x="309892" y="0"/>
                </a:lnTo>
              </a:path>
            </a:pathLst>
          </a:custGeom>
          <a:ln w="7512">
            <a:solidFill>
              <a:srgbClr val="0065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6900532" y="1130740"/>
            <a:ext cx="485140" cy="0"/>
          </a:xfrm>
          <a:custGeom>
            <a:avLst/>
            <a:gdLst/>
            <a:ahLst/>
            <a:cxnLst/>
            <a:rect l="l" t="t" r="r" b="b"/>
            <a:pathLst>
              <a:path w="485140">
                <a:moveTo>
                  <a:pt x="0" y="0"/>
                </a:moveTo>
                <a:lnTo>
                  <a:pt x="484678" y="0"/>
                </a:lnTo>
              </a:path>
            </a:pathLst>
          </a:custGeom>
          <a:ln w="7512">
            <a:solidFill>
              <a:srgbClr val="0065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6900532" y="655267"/>
            <a:ext cx="431800" cy="0"/>
          </a:xfrm>
          <a:custGeom>
            <a:avLst/>
            <a:gdLst/>
            <a:ahLst/>
            <a:cxnLst/>
            <a:rect l="l" t="t" r="r" b="b"/>
            <a:pathLst>
              <a:path w="431800">
                <a:moveTo>
                  <a:pt x="0" y="0"/>
                </a:moveTo>
                <a:lnTo>
                  <a:pt x="431780" y="0"/>
                </a:lnTo>
              </a:path>
            </a:pathLst>
          </a:custGeom>
          <a:ln w="7512">
            <a:solidFill>
              <a:srgbClr val="0065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6900532" y="691287"/>
            <a:ext cx="310515" cy="0"/>
          </a:xfrm>
          <a:custGeom>
            <a:avLst/>
            <a:gdLst/>
            <a:ahLst/>
            <a:cxnLst/>
            <a:rect l="l" t="t" r="r" b="b"/>
            <a:pathLst>
              <a:path w="310515">
                <a:moveTo>
                  <a:pt x="0" y="0"/>
                </a:moveTo>
                <a:lnTo>
                  <a:pt x="309892" y="0"/>
                </a:lnTo>
              </a:path>
            </a:pathLst>
          </a:custGeom>
          <a:ln w="7512">
            <a:solidFill>
              <a:srgbClr val="0065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6900532" y="619248"/>
            <a:ext cx="431800" cy="0"/>
          </a:xfrm>
          <a:custGeom>
            <a:avLst/>
            <a:gdLst/>
            <a:ahLst/>
            <a:cxnLst/>
            <a:rect l="l" t="t" r="r" b="b"/>
            <a:pathLst>
              <a:path w="431800">
                <a:moveTo>
                  <a:pt x="0" y="0"/>
                </a:moveTo>
                <a:lnTo>
                  <a:pt x="431780" y="0"/>
                </a:lnTo>
              </a:path>
            </a:pathLst>
          </a:custGeom>
          <a:ln w="7512">
            <a:solidFill>
              <a:srgbClr val="0065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6900532" y="820079"/>
            <a:ext cx="431800" cy="0"/>
          </a:xfrm>
          <a:custGeom>
            <a:avLst/>
            <a:gdLst/>
            <a:ahLst/>
            <a:cxnLst/>
            <a:rect l="l" t="t" r="r" b="b"/>
            <a:pathLst>
              <a:path w="431800">
                <a:moveTo>
                  <a:pt x="0" y="0"/>
                </a:moveTo>
                <a:lnTo>
                  <a:pt x="431780" y="0"/>
                </a:lnTo>
              </a:path>
            </a:pathLst>
          </a:custGeom>
          <a:ln w="7512">
            <a:solidFill>
              <a:srgbClr val="0065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6900532" y="784059"/>
            <a:ext cx="431800" cy="0"/>
          </a:xfrm>
          <a:custGeom>
            <a:avLst/>
            <a:gdLst/>
            <a:ahLst/>
            <a:cxnLst/>
            <a:rect l="l" t="t" r="r" b="b"/>
            <a:pathLst>
              <a:path w="431800">
                <a:moveTo>
                  <a:pt x="0" y="0"/>
                </a:moveTo>
                <a:lnTo>
                  <a:pt x="431780" y="0"/>
                </a:lnTo>
              </a:path>
            </a:pathLst>
          </a:custGeom>
          <a:ln w="7512">
            <a:solidFill>
              <a:srgbClr val="0065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6900532" y="820079"/>
            <a:ext cx="431800" cy="0"/>
          </a:xfrm>
          <a:custGeom>
            <a:avLst/>
            <a:gdLst/>
            <a:ahLst/>
            <a:cxnLst/>
            <a:rect l="l" t="t" r="r" b="b"/>
            <a:pathLst>
              <a:path w="431800">
                <a:moveTo>
                  <a:pt x="0" y="0"/>
                </a:moveTo>
                <a:lnTo>
                  <a:pt x="431780" y="0"/>
                </a:lnTo>
              </a:path>
            </a:pathLst>
          </a:custGeom>
          <a:ln w="7512">
            <a:solidFill>
              <a:srgbClr val="0065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6900532" y="856130"/>
            <a:ext cx="431800" cy="0"/>
          </a:xfrm>
          <a:custGeom>
            <a:avLst/>
            <a:gdLst/>
            <a:ahLst/>
            <a:cxnLst/>
            <a:rect l="l" t="t" r="r" b="b"/>
            <a:pathLst>
              <a:path w="431800">
                <a:moveTo>
                  <a:pt x="0" y="0"/>
                </a:moveTo>
                <a:lnTo>
                  <a:pt x="431780" y="0"/>
                </a:lnTo>
              </a:path>
            </a:pathLst>
          </a:custGeom>
          <a:ln w="7512">
            <a:solidFill>
              <a:srgbClr val="0065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6900532" y="892140"/>
            <a:ext cx="431800" cy="0"/>
          </a:xfrm>
          <a:custGeom>
            <a:avLst/>
            <a:gdLst/>
            <a:ahLst/>
            <a:cxnLst/>
            <a:rect l="l" t="t" r="r" b="b"/>
            <a:pathLst>
              <a:path w="431800">
                <a:moveTo>
                  <a:pt x="0" y="0"/>
                </a:moveTo>
                <a:lnTo>
                  <a:pt x="431780" y="0"/>
                </a:lnTo>
              </a:path>
            </a:pathLst>
          </a:custGeom>
          <a:ln w="7512">
            <a:solidFill>
              <a:srgbClr val="0065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6900532" y="928149"/>
            <a:ext cx="431800" cy="0"/>
          </a:xfrm>
          <a:custGeom>
            <a:avLst/>
            <a:gdLst/>
            <a:ahLst/>
            <a:cxnLst/>
            <a:rect l="l" t="t" r="r" b="b"/>
            <a:pathLst>
              <a:path w="431800">
                <a:moveTo>
                  <a:pt x="0" y="0"/>
                </a:moveTo>
                <a:lnTo>
                  <a:pt x="431780" y="0"/>
                </a:lnTo>
              </a:path>
            </a:pathLst>
          </a:custGeom>
          <a:ln w="7512">
            <a:solidFill>
              <a:srgbClr val="0065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6900532" y="964159"/>
            <a:ext cx="310515" cy="0"/>
          </a:xfrm>
          <a:custGeom>
            <a:avLst/>
            <a:gdLst/>
            <a:ahLst/>
            <a:cxnLst/>
            <a:rect l="l" t="t" r="r" b="b"/>
            <a:pathLst>
              <a:path w="310515">
                <a:moveTo>
                  <a:pt x="0" y="0"/>
                </a:moveTo>
                <a:lnTo>
                  <a:pt x="309892" y="0"/>
                </a:lnTo>
              </a:path>
            </a:pathLst>
          </a:custGeom>
          <a:ln w="7512">
            <a:solidFill>
              <a:srgbClr val="0065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7297065" y="520480"/>
            <a:ext cx="144496" cy="2229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7159502" y="898611"/>
            <a:ext cx="282575" cy="325120"/>
          </a:xfrm>
          <a:custGeom>
            <a:avLst/>
            <a:gdLst/>
            <a:ahLst/>
            <a:cxnLst/>
            <a:rect l="l" t="t" r="r" b="b"/>
            <a:pathLst>
              <a:path w="282575" h="325119">
                <a:moveTo>
                  <a:pt x="282060" y="279028"/>
                </a:moveTo>
                <a:lnTo>
                  <a:pt x="252113" y="279028"/>
                </a:lnTo>
                <a:lnTo>
                  <a:pt x="262689" y="289645"/>
                </a:lnTo>
                <a:lnTo>
                  <a:pt x="266040" y="295781"/>
                </a:lnTo>
                <a:lnTo>
                  <a:pt x="267610" y="302493"/>
                </a:lnTo>
                <a:lnTo>
                  <a:pt x="269076" y="309194"/>
                </a:lnTo>
                <a:lnTo>
                  <a:pt x="272532" y="315330"/>
                </a:lnTo>
                <a:lnTo>
                  <a:pt x="277348" y="320189"/>
                </a:lnTo>
                <a:lnTo>
                  <a:pt x="282060" y="324890"/>
                </a:lnTo>
                <a:lnTo>
                  <a:pt x="282060" y="279028"/>
                </a:lnTo>
                <a:close/>
              </a:path>
              <a:path w="282575" h="325119">
                <a:moveTo>
                  <a:pt x="154629" y="0"/>
                </a:moveTo>
                <a:lnTo>
                  <a:pt x="94697" y="11841"/>
                </a:lnTo>
                <a:lnTo>
                  <a:pt x="43952" y="45852"/>
                </a:lnTo>
                <a:lnTo>
                  <a:pt x="14650" y="86454"/>
                </a:lnTo>
                <a:lnTo>
                  <a:pt x="0" y="132568"/>
                </a:lnTo>
                <a:lnTo>
                  <a:pt x="0" y="180521"/>
                </a:lnTo>
                <a:lnTo>
                  <a:pt x="14650" y="226635"/>
                </a:lnTo>
                <a:lnTo>
                  <a:pt x="43952" y="267237"/>
                </a:lnTo>
                <a:lnTo>
                  <a:pt x="94697" y="301243"/>
                </a:lnTo>
                <a:lnTo>
                  <a:pt x="154629" y="313079"/>
                </a:lnTo>
                <a:lnTo>
                  <a:pt x="181126" y="310859"/>
                </a:lnTo>
                <a:lnTo>
                  <a:pt x="206473" y="304323"/>
                </a:lnTo>
                <a:lnTo>
                  <a:pt x="230270" y="293651"/>
                </a:lnTo>
                <a:lnTo>
                  <a:pt x="252113" y="279028"/>
                </a:lnTo>
                <a:lnTo>
                  <a:pt x="282060" y="279028"/>
                </a:lnTo>
                <a:lnTo>
                  <a:pt x="282060" y="275729"/>
                </a:lnTo>
                <a:lnTo>
                  <a:pt x="154629" y="275729"/>
                </a:lnTo>
                <a:lnTo>
                  <a:pt x="131196" y="273440"/>
                </a:lnTo>
                <a:lnTo>
                  <a:pt x="88530" y="255771"/>
                </a:lnTo>
                <a:lnTo>
                  <a:pt x="44247" y="201414"/>
                </a:lnTo>
                <a:lnTo>
                  <a:pt x="35550" y="156539"/>
                </a:lnTo>
                <a:lnTo>
                  <a:pt x="44247" y="111675"/>
                </a:lnTo>
                <a:lnTo>
                  <a:pt x="70339" y="72270"/>
                </a:lnTo>
                <a:lnTo>
                  <a:pt x="108989" y="46372"/>
                </a:lnTo>
                <a:lnTo>
                  <a:pt x="154629" y="37360"/>
                </a:lnTo>
                <a:lnTo>
                  <a:pt x="254989" y="37360"/>
                </a:lnTo>
                <a:lnTo>
                  <a:pt x="241446" y="26212"/>
                </a:lnTo>
                <a:lnTo>
                  <a:pt x="214601" y="11837"/>
                </a:lnTo>
                <a:lnTo>
                  <a:pt x="185440" y="3006"/>
                </a:lnTo>
                <a:lnTo>
                  <a:pt x="154629" y="0"/>
                </a:lnTo>
                <a:close/>
              </a:path>
              <a:path w="282575" h="325119">
                <a:moveTo>
                  <a:pt x="254989" y="37360"/>
                </a:moveTo>
                <a:lnTo>
                  <a:pt x="154629" y="37360"/>
                </a:lnTo>
                <a:lnTo>
                  <a:pt x="178063" y="39648"/>
                </a:lnTo>
                <a:lnTo>
                  <a:pt x="200269" y="46372"/>
                </a:lnTo>
                <a:lnTo>
                  <a:pt x="238920" y="72270"/>
                </a:lnTo>
                <a:lnTo>
                  <a:pt x="264796" y="110910"/>
                </a:lnTo>
                <a:lnTo>
                  <a:pt x="273788" y="156544"/>
                </a:lnTo>
                <a:lnTo>
                  <a:pt x="271506" y="179976"/>
                </a:lnTo>
                <a:lnTo>
                  <a:pt x="253866" y="222631"/>
                </a:lnTo>
                <a:lnTo>
                  <a:pt x="220728" y="255771"/>
                </a:lnTo>
                <a:lnTo>
                  <a:pt x="178063" y="273440"/>
                </a:lnTo>
                <a:lnTo>
                  <a:pt x="154629" y="275729"/>
                </a:lnTo>
                <a:lnTo>
                  <a:pt x="282060" y="275729"/>
                </a:lnTo>
                <a:lnTo>
                  <a:pt x="282060" y="256034"/>
                </a:lnTo>
                <a:lnTo>
                  <a:pt x="278500" y="252505"/>
                </a:lnTo>
                <a:lnTo>
                  <a:pt x="280908" y="249123"/>
                </a:lnTo>
                <a:lnTo>
                  <a:pt x="282060" y="247458"/>
                </a:lnTo>
                <a:lnTo>
                  <a:pt x="282060" y="65610"/>
                </a:lnTo>
                <a:lnTo>
                  <a:pt x="278191" y="60454"/>
                </a:lnTo>
                <a:lnTo>
                  <a:pt x="274115" y="55436"/>
                </a:lnTo>
                <a:lnTo>
                  <a:pt x="269824" y="50566"/>
                </a:lnTo>
                <a:lnTo>
                  <a:pt x="265307" y="45852"/>
                </a:lnTo>
                <a:lnTo>
                  <a:pt x="254989" y="37360"/>
                </a:lnTo>
                <a:close/>
              </a:path>
            </a:pathLst>
          </a:custGeom>
          <a:solidFill>
            <a:srgbClr val="DFE1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7296017" y="519355"/>
            <a:ext cx="146050" cy="146050"/>
          </a:xfrm>
          <a:custGeom>
            <a:avLst/>
            <a:gdLst/>
            <a:ahLst/>
            <a:cxnLst/>
            <a:rect l="l" t="t" r="r" b="b"/>
            <a:pathLst>
              <a:path w="146050" h="146050">
                <a:moveTo>
                  <a:pt x="0" y="0"/>
                </a:moveTo>
                <a:lnTo>
                  <a:pt x="0" y="145545"/>
                </a:lnTo>
                <a:lnTo>
                  <a:pt x="145545" y="145545"/>
                </a:lnTo>
                <a:lnTo>
                  <a:pt x="0" y="0"/>
                </a:lnTo>
                <a:close/>
              </a:path>
            </a:pathLst>
          </a:custGeom>
          <a:solidFill>
            <a:srgbClr val="F4F5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7429784" y="1118180"/>
            <a:ext cx="159209" cy="15917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7183242" y="871156"/>
            <a:ext cx="311785" cy="313690"/>
          </a:xfrm>
          <a:custGeom>
            <a:avLst/>
            <a:gdLst/>
            <a:ahLst/>
            <a:cxnLst/>
            <a:rect l="l" t="t" r="r" b="b"/>
            <a:pathLst>
              <a:path w="311784" h="313690">
                <a:moveTo>
                  <a:pt x="154659" y="0"/>
                </a:moveTo>
                <a:lnTo>
                  <a:pt x="94674" y="11837"/>
                </a:lnTo>
                <a:lnTo>
                  <a:pt x="43877" y="45852"/>
                </a:lnTo>
                <a:lnTo>
                  <a:pt x="14625" y="86453"/>
                </a:lnTo>
                <a:lnTo>
                  <a:pt x="0" y="132565"/>
                </a:lnTo>
                <a:lnTo>
                  <a:pt x="0" y="180514"/>
                </a:lnTo>
                <a:lnTo>
                  <a:pt x="14625" y="226626"/>
                </a:lnTo>
                <a:lnTo>
                  <a:pt x="43877" y="267227"/>
                </a:lnTo>
                <a:lnTo>
                  <a:pt x="94674" y="301242"/>
                </a:lnTo>
                <a:lnTo>
                  <a:pt x="154659" y="313079"/>
                </a:lnTo>
                <a:lnTo>
                  <a:pt x="185410" y="310073"/>
                </a:lnTo>
                <a:lnTo>
                  <a:pt x="214552" y="301242"/>
                </a:lnTo>
                <a:lnTo>
                  <a:pt x="241416" y="286866"/>
                </a:lnTo>
                <a:lnTo>
                  <a:pt x="254980" y="275729"/>
                </a:lnTo>
                <a:lnTo>
                  <a:pt x="154659" y="275729"/>
                </a:lnTo>
                <a:lnTo>
                  <a:pt x="131225" y="273439"/>
                </a:lnTo>
                <a:lnTo>
                  <a:pt x="88560" y="255767"/>
                </a:lnTo>
                <a:lnTo>
                  <a:pt x="44217" y="201412"/>
                </a:lnTo>
                <a:lnTo>
                  <a:pt x="35500" y="156539"/>
                </a:lnTo>
                <a:lnTo>
                  <a:pt x="44217" y="111666"/>
                </a:lnTo>
                <a:lnTo>
                  <a:pt x="70368" y="72259"/>
                </a:lnTo>
                <a:lnTo>
                  <a:pt x="109019" y="46362"/>
                </a:lnTo>
                <a:lnTo>
                  <a:pt x="154659" y="37349"/>
                </a:lnTo>
                <a:lnTo>
                  <a:pt x="254980" y="37349"/>
                </a:lnTo>
                <a:lnTo>
                  <a:pt x="241416" y="26212"/>
                </a:lnTo>
                <a:lnTo>
                  <a:pt x="214552" y="11837"/>
                </a:lnTo>
                <a:lnTo>
                  <a:pt x="185410" y="3006"/>
                </a:lnTo>
                <a:lnTo>
                  <a:pt x="154659" y="0"/>
                </a:lnTo>
                <a:close/>
              </a:path>
              <a:path w="311784" h="313690">
                <a:moveTo>
                  <a:pt x="254980" y="37349"/>
                </a:moveTo>
                <a:lnTo>
                  <a:pt x="154659" y="37349"/>
                </a:lnTo>
                <a:lnTo>
                  <a:pt x="178076" y="39638"/>
                </a:lnTo>
                <a:lnTo>
                  <a:pt x="200246" y="46362"/>
                </a:lnTo>
                <a:lnTo>
                  <a:pt x="238845" y="72259"/>
                </a:lnTo>
                <a:lnTo>
                  <a:pt x="264773" y="110905"/>
                </a:lnTo>
                <a:lnTo>
                  <a:pt x="273817" y="156539"/>
                </a:lnTo>
                <a:lnTo>
                  <a:pt x="271519" y="179971"/>
                </a:lnTo>
                <a:lnTo>
                  <a:pt x="253806" y="222630"/>
                </a:lnTo>
                <a:lnTo>
                  <a:pt x="220669" y="255767"/>
                </a:lnTo>
                <a:lnTo>
                  <a:pt x="178076" y="273439"/>
                </a:lnTo>
                <a:lnTo>
                  <a:pt x="154659" y="275729"/>
                </a:lnTo>
                <a:lnTo>
                  <a:pt x="254980" y="275729"/>
                </a:lnTo>
                <a:lnTo>
                  <a:pt x="284959" y="243341"/>
                </a:lnTo>
                <a:lnTo>
                  <a:pt x="308185" y="187316"/>
                </a:lnTo>
                <a:lnTo>
                  <a:pt x="311198" y="156539"/>
                </a:lnTo>
                <a:lnTo>
                  <a:pt x="308185" y="125762"/>
                </a:lnTo>
                <a:lnTo>
                  <a:pt x="299340" y="96601"/>
                </a:lnTo>
                <a:lnTo>
                  <a:pt x="284959" y="69737"/>
                </a:lnTo>
                <a:lnTo>
                  <a:pt x="265336" y="45852"/>
                </a:lnTo>
                <a:lnTo>
                  <a:pt x="254980" y="37349"/>
                </a:lnTo>
                <a:close/>
              </a:path>
            </a:pathLst>
          </a:custGeom>
          <a:solidFill>
            <a:srgbClr val="34456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7218637" y="908527"/>
            <a:ext cx="238422" cy="23836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>
            <a:spLocks noGrp="1"/>
          </p:cNvSpPr>
          <p:nvPr>
            <p:ph type="title"/>
          </p:nvPr>
        </p:nvSpPr>
        <p:spPr>
          <a:xfrm>
            <a:off x="7924231" y="720261"/>
            <a:ext cx="4255135" cy="10306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600" spc="-840" dirty="0">
                <a:solidFill>
                  <a:srgbClr val="253858"/>
                </a:solidFill>
              </a:rPr>
              <a:t>Integration</a:t>
            </a:r>
            <a:endParaRPr sz="6600"/>
          </a:p>
        </p:txBody>
      </p:sp>
      <p:sp>
        <p:nvSpPr>
          <p:cNvPr id="26" name="object 26"/>
          <p:cNvSpPr/>
          <p:nvPr/>
        </p:nvSpPr>
        <p:spPr>
          <a:xfrm>
            <a:off x="18804977" y="7633788"/>
            <a:ext cx="367030" cy="209550"/>
          </a:xfrm>
          <a:custGeom>
            <a:avLst/>
            <a:gdLst/>
            <a:ahLst/>
            <a:cxnLst/>
            <a:rect l="l" t="t" r="r" b="b"/>
            <a:pathLst>
              <a:path w="367030" h="209550">
                <a:moveTo>
                  <a:pt x="366480" y="0"/>
                </a:moveTo>
                <a:lnTo>
                  <a:pt x="0" y="0"/>
                </a:lnTo>
                <a:lnTo>
                  <a:pt x="5235" y="209354"/>
                </a:lnTo>
                <a:lnTo>
                  <a:pt x="274441" y="209354"/>
                </a:lnTo>
                <a:lnTo>
                  <a:pt x="366480" y="0"/>
                </a:lnTo>
                <a:close/>
              </a:path>
            </a:pathLst>
          </a:custGeom>
          <a:solidFill>
            <a:srgbClr val="A5AD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5971136" y="7633788"/>
            <a:ext cx="366395" cy="209550"/>
          </a:xfrm>
          <a:custGeom>
            <a:avLst/>
            <a:gdLst/>
            <a:ahLst/>
            <a:cxnLst/>
            <a:rect l="l" t="t" r="r" b="b"/>
            <a:pathLst>
              <a:path w="366394" h="209550">
                <a:moveTo>
                  <a:pt x="366166" y="0"/>
                </a:moveTo>
                <a:lnTo>
                  <a:pt x="0" y="0"/>
                </a:lnTo>
                <a:lnTo>
                  <a:pt x="92039" y="209354"/>
                </a:lnTo>
                <a:lnTo>
                  <a:pt x="361350" y="209354"/>
                </a:lnTo>
                <a:lnTo>
                  <a:pt x="366166" y="0"/>
                </a:lnTo>
                <a:close/>
              </a:path>
            </a:pathLst>
          </a:custGeom>
          <a:solidFill>
            <a:srgbClr val="A5AD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5892710" y="4229954"/>
            <a:ext cx="3357879" cy="3251200"/>
          </a:xfrm>
          <a:custGeom>
            <a:avLst/>
            <a:gdLst/>
            <a:ahLst/>
            <a:cxnLst/>
            <a:rect l="l" t="t" r="r" b="b"/>
            <a:pathLst>
              <a:path w="3357880" h="3251200">
                <a:moveTo>
                  <a:pt x="3357698" y="2371006"/>
                </a:moveTo>
                <a:lnTo>
                  <a:pt x="0" y="2371006"/>
                </a:lnTo>
                <a:lnTo>
                  <a:pt x="0" y="3251178"/>
                </a:lnTo>
                <a:lnTo>
                  <a:pt x="3357698" y="3251178"/>
                </a:lnTo>
                <a:lnTo>
                  <a:pt x="3357698" y="2371006"/>
                </a:lnTo>
                <a:close/>
              </a:path>
              <a:path w="3357880" h="3251200">
                <a:moveTo>
                  <a:pt x="3357698" y="1185513"/>
                </a:moveTo>
                <a:lnTo>
                  <a:pt x="0" y="1185513"/>
                </a:lnTo>
                <a:lnTo>
                  <a:pt x="0" y="2065685"/>
                </a:lnTo>
                <a:lnTo>
                  <a:pt x="3357698" y="2065685"/>
                </a:lnTo>
                <a:lnTo>
                  <a:pt x="3357698" y="1185513"/>
                </a:lnTo>
                <a:close/>
              </a:path>
              <a:path w="3357880" h="3251200">
                <a:moveTo>
                  <a:pt x="3246707" y="0"/>
                </a:moveTo>
                <a:lnTo>
                  <a:pt x="111096" y="0"/>
                </a:lnTo>
                <a:lnTo>
                  <a:pt x="67851" y="8728"/>
                </a:lnTo>
                <a:lnTo>
                  <a:pt x="32538" y="32531"/>
                </a:lnTo>
                <a:lnTo>
                  <a:pt x="8730" y="67838"/>
                </a:lnTo>
                <a:lnTo>
                  <a:pt x="0" y="111075"/>
                </a:lnTo>
                <a:lnTo>
                  <a:pt x="0" y="880172"/>
                </a:lnTo>
                <a:lnTo>
                  <a:pt x="3357698" y="880172"/>
                </a:lnTo>
                <a:lnTo>
                  <a:pt x="3357698" y="111075"/>
                </a:lnTo>
                <a:lnTo>
                  <a:pt x="3348970" y="67838"/>
                </a:lnTo>
                <a:lnTo>
                  <a:pt x="3325173" y="32531"/>
                </a:lnTo>
                <a:lnTo>
                  <a:pt x="3289891" y="8728"/>
                </a:lnTo>
                <a:lnTo>
                  <a:pt x="3246707" y="0"/>
                </a:lnTo>
                <a:close/>
              </a:path>
            </a:pathLst>
          </a:custGeom>
          <a:solidFill>
            <a:srgbClr val="E5E8E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5892710" y="4261514"/>
            <a:ext cx="1096092" cy="84861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5892710" y="5415447"/>
            <a:ext cx="2769549" cy="88017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5892710" y="6600961"/>
            <a:ext cx="3353091" cy="88017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5892710" y="5110127"/>
            <a:ext cx="3357879" cy="153035"/>
          </a:xfrm>
          <a:custGeom>
            <a:avLst/>
            <a:gdLst/>
            <a:ahLst/>
            <a:cxnLst/>
            <a:rect l="l" t="t" r="r" b="b"/>
            <a:pathLst>
              <a:path w="3357880" h="153035">
                <a:moveTo>
                  <a:pt x="3357698" y="0"/>
                </a:moveTo>
                <a:lnTo>
                  <a:pt x="0" y="0"/>
                </a:lnTo>
                <a:lnTo>
                  <a:pt x="79369" y="152665"/>
                </a:lnTo>
                <a:lnTo>
                  <a:pt x="3278434" y="152665"/>
                </a:lnTo>
                <a:lnTo>
                  <a:pt x="3357698" y="0"/>
                </a:lnTo>
                <a:close/>
              </a:path>
            </a:pathLst>
          </a:custGeom>
          <a:solidFill>
            <a:srgbClr val="A5AD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5892710" y="5262792"/>
            <a:ext cx="3357879" cy="153035"/>
          </a:xfrm>
          <a:custGeom>
            <a:avLst/>
            <a:gdLst/>
            <a:ahLst/>
            <a:cxnLst/>
            <a:rect l="l" t="t" r="r" b="b"/>
            <a:pathLst>
              <a:path w="3357880" h="153035">
                <a:moveTo>
                  <a:pt x="3278434" y="0"/>
                </a:moveTo>
                <a:lnTo>
                  <a:pt x="79369" y="0"/>
                </a:lnTo>
                <a:lnTo>
                  <a:pt x="0" y="152665"/>
                </a:lnTo>
                <a:lnTo>
                  <a:pt x="3357698" y="152665"/>
                </a:lnTo>
                <a:lnTo>
                  <a:pt x="3278434" y="0"/>
                </a:lnTo>
                <a:close/>
              </a:path>
            </a:pathLst>
          </a:custGeom>
          <a:solidFill>
            <a:srgbClr val="CFD4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5892710" y="6295630"/>
            <a:ext cx="3357879" cy="153035"/>
          </a:xfrm>
          <a:custGeom>
            <a:avLst/>
            <a:gdLst/>
            <a:ahLst/>
            <a:cxnLst/>
            <a:rect l="l" t="t" r="r" b="b"/>
            <a:pathLst>
              <a:path w="3357880" h="153035">
                <a:moveTo>
                  <a:pt x="3357698" y="0"/>
                </a:moveTo>
                <a:lnTo>
                  <a:pt x="0" y="0"/>
                </a:lnTo>
                <a:lnTo>
                  <a:pt x="79369" y="152665"/>
                </a:lnTo>
                <a:lnTo>
                  <a:pt x="3278434" y="152665"/>
                </a:lnTo>
                <a:lnTo>
                  <a:pt x="3357698" y="0"/>
                </a:lnTo>
                <a:close/>
              </a:path>
            </a:pathLst>
          </a:custGeom>
          <a:solidFill>
            <a:srgbClr val="A5AD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5892710" y="7481123"/>
            <a:ext cx="3357879" cy="153035"/>
          </a:xfrm>
          <a:custGeom>
            <a:avLst/>
            <a:gdLst/>
            <a:ahLst/>
            <a:cxnLst/>
            <a:rect l="l" t="t" r="r" b="b"/>
            <a:pathLst>
              <a:path w="3357880" h="153034">
                <a:moveTo>
                  <a:pt x="3357698" y="0"/>
                </a:moveTo>
                <a:lnTo>
                  <a:pt x="0" y="0"/>
                </a:lnTo>
                <a:lnTo>
                  <a:pt x="79369" y="152675"/>
                </a:lnTo>
                <a:lnTo>
                  <a:pt x="3278434" y="152675"/>
                </a:lnTo>
                <a:lnTo>
                  <a:pt x="3357698" y="0"/>
                </a:lnTo>
                <a:close/>
              </a:path>
            </a:pathLst>
          </a:custGeom>
          <a:solidFill>
            <a:srgbClr val="A5AD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5892710" y="6448295"/>
            <a:ext cx="3357879" cy="153035"/>
          </a:xfrm>
          <a:custGeom>
            <a:avLst/>
            <a:gdLst/>
            <a:ahLst/>
            <a:cxnLst/>
            <a:rect l="l" t="t" r="r" b="b"/>
            <a:pathLst>
              <a:path w="3357880" h="153034">
                <a:moveTo>
                  <a:pt x="3278434" y="0"/>
                </a:moveTo>
                <a:lnTo>
                  <a:pt x="79369" y="0"/>
                </a:lnTo>
                <a:lnTo>
                  <a:pt x="0" y="152665"/>
                </a:lnTo>
                <a:lnTo>
                  <a:pt x="3357698" y="152665"/>
                </a:lnTo>
                <a:lnTo>
                  <a:pt x="3278434" y="0"/>
                </a:lnTo>
                <a:close/>
              </a:path>
            </a:pathLst>
          </a:custGeom>
          <a:solidFill>
            <a:srgbClr val="CFD4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8666237" y="4547128"/>
            <a:ext cx="278130" cy="278130"/>
          </a:xfrm>
          <a:custGeom>
            <a:avLst/>
            <a:gdLst/>
            <a:ahLst/>
            <a:cxnLst/>
            <a:rect l="l" t="t" r="r" b="b"/>
            <a:pathLst>
              <a:path w="278130" h="278129">
                <a:moveTo>
                  <a:pt x="138739" y="0"/>
                </a:moveTo>
                <a:lnTo>
                  <a:pt x="94877" y="7076"/>
                </a:lnTo>
                <a:lnTo>
                  <a:pt x="56791" y="26779"/>
                </a:lnTo>
                <a:lnTo>
                  <a:pt x="26761" y="56823"/>
                </a:lnTo>
                <a:lnTo>
                  <a:pt x="7070" y="94919"/>
                </a:lnTo>
                <a:lnTo>
                  <a:pt x="0" y="138781"/>
                </a:lnTo>
                <a:lnTo>
                  <a:pt x="7070" y="182650"/>
                </a:lnTo>
                <a:lnTo>
                  <a:pt x="26761" y="220748"/>
                </a:lnTo>
                <a:lnTo>
                  <a:pt x="56791" y="250788"/>
                </a:lnTo>
                <a:lnTo>
                  <a:pt x="94877" y="270488"/>
                </a:lnTo>
                <a:lnTo>
                  <a:pt x="138739" y="277562"/>
                </a:lnTo>
                <a:lnTo>
                  <a:pt x="182611" y="270488"/>
                </a:lnTo>
                <a:lnTo>
                  <a:pt x="220723" y="250788"/>
                </a:lnTo>
                <a:lnTo>
                  <a:pt x="250784" y="220748"/>
                </a:lnTo>
                <a:lnTo>
                  <a:pt x="270501" y="182650"/>
                </a:lnTo>
                <a:lnTo>
                  <a:pt x="277583" y="138781"/>
                </a:lnTo>
                <a:lnTo>
                  <a:pt x="270501" y="94919"/>
                </a:lnTo>
                <a:lnTo>
                  <a:pt x="250784" y="56823"/>
                </a:lnTo>
                <a:lnTo>
                  <a:pt x="220723" y="26779"/>
                </a:lnTo>
                <a:lnTo>
                  <a:pt x="182611" y="7076"/>
                </a:lnTo>
                <a:lnTo>
                  <a:pt x="138739" y="0"/>
                </a:lnTo>
                <a:close/>
              </a:path>
            </a:pathLst>
          </a:custGeom>
          <a:solidFill>
            <a:srgbClr val="0065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8369807" y="4624759"/>
            <a:ext cx="122299" cy="12231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8148975" y="4624759"/>
            <a:ext cx="122299" cy="12231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8369807" y="5794378"/>
            <a:ext cx="122299" cy="12231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8148975" y="5794378"/>
            <a:ext cx="122299" cy="12231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8369807" y="6979892"/>
            <a:ext cx="122299" cy="12231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8148975" y="6979892"/>
            <a:ext cx="122299" cy="12231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8666237" y="5716758"/>
            <a:ext cx="278130" cy="278130"/>
          </a:xfrm>
          <a:custGeom>
            <a:avLst/>
            <a:gdLst/>
            <a:ahLst/>
            <a:cxnLst/>
            <a:rect l="l" t="t" r="r" b="b"/>
            <a:pathLst>
              <a:path w="278130" h="278129">
                <a:moveTo>
                  <a:pt x="138739" y="0"/>
                </a:moveTo>
                <a:lnTo>
                  <a:pt x="94877" y="7075"/>
                </a:lnTo>
                <a:lnTo>
                  <a:pt x="56791" y="26777"/>
                </a:lnTo>
                <a:lnTo>
                  <a:pt x="26761" y="56820"/>
                </a:lnTo>
                <a:lnTo>
                  <a:pt x="7070" y="94920"/>
                </a:lnTo>
                <a:lnTo>
                  <a:pt x="0" y="138791"/>
                </a:lnTo>
                <a:lnTo>
                  <a:pt x="7070" y="182653"/>
                </a:lnTo>
                <a:lnTo>
                  <a:pt x="26761" y="220749"/>
                </a:lnTo>
                <a:lnTo>
                  <a:pt x="56791" y="250793"/>
                </a:lnTo>
                <a:lnTo>
                  <a:pt x="94877" y="270496"/>
                </a:lnTo>
                <a:lnTo>
                  <a:pt x="138739" y="277572"/>
                </a:lnTo>
                <a:lnTo>
                  <a:pt x="182611" y="270496"/>
                </a:lnTo>
                <a:lnTo>
                  <a:pt x="220723" y="250793"/>
                </a:lnTo>
                <a:lnTo>
                  <a:pt x="250784" y="220749"/>
                </a:lnTo>
                <a:lnTo>
                  <a:pt x="270501" y="182653"/>
                </a:lnTo>
                <a:lnTo>
                  <a:pt x="277583" y="138791"/>
                </a:lnTo>
                <a:lnTo>
                  <a:pt x="270501" y="94920"/>
                </a:lnTo>
                <a:lnTo>
                  <a:pt x="250784" y="56820"/>
                </a:lnTo>
                <a:lnTo>
                  <a:pt x="220723" y="26777"/>
                </a:lnTo>
                <a:lnTo>
                  <a:pt x="182611" y="7075"/>
                </a:lnTo>
                <a:lnTo>
                  <a:pt x="138739" y="0"/>
                </a:lnTo>
                <a:close/>
              </a:path>
            </a:pathLst>
          </a:custGeom>
          <a:solidFill>
            <a:srgbClr val="0065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8666237" y="6902260"/>
            <a:ext cx="278130" cy="278130"/>
          </a:xfrm>
          <a:custGeom>
            <a:avLst/>
            <a:gdLst/>
            <a:ahLst/>
            <a:cxnLst/>
            <a:rect l="l" t="t" r="r" b="b"/>
            <a:pathLst>
              <a:path w="278130" h="278129">
                <a:moveTo>
                  <a:pt x="138739" y="0"/>
                </a:moveTo>
                <a:lnTo>
                  <a:pt x="94877" y="7076"/>
                </a:lnTo>
                <a:lnTo>
                  <a:pt x="56791" y="26779"/>
                </a:lnTo>
                <a:lnTo>
                  <a:pt x="26761" y="56823"/>
                </a:lnTo>
                <a:lnTo>
                  <a:pt x="7070" y="94919"/>
                </a:lnTo>
                <a:lnTo>
                  <a:pt x="0" y="138781"/>
                </a:lnTo>
                <a:lnTo>
                  <a:pt x="7070" y="182650"/>
                </a:lnTo>
                <a:lnTo>
                  <a:pt x="26761" y="220748"/>
                </a:lnTo>
                <a:lnTo>
                  <a:pt x="56791" y="250788"/>
                </a:lnTo>
                <a:lnTo>
                  <a:pt x="94877" y="270488"/>
                </a:lnTo>
                <a:lnTo>
                  <a:pt x="138739" y="277562"/>
                </a:lnTo>
                <a:lnTo>
                  <a:pt x="182611" y="270488"/>
                </a:lnTo>
                <a:lnTo>
                  <a:pt x="220723" y="250788"/>
                </a:lnTo>
                <a:lnTo>
                  <a:pt x="250784" y="220748"/>
                </a:lnTo>
                <a:lnTo>
                  <a:pt x="270501" y="182650"/>
                </a:lnTo>
                <a:lnTo>
                  <a:pt x="277583" y="138781"/>
                </a:lnTo>
                <a:lnTo>
                  <a:pt x="270501" y="94919"/>
                </a:lnTo>
                <a:lnTo>
                  <a:pt x="250784" y="56823"/>
                </a:lnTo>
                <a:lnTo>
                  <a:pt x="220723" y="26779"/>
                </a:lnTo>
                <a:lnTo>
                  <a:pt x="182611" y="7076"/>
                </a:lnTo>
                <a:lnTo>
                  <a:pt x="138739" y="0"/>
                </a:lnTo>
                <a:close/>
              </a:path>
            </a:pathLst>
          </a:custGeom>
          <a:solidFill>
            <a:srgbClr val="0065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6630750" y="5588782"/>
            <a:ext cx="0" cy="569595"/>
          </a:xfrm>
          <a:custGeom>
            <a:avLst/>
            <a:gdLst/>
            <a:ahLst/>
            <a:cxnLst/>
            <a:rect l="l" t="t" r="r" b="b"/>
            <a:pathLst>
              <a:path h="569595">
                <a:moveTo>
                  <a:pt x="0" y="0"/>
                </a:moveTo>
                <a:lnTo>
                  <a:pt x="0" y="569124"/>
                </a:lnTo>
              </a:path>
            </a:pathLst>
          </a:custGeom>
          <a:ln w="3696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6477037" y="5588782"/>
            <a:ext cx="0" cy="569595"/>
          </a:xfrm>
          <a:custGeom>
            <a:avLst/>
            <a:gdLst/>
            <a:ahLst/>
            <a:cxnLst/>
            <a:rect l="l" t="t" r="r" b="b"/>
            <a:pathLst>
              <a:path h="569595">
                <a:moveTo>
                  <a:pt x="0" y="0"/>
                </a:moveTo>
                <a:lnTo>
                  <a:pt x="0" y="569124"/>
                </a:lnTo>
              </a:path>
            </a:pathLst>
          </a:custGeom>
          <a:ln w="3696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6323271" y="5588782"/>
            <a:ext cx="0" cy="569595"/>
          </a:xfrm>
          <a:custGeom>
            <a:avLst/>
            <a:gdLst/>
            <a:ahLst/>
            <a:cxnLst/>
            <a:rect l="l" t="t" r="r" b="b"/>
            <a:pathLst>
              <a:path h="569595">
                <a:moveTo>
                  <a:pt x="0" y="0"/>
                </a:moveTo>
                <a:lnTo>
                  <a:pt x="0" y="569124"/>
                </a:lnTo>
              </a:path>
            </a:pathLst>
          </a:custGeom>
          <a:ln w="37066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6169560" y="5588782"/>
            <a:ext cx="0" cy="569595"/>
          </a:xfrm>
          <a:custGeom>
            <a:avLst/>
            <a:gdLst/>
            <a:ahLst/>
            <a:cxnLst/>
            <a:rect l="l" t="t" r="r" b="b"/>
            <a:pathLst>
              <a:path h="569595">
                <a:moveTo>
                  <a:pt x="0" y="0"/>
                </a:moveTo>
                <a:lnTo>
                  <a:pt x="0" y="569124"/>
                </a:lnTo>
              </a:path>
            </a:pathLst>
          </a:custGeom>
          <a:ln w="37066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6630750" y="4401353"/>
            <a:ext cx="0" cy="569595"/>
          </a:xfrm>
          <a:custGeom>
            <a:avLst/>
            <a:gdLst/>
            <a:ahLst/>
            <a:cxnLst/>
            <a:rect l="l" t="t" r="r" b="b"/>
            <a:pathLst>
              <a:path h="569595">
                <a:moveTo>
                  <a:pt x="0" y="0"/>
                </a:moveTo>
                <a:lnTo>
                  <a:pt x="0" y="569134"/>
                </a:lnTo>
              </a:path>
            </a:pathLst>
          </a:custGeom>
          <a:ln w="3696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6477037" y="4401353"/>
            <a:ext cx="0" cy="569595"/>
          </a:xfrm>
          <a:custGeom>
            <a:avLst/>
            <a:gdLst/>
            <a:ahLst/>
            <a:cxnLst/>
            <a:rect l="l" t="t" r="r" b="b"/>
            <a:pathLst>
              <a:path h="569595">
                <a:moveTo>
                  <a:pt x="0" y="0"/>
                </a:moveTo>
                <a:lnTo>
                  <a:pt x="0" y="569134"/>
                </a:lnTo>
              </a:path>
            </a:pathLst>
          </a:custGeom>
          <a:ln w="3696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16323271" y="4401353"/>
            <a:ext cx="0" cy="569595"/>
          </a:xfrm>
          <a:custGeom>
            <a:avLst/>
            <a:gdLst/>
            <a:ahLst/>
            <a:cxnLst/>
            <a:rect l="l" t="t" r="r" b="b"/>
            <a:pathLst>
              <a:path h="569595">
                <a:moveTo>
                  <a:pt x="0" y="0"/>
                </a:moveTo>
                <a:lnTo>
                  <a:pt x="0" y="569134"/>
                </a:lnTo>
              </a:path>
            </a:pathLst>
          </a:custGeom>
          <a:ln w="37066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6169560" y="4401353"/>
            <a:ext cx="0" cy="569595"/>
          </a:xfrm>
          <a:custGeom>
            <a:avLst/>
            <a:gdLst/>
            <a:ahLst/>
            <a:cxnLst/>
            <a:rect l="l" t="t" r="r" b="b"/>
            <a:pathLst>
              <a:path h="569595">
                <a:moveTo>
                  <a:pt x="0" y="0"/>
                </a:moveTo>
                <a:lnTo>
                  <a:pt x="0" y="569134"/>
                </a:lnTo>
              </a:path>
            </a:pathLst>
          </a:custGeom>
          <a:ln w="37066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6630750" y="6756475"/>
            <a:ext cx="0" cy="569595"/>
          </a:xfrm>
          <a:custGeom>
            <a:avLst/>
            <a:gdLst/>
            <a:ahLst/>
            <a:cxnLst/>
            <a:rect l="l" t="t" r="r" b="b"/>
            <a:pathLst>
              <a:path h="569595">
                <a:moveTo>
                  <a:pt x="0" y="0"/>
                </a:moveTo>
                <a:lnTo>
                  <a:pt x="0" y="569134"/>
                </a:lnTo>
              </a:path>
            </a:pathLst>
          </a:custGeom>
          <a:ln w="3696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16477037" y="6756475"/>
            <a:ext cx="0" cy="569595"/>
          </a:xfrm>
          <a:custGeom>
            <a:avLst/>
            <a:gdLst/>
            <a:ahLst/>
            <a:cxnLst/>
            <a:rect l="l" t="t" r="r" b="b"/>
            <a:pathLst>
              <a:path h="569595">
                <a:moveTo>
                  <a:pt x="0" y="0"/>
                </a:moveTo>
                <a:lnTo>
                  <a:pt x="0" y="569134"/>
                </a:lnTo>
              </a:path>
            </a:pathLst>
          </a:custGeom>
          <a:ln w="3696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16323271" y="6756475"/>
            <a:ext cx="0" cy="569595"/>
          </a:xfrm>
          <a:custGeom>
            <a:avLst/>
            <a:gdLst/>
            <a:ahLst/>
            <a:cxnLst/>
            <a:rect l="l" t="t" r="r" b="b"/>
            <a:pathLst>
              <a:path h="569595">
                <a:moveTo>
                  <a:pt x="0" y="0"/>
                </a:moveTo>
                <a:lnTo>
                  <a:pt x="0" y="569134"/>
                </a:lnTo>
              </a:path>
            </a:pathLst>
          </a:custGeom>
          <a:ln w="37066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16169560" y="6756475"/>
            <a:ext cx="0" cy="569595"/>
          </a:xfrm>
          <a:custGeom>
            <a:avLst/>
            <a:gdLst/>
            <a:ahLst/>
            <a:cxnLst/>
            <a:rect l="l" t="t" r="r" b="b"/>
            <a:pathLst>
              <a:path h="569595">
                <a:moveTo>
                  <a:pt x="0" y="0"/>
                </a:moveTo>
                <a:lnTo>
                  <a:pt x="0" y="569134"/>
                </a:lnTo>
              </a:path>
            </a:pathLst>
          </a:custGeom>
          <a:ln w="37066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5241170" y="8026258"/>
            <a:ext cx="1160420" cy="11150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4542290" y="4710338"/>
            <a:ext cx="36195" cy="69850"/>
          </a:xfrm>
          <a:custGeom>
            <a:avLst/>
            <a:gdLst/>
            <a:ahLst/>
            <a:cxnLst/>
            <a:rect l="l" t="t" r="r" b="b"/>
            <a:pathLst>
              <a:path w="36195" h="69850">
                <a:moveTo>
                  <a:pt x="29088" y="0"/>
                </a:moveTo>
                <a:lnTo>
                  <a:pt x="19172" y="3078"/>
                </a:lnTo>
                <a:lnTo>
                  <a:pt x="11758" y="7570"/>
                </a:lnTo>
                <a:lnTo>
                  <a:pt x="3811" y="12784"/>
                </a:lnTo>
                <a:lnTo>
                  <a:pt x="0" y="31674"/>
                </a:lnTo>
                <a:lnTo>
                  <a:pt x="5120" y="34260"/>
                </a:lnTo>
                <a:lnTo>
                  <a:pt x="5696" y="59453"/>
                </a:lnTo>
                <a:lnTo>
                  <a:pt x="984" y="66751"/>
                </a:lnTo>
                <a:lnTo>
                  <a:pt x="5277" y="69579"/>
                </a:lnTo>
                <a:lnTo>
                  <a:pt x="10481" y="65359"/>
                </a:lnTo>
                <a:lnTo>
                  <a:pt x="13790" y="60595"/>
                </a:lnTo>
                <a:lnTo>
                  <a:pt x="16801" y="54420"/>
                </a:lnTo>
                <a:lnTo>
                  <a:pt x="17776" y="48734"/>
                </a:lnTo>
                <a:lnTo>
                  <a:pt x="18575" y="42745"/>
                </a:lnTo>
                <a:lnTo>
                  <a:pt x="21056" y="35663"/>
                </a:lnTo>
                <a:lnTo>
                  <a:pt x="25276" y="27234"/>
                </a:lnTo>
                <a:lnTo>
                  <a:pt x="29654" y="27234"/>
                </a:lnTo>
                <a:lnTo>
                  <a:pt x="33559" y="15350"/>
                </a:lnTo>
                <a:lnTo>
                  <a:pt x="35925" y="8240"/>
                </a:lnTo>
                <a:lnTo>
                  <a:pt x="29088" y="0"/>
                </a:lnTo>
                <a:close/>
              </a:path>
              <a:path w="36195" h="69850">
                <a:moveTo>
                  <a:pt x="29654" y="27234"/>
                </a:moveTo>
                <a:lnTo>
                  <a:pt x="25276" y="27234"/>
                </a:lnTo>
                <a:lnTo>
                  <a:pt x="29496" y="27716"/>
                </a:lnTo>
                <a:lnTo>
                  <a:pt x="29654" y="27234"/>
                </a:lnTo>
                <a:close/>
              </a:path>
            </a:pathLst>
          </a:custGeom>
          <a:solidFill>
            <a:srgbClr val="72594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4546217" y="4708327"/>
            <a:ext cx="45720" cy="88900"/>
          </a:xfrm>
          <a:custGeom>
            <a:avLst/>
            <a:gdLst/>
            <a:ahLst/>
            <a:cxnLst/>
            <a:rect l="l" t="t" r="r" b="b"/>
            <a:pathLst>
              <a:path w="45720" h="88900">
                <a:moveTo>
                  <a:pt x="25130" y="0"/>
                </a:moveTo>
                <a:lnTo>
                  <a:pt x="0" y="30805"/>
                </a:lnTo>
                <a:lnTo>
                  <a:pt x="11602" y="47986"/>
                </a:lnTo>
                <a:lnTo>
                  <a:pt x="17484" y="57803"/>
                </a:lnTo>
                <a:lnTo>
                  <a:pt x="19399" y="63759"/>
                </a:lnTo>
                <a:lnTo>
                  <a:pt x="19193" y="69631"/>
                </a:lnTo>
                <a:lnTo>
                  <a:pt x="18282" y="79002"/>
                </a:lnTo>
                <a:lnTo>
                  <a:pt x="13748" y="84070"/>
                </a:lnTo>
                <a:lnTo>
                  <a:pt x="19947" y="88751"/>
                </a:lnTo>
                <a:lnTo>
                  <a:pt x="27088" y="76657"/>
                </a:lnTo>
                <a:lnTo>
                  <a:pt x="32051" y="76353"/>
                </a:lnTo>
                <a:lnTo>
                  <a:pt x="35813" y="76353"/>
                </a:lnTo>
                <a:lnTo>
                  <a:pt x="38962" y="72667"/>
                </a:lnTo>
                <a:lnTo>
                  <a:pt x="42752" y="69327"/>
                </a:lnTo>
                <a:lnTo>
                  <a:pt x="44333" y="64406"/>
                </a:lnTo>
                <a:lnTo>
                  <a:pt x="45309" y="57757"/>
                </a:lnTo>
                <a:lnTo>
                  <a:pt x="45645" y="47492"/>
                </a:lnTo>
                <a:lnTo>
                  <a:pt x="45019" y="36648"/>
                </a:lnTo>
                <a:lnTo>
                  <a:pt x="43108" y="28449"/>
                </a:lnTo>
                <a:lnTo>
                  <a:pt x="39919" y="21324"/>
                </a:lnTo>
                <a:lnTo>
                  <a:pt x="35776" y="12897"/>
                </a:lnTo>
                <a:lnTo>
                  <a:pt x="30804" y="5134"/>
                </a:lnTo>
                <a:lnTo>
                  <a:pt x="25130" y="0"/>
                </a:lnTo>
                <a:close/>
              </a:path>
              <a:path w="45720" h="88900">
                <a:moveTo>
                  <a:pt x="35813" y="76353"/>
                </a:moveTo>
                <a:lnTo>
                  <a:pt x="32051" y="76353"/>
                </a:lnTo>
                <a:lnTo>
                  <a:pt x="33381" y="79201"/>
                </a:lnTo>
                <a:lnTo>
                  <a:pt x="35813" y="76353"/>
                </a:lnTo>
                <a:close/>
              </a:path>
            </a:pathLst>
          </a:custGeom>
          <a:solidFill>
            <a:srgbClr val="72594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3990999" y="4280696"/>
            <a:ext cx="69166" cy="68867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4368558" y="4342094"/>
            <a:ext cx="75735" cy="6931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4447016" y="4420765"/>
            <a:ext cx="135255" cy="311785"/>
          </a:xfrm>
          <a:custGeom>
            <a:avLst/>
            <a:gdLst/>
            <a:ahLst/>
            <a:cxnLst/>
            <a:rect l="l" t="t" r="r" b="b"/>
            <a:pathLst>
              <a:path w="135254" h="311785">
                <a:moveTo>
                  <a:pt x="57788" y="0"/>
                </a:moveTo>
                <a:lnTo>
                  <a:pt x="0" y="37915"/>
                </a:lnTo>
                <a:lnTo>
                  <a:pt x="67788" y="164633"/>
                </a:lnTo>
                <a:lnTo>
                  <a:pt x="69577" y="178933"/>
                </a:lnTo>
                <a:lnTo>
                  <a:pt x="75317" y="222275"/>
                </a:lnTo>
                <a:lnTo>
                  <a:pt x="81803" y="267438"/>
                </a:lnTo>
                <a:lnTo>
                  <a:pt x="88667" y="311760"/>
                </a:lnTo>
                <a:lnTo>
                  <a:pt x="135105" y="292095"/>
                </a:lnTo>
                <a:lnTo>
                  <a:pt x="130853" y="241875"/>
                </a:lnTo>
                <a:lnTo>
                  <a:pt x="125842" y="196932"/>
                </a:lnTo>
                <a:lnTo>
                  <a:pt x="119425" y="150747"/>
                </a:lnTo>
                <a:lnTo>
                  <a:pt x="108584" y="103881"/>
                </a:lnTo>
                <a:lnTo>
                  <a:pt x="81033" y="38303"/>
                </a:lnTo>
                <a:lnTo>
                  <a:pt x="57788" y="0"/>
                </a:lnTo>
                <a:close/>
              </a:path>
            </a:pathLst>
          </a:custGeom>
          <a:solidFill>
            <a:srgbClr val="DFE1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4025950" y="4314360"/>
            <a:ext cx="505209" cy="78874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4172616" y="5073091"/>
            <a:ext cx="155492" cy="164748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4348988" y="4214624"/>
            <a:ext cx="184406" cy="171493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4278717" y="4798796"/>
            <a:ext cx="79871" cy="84479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4402106" y="5065479"/>
            <a:ext cx="91368" cy="125493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2960820" y="5024904"/>
            <a:ext cx="0" cy="594360"/>
          </a:xfrm>
          <a:custGeom>
            <a:avLst/>
            <a:gdLst/>
            <a:ahLst/>
            <a:cxnLst/>
            <a:rect l="l" t="t" r="r" b="b"/>
            <a:pathLst>
              <a:path h="594360">
                <a:moveTo>
                  <a:pt x="0" y="0"/>
                </a:moveTo>
                <a:lnTo>
                  <a:pt x="0" y="594142"/>
                </a:lnTo>
              </a:path>
            </a:pathLst>
          </a:custGeom>
          <a:ln w="27367">
            <a:solidFill>
              <a:srgbClr val="B2D4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6064192" y="6677838"/>
            <a:ext cx="125734" cy="189805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4145098" y="6698465"/>
            <a:ext cx="436245" cy="370205"/>
          </a:xfrm>
          <a:custGeom>
            <a:avLst/>
            <a:gdLst/>
            <a:ahLst/>
            <a:cxnLst/>
            <a:rect l="l" t="t" r="r" b="b"/>
            <a:pathLst>
              <a:path w="436245" h="370204">
                <a:moveTo>
                  <a:pt x="0" y="369884"/>
                </a:moveTo>
                <a:lnTo>
                  <a:pt x="2854" y="330256"/>
                </a:lnTo>
                <a:lnTo>
                  <a:pt x="11119" y="285161"/>
                </a:lnTo>
                <a:lnTo>
                  <a:pt x="24345" y="236868"/>
                </a:lnTo>
                <a:lnTo>
                  <a:pt x="42082" y="187648"/>
                </a:lnTo>
                <a:lnTo>
                  <a:pt x="63882" y="139771"/>
                </a:lnTo>
                <a:lnTo>
                  <a:pt x="89296" y="95508"/>
                </a:lnTo>
                <a:lnTo>
                  <a:pt x="117875" y="57129"/>
                </a:lnTo>
                <a:lnTo>
                  <a:pt x="149169" y="26904"/>
                </a:lnTo>
                <a:lnTo>
                  <a:pt x="182729" y="7104"/>
                </a:lnTo>
                <a:lnTo>
                  <a:pt x="218107" y="0"/>
                </a:lnTo>
                <a:lnTo>
                  <a:pt x="253490" y="7104"/>
                </a:lnTo>
                <a:lnTo>
                  <a:pt x="287055" y="26904"/>
                </a:lnTo>
                <a:lnTo>
                  <a:pt x="318353" y="57129"/>
                </a:lnTo>
                <a:lnTo>
                  <a:pt x="346934" y="95508"/>
                </a:lnTo>
                <a:lnTo>
                  <a:pt x="372350" y="139771"/>
                </a:lnTo>
                <a:lnTo>
                  <a:pt x="394151" y="187648"/>
                </a:lnTo>
                <a:lnTo>
                  <a:pt x="411890" y="236868"/>
                </a:lnTo>
                <a:lnTo>
                  <a:pt x="425116" y="285161"/>
                </a:lnTo>
                <a:lnTo>
                  <a:pt x="433381" y="330256"/>
                </a:lnTo>
                <a:lnTo>
                  <a:pt x="436235" y="369884"/>
                </a:lnTo>
              </a:path>
            </a:pathLst>
          </a:custGeom>
          <a:ln w="25578">
            <a:solidFill>
              <a:srgbClr val="B2D4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434948" y="7406278"/>
            <a:ext cx="4146786" cy="998795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3472648" y="5626415"/>
            <a:ext cx="2218055" cy="0"/>
          </a:xfrm>
          <a:custGeom>
            <a:avLst/>
            <a:gdLst/>
            <a:ahLst/>
            <a:cxnLst/>
            <a:rect l="l" t="t" r="r" b="b"/>
            <a:pathLst>
              <a:path w="2218054">
                <a:moveTo>
                  <a:pt x="0" y="0"/>
                </a:moveTo>
                <a:lnTo>
                  <a:pt x="2217848" y="0"/>
                </a:lnTo>
              </a:path>
            </a:pathLst>
          </a:custGeom>
          <a:ln w="27367">
            <a:solidFill>
              <a:srgbClr val="B2D4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5487372" y="4236352"/>
            <a:ext cx="655236" cy="2451464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2418460" y="8307961"/>
            <a:ext cx="387350" cy="0"/>
          </a:xfrm>
          <a:custGeom>
            <a:avLst/>
            <a:gdLst/>
            <a:ahLst/>
            <a:cxnLst/>
            <a:rect l="l" t="t" r="r" b="b"/>
            <a:pathLst>
              <a:path w="387350">
                <a:moveTo>
                  <a:pt x="0" y="0"/>
                </a:moveTo>
                <a:lnTo>
                  <a:pt x="387002" y="0"/>
                </a:lnTo>
              </a:path>
            </a:pathLst>
          </a:custGeom>
          <a:ln w="56616">
            <a:solidFill>
              <a:srgbClr val="4C9A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4895117" y="6810819"/>
            <a:ext cx="1872590" cy="1267846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4989785" y="4846140"/>
            <a:ext cx="127635" cy="779145"/>
          </a:xfrm>
          <a:custGeom>
            <a:avLst/>
            <a:gdLst/>
            <a:ahLst/>
            <a:cxnLst/>
            <a:rect l="l" t="t" r="r" b="b"/>
            <a:pathLst>
              <a:path w="127635" h="779145">
                <a:moveTo>
                  <a:pt x="0" y="778913"/>
                </a:moveTo>
                <a:lnTo>
                  <a:pt x="19917" y="754901"/>
                </a:lnTo>
                <a:lnTo>
                  <a:pt x="63736" y="738472"/>
                </a:lnTo>
                <a:lnTo>
                  <a:pt x="107556" y="722042"/>
                </a:lnTo>
                <a:lnTo>
                  <a:pt x="127473" y="698031"/>
                </a:lnTo>
                <a:lnTo>
                  <a:pt x="107556" y="674013"/>
                </a:lnTo>
                <a:lnTo>
                  <a:pt x="63736" y="657580"/>
                </a:lnTo>
                <a:lnTo>
                  <a:pt x="19917" y="641150"/>
                </a:lnTo>
                <a:lnTo>
                  <a:pt x="0" y="617138"/>
                </a:lnTo>
                <a:lnTo>
                  <a:pt x="19917" y="593126"/>
                </a:lnTo>
                <a:lnTo>
                  <a:pt x="63736" y="576697"/>
                </a:lnTo>
                <a:lnTo>
                  <a:pt x="107556" y="560268"/>
                </a:lnTo>
                <a:lnTo>
                  <a:pt x="127473" y="536256"/>
                </a:lnTo>
                <a:lnTo>
                  <a:pt x="107556" y="512244"/>
                </a:lnTo>
                <a:lnTo>
                  <a:pt x="63736" y="495815"/>
                </a:lnTo>
                <a:lnTo>
                  <a:pt x="19917" y="479386"/>
                </a:lnTo>
                <a:lnTo>
                  <a:pt x="0" y="455374"/>
                </a:lnTo>
                <a:lnTo>
                  <a:pt x="19917" y="431368"/>
                </a:lnTo>
                <a:lnTo>
                  <a:pt x="63736" y="414942"/>
                </a:lnTo>
                <a:lnTo>
                  <a:pt x="107556" y="398514"/>
                </a:lnTo>
                <a:lnTo>
                  <a:pt x="127473" y="374502"/>
                </a:lnTo>
                <a:lnTo>
                  <a:pt x="107556" y="350490"/>
                </a:lnTo>
                <a:lnTo>
                  <a:pt x="63736" y="334061"/>
                </a:lnTo>
                <a:lnTo>
                  <a:pt x="19917" y="317632"/>
                </a:lnTo>
                <a:lnTo>
                  <a:pt x="0" y="293620"/>
                </a:lnTo>
                <a:lnTo>
                  <a:pt x="19917" y="269615"/>
                </a:lnTo>
                <a:lnTo>
                  <a:pt x="63736" y="253190"/>
                </a:lnTo>
                <a:lnTo>
                  <a:pt x="107556" y="236765"/>
                </a:lnTo>
                <a:lnTo>
                  <a:pt x="127473" y="212760"/>
                </a:lnTo>
                <a:lnTo>
                  <a:pt x="107556" y="188754"/>
                </a:lnTo>
                <a:lnTo>
                  <a:pt x="63736" y="172329"/>
                </a:lnTo>
                <a:lnTo>
                  <a:pt x="19917" y="155904"/>
                </a:lnTo>
                <a:lnTo>
                  <a:pt x="0" y="131899"/>
                </a:lnTo>
                <a:lnTo>
                  <a:pt x="0" y="124012"/>
                </a:lnTo>
                <a:lnTo>
                  <a:pt x="4843" y="117669"/>
                </a:lnTo>
                <a:lnTo>
                  <a:pt x="12644" y="112268"/>
                </a:lnTo>
                <a:lnTo>
                  <a:pt x="24290" y="102099"/>
                </a:lnTo>
                <a:lnTo>
                  <a:pt x="33173" y="89778"/>
                </a:lnTo>
                <a:lnTo>
                  <a:pt x="38837" y="75774"/>
                </a:lnTo>
                <a:lnTo>
                  <a:pt x="40826" y="60554"/>
                </a:lnTo>
                <a:lnTo>
                  <a:pt x="40826" y="0"/>
                </a:lnTo>
              </a:path>
            </a:pathLst>
          </a:custGeom>
          <a:ln w="27367">
            <a:solidFill>
              <a:srgbClr val="B2D4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4989785" y="5630278"/>
            <a:ext cx="127635" cy="779145"/>
          </a:xfrm>
          <a:custGeom>
            <a:avLst/>
            <a:gdLst/>
            <a:ahLst/>
            <a:cxnLst/>
            <a:rect l="l" t="t" r="r" b="b"/>
            <a:pathLst>
              <a:path w="127635" h="779145">
                <a:moveTo>
                  <a:pt x="0" y="0"/>
                </a:moveTo>
                <a:lnTo>
                  <a:pt x="19917" y="24012"/>
                </a:lnTo>
                <a:lnTo>
                  <a:pt x="63736" y="40442"/>
                </a:lnTo>
                <a:lnTo>
                  <a:pt x="107556" y="56874"/>
                </a:lnTo>
                <a:lnTo>
                  <a:pt x="127473" y="80892"/>
                </a:lnTo>
                <a:lnTo>
                  <a:pt x="107556" y="104904"/>
                </a:lnTo>
                <a:lnTo>
                  <a:pt x="63736" y="121335"/>
                </a:lnTo>
                <a:lnTo>
                  <a:pt x="19917" y="137767"/>
                </a:lnTo>
                <a:lnTo>
                  <a:pt x="0" y="161785"/>
                </a:lnTo>
                <a:lnTo>
                  <a:pt x="19917" y="185797"/>
                </a:lnTo>
                <a:lnTo>
                  <a:pt x="63736" y="202225"/>
                </a:lnTo>
                <a:lnTo>
                  <a:pt x="107556" y="218651"/>
                </a:lnTo>
                <a:lnTo>
                  <a:pt x="127473" y="242656"/>
                </a:lnTo>
                <a:lnTo>
                  <a:pt x="107556" y="266668"/>
                </a:lnTo>
                <a:lnTo>
                  <a:pt x="63736" y="283097"/>
                </a:lnTo>
                <a:lnTo>
                  <a:pt x="19917" y="299527"/>
                </a:lnTo>
                <a:lnTo>
                  <a:pt x="0" y="323538"/>
                </a:lnTo>
                <a:lnTo>
                  <a:pt x="19917" y="347550"/>
                </a:lnTo>
                <a:lnTo>
                  <a:pt x="63736" y="363979"/>
                </a:lnTo>
                <a:lnTo>
                  <a:pt x="107556" y="380409"/>
                </a:lnTo>
                <a:lnTo>
                  <a:pt x="127473" y="404421"/>
                </a:lnTo>
                <a:lnTo>
                  <a:pt x="107556" y="428426"/>
                </a:lnTo>
                <a:lnTo>
                  <a:pt x="63736" y="444852"/>
                </a:lnTo>
                <a:lnTo>
                  <a:pt x="19917" y="461280"/>
                </a:lnTo>
                <a:lnTo>
                  <a:pt x="0" y="485292"/>
                </a:lnTo>
                <a:lnTo>
                  <a:pt x="19917" y="509297"/>
                </a:lnTo>
                <a:lnTo>
                  <a:pt x="63736" y="525722"/>
                </a:lnTo>
                <a:lnTo>
                  <a:pt x="107556" y="542147"/>
                </a:lnTo>
                <a:lnTo>
                  <a:pt x="127473" y="566153"/>
                </a:lnTo>
                <a:lnTo>
                  <a:pt x="107556" y="590164"/>
                </a:lnTo>
                <a:lnTo>
                  <a:pt x="63736" y="606591"/>
                </a:lnTo>
                <a:lnTo>
                  <a:pt x="19917" y="623014"/>
                </a:lnTo>
                <a:lnTo>
                  <a:pt x="0" y="647013"/>
                </a:lnTo>
                <a:lnTo>
                  <a:pt x="0" y="654900"/>
                </a:lnTo>
                <a:lnTo>
                  <a:pt x="4843" y="661244"/>
                </a:lnTo>
                <a:lnTo>
                  <a:pt x="12644" y="666644"/>
                </a:lnTo>
                <a:lnTo>
                  <a:pt x="24290" y="676813"/>
                </a:lnTo>
                <a:lnTo>
                  <a:pt x="33173" y="689135"/>
                </a:lnTo>
                <a:lnTo>
                  <a:pt x="38837" y="703143"/>
                </a:lnTo>
                <a:lnTo>
                  <a:pt x="40826" y="718369"/>
                </a:lnTo>
                <a:lnTo>
                  <a:pt x="40826" y="778923"/>
                </a:lnTo>
              </a:path>
            </a:pathLst>
          </a:custGeom>
          <a:ln w="27367">
            <a:solidFill>
              <a:srgbClr val="B2D4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4739812" y="4253818"/>
            <a:ext cx="572770" cy="637540"/>
          </a:xfrm>
          <a:custGeom>
            <a:avLst/>
            <a:gdLst/>
            <a:ahLst/>
            <a:cxnLst/>
            <a:rect l="l" t="t" r="r" b="b"/>
            <a:pathLst>
              <a:path w="572770" h="637539">
                <a:moveTo>
                  <a:pt x="515262" y="0"/>
                </a:moveTo>
                <a:lnTo>
                  <a:pt x="57318" y="0"/>
                </a:lnTo>
                <a:lnTo>
                  <a:pt x="27197" y="8456"/>
                </a:lnTo>
                <a:lnTo>
                  <a:pt x="7028" y="29916"/>
                </a:lnTo>
                <a:lnTo>
                  <a:pt x="0" y="58517"/>
                </a:lnTo>
                <a:lnTo>
                  <a:pt x="9299" y="88395"/>
                </a:lnTo>
                <a:lnTo>
                  <a:pt x="230395" y="429264"/>
                </a:lnTo>
                <a:lnTo>
                  <a:pt x="230402" y="637467"/>
                </a:lnTo>
                <a:lnTo>
                  <a:pt x="342168" y="637467"/>
                </a:lnTo>
                <a:lnTo>
                  <a:pt x="342168" y="429264"/>
                </a:lnTo>
                <a:lnTo>
                  <a:pt x="563282" y="88395"/>
                </a:lnTo>
                <a:lnTo>
                  <a:pt x="572577" y="58517"/>
                </a:lnTo>
                <a:lnTo>
                  <a:pt x="565549" y="29916"/>
                </a:lnTo>
                <a:lnTo>
                  <a:pt x="545383" y="8456"/>
                </a:lnTo>
                <a:lnTo>
                  <a:pt x="515262" y="0"/>
                </a:lnTo>
                <a:close/>
              </a:path>
            </a:pathLst>
          </a:custGeom>
          <a:solidFill>
            <a:srgbClr val="B2D4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4771163" y="4285105"/>
            <a:ext cx="509905" cy="575310"/>
          </a:xfrm>
          <a:custGeom>
            <a:avLst/>
            <a:gdLst/>
            <a:ahLst/>
            <a:cxnLst/>
            <a:rect l="l" t="t" r="r" b="b"/>
            <a:pathLst>
              <a:path w="509904" h="575310">
                <a:moveTo>
                  <a:pt x="483890" y="0"/>
                </a:moveTo>
                <a:lnTo>
                  <a:pt x="25967" y="0"/>
                </a:lnTo>
                <a:lnTo>
                  <a:pt x="16839" y="1545"/>
                </a:lnTo>
                <a:lnTo>
                  <a:pt x="0" y="23969"/>
                </a:lnTo>
                <a:lnTo>
                  <a:pt x="515" y="31578"/>
                </a:lnTo>
                <a:lnTo>
                  <a:pt x="4188" y="40072"/>
                </a:lnTo>
                <a:lnTo>
                  <a:pt x="228579" y="386030"/>
                </a:lnTo>
                <a:lnTo>
                  <a:pt x="230324" y="391935"/>
                </a:lnTo>
                <a:lnTo>
                  <a:pt x="230327" y="574893"/>
                </a:lnTo>
                <a:lnTo>
                  <a:pt x="279551" y="574893"/>
                </a:lnTo>
                <a:lnTo>
                  <a:pt x="279551" y="391935"/>
                </a:lnTo>
                <a:lnTo>
                  <a:pt x="281289" y="386030"/>
                </a:lnTo>
                <a:lnTo>
                  <a:pt x="505680" y="40072"/>
                </a:lnTo>
                <a:lnTo>
                  <a:pt x="509356" y="31576"/>
                </a:lnTo>
                <a:lnTo>
                  <a:pt x="509873" y="23965"/>
                </a:lnTo>
                <a:lnTo>
                  <a:pt x="508553" y="17778"/>
                </a:lnTo>
                <a:lnTo>
                  <a:pt x="506717" y="13559"/>
                </a:lnTo>
                <a:lnTo>
                  <a:pt x="504175" y="9722"/>
                </a:lnTo>
                <a:lnTo>
                  <a:pt x="499701" y="5252"/>
                </a:lnTo>
                <a:lnTo>
                  <a:pt x="493029" y="1545"/>
                </a:lnTo>
                <a:lnTo>
                  <a:pt x="483890" y="0"/>
                </a:lnTo>
                <a:close/>
              </a:path>
            </a:pathLst>
          </a:custGeom>
          <a:solidFill>
            <a:srgbClr val="B2D4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4952990" y="4873233"/>
            <a:ext cx="146685" cy="27940"/>
          </a:xfrm>
          <a:custGeom>
            <a:avLst/>
            <a:gdLst/>
            <a:ahLst/>
            <a:cxnLst/>
            <a:rect l="l" t="t" r="r" b="b"/>
            <a:pathLst>
              <a:path w="146685" h="27939">
                <a:moveTo>
                  <a:pt x="140048" y="0"/>
                </a:moveTo>
                <a:lnTo>
                  <a:pt x="6177" y="0"/>
                </a:lnTo>
                <a:lnTo>
                  <a:pt x="0" y="6167"/>
                </a:lnTo>
                <a:lnTo>
                  <a:pt x="0" y="21360"/>
                </a:lnTo>
                <a:lnTo>
                  <a:pt x="6177" y="27517"/>
                </a:lnTo>
                <a:lnTo>
                  <a:pt x="140048" y="27517"/>
                </a:lnTo>
                <a:lnTo>
                  <a:pt x="146204" y="21360"/>
                </a:lnTo>
                <a:lnTo>
                  <a:pt x="146204" y="6167"/>
                </a:lnTo>
                <a:lnTo>
                  <a:pt x="140048" y="0"/>
                </a:lnTo>
                <a:close/>
              </a:path>
            </a:pathLst>
          </a:custGeom>
          <a:solidFill>
            <a:srgbClr val="B2D4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4855925" y="4442298"/>
            <a:ext cx="323067" cy="417710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3818040" y="5168066"/>
            <a:ext cx="1741213" cy="182702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5259410" y="5102410"/>
            <a:ext cx="42545" cy="42545"/>
          </a:xfrm>
          <a:custGeom>
            <a:avLst/>
            <a:gdLst/>
            <a:ahLst/>
            <a:cxnLst/>
            <a:rect l="l" t="t" r="r" b="b"/>
            <a:pathLst>
              <a:path w="42545" h="42545">
                <a:moveTo>
                  <a:pt x="17036" y="0"/>
                </a:moveTo>
                <a:lnTo>
                  <a:pt x="9132" y="3255"/>
                </a:lnTo>
                <a:lnTo>
                  <a:pt x="3295" y="9086"/>
                </a:lnTo>
                <a:lnTo>
                  <a:pt x="70" y="16680"/>
                </a:lnTo>
                <a:lnTo>
                  <a:pt x="0" y="25224"/>
                </a:lnTo>
                <a:lnTo>
                  <a:pt x="3253" y="33123"/>
                </a:lnTo>
                <a:lnTo>
                  <a:pt x="9082" y="38959"/>
                </a:lnTo>
                <a:lnTo>
                  <a:pt x="16675" y="42184"/>
                </a:lnTo>
                <a:lnTo>
                  <a:pt x="25224" y="42250"/>
                </a:lnTo>
                <a:lnTo>
                  <a:pt x="33123" y="38996"/>
                </a:lnTo>
                <a:lnTo>
                  <a:pt x="38959" y="33167"/>
                </a:lnTo>
                <a:lnTo>
                  <a:pt x="42184" y="25574"/>
                </a:lnTo>
                <a:lnTo>
                  <a:pt x="42250" y="17025"/>
                </a:lnTo>
                <a:lnTo>
                  <a:pt x="38995" y="9130"/>
                </a:lnTo>
                <a:lnTo>
                  <a:pt x="33165" y="3294"/>
                </a:lnTo>
                <a:lnTo>
                  <a:pt x="25574" y="67"/>
                </a:lnTo>
                <a:lnTo>
                  <a:pt x="17036" y="0"/>
                </a:lnTo>
                <a:close/>
              </a:path>
            </a:pathLst>
          </a:custGeom>
          <a:solidFill>
            <a:srgbClr val="F4F5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2376743" y="5626415"/>
            <a:ext cx="1096010" cy="0"/>
          </a:xfrm>
          <a:custGeom>
            <a:avLst/>
            <a:gdLst/>
            <a:ahLst/>
            <a:cxnLst/>
            <a:rect l="l" t="t" r="r" b="b"/>
            <a:pathLst>
              <a:path w="1096010">
                <a:moveTo>
                  <a:pt x="0" y="0"/>
                </a:moveTo>
                <a:lnTo>
                  <a:pt x="1095894" y="0"/>
                </a:lnTo>
              </a:path>
            </a:pathLst>
          </a:custGeom>
          <a:ln w="27367">
            <a:solidFill>
              <a:srgbClr val="B2D4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3246990" y="6698471"/>
            <a:ext cx="0" cy="1511300"/>
          </a:xfrm>
          <a:custGeom>
            <a:avLst/>
            <a:gdLst/>
            <a:ahLst/>
            <a:cxnLst/>
            <a:rect l="l" t="t" r="r" b="b"/>
            <a:pathLst>
              <a:path h="1511300">
                <a:moveTo>
                  <a:pt x="0" y="0"/>
                </a:moveTo>
                <a:lnTo>
                  <a:pt x="0" y="1510912"/>
                </a:lnTo>
              </a:path>
            </a:pathLst>
          </a:custGeom>
          <a:ln w="27367">
            <a:solidFill>
              <a:srgbClr val="4C9A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4143874" y="6515768"/>
            <a:ext cx="438150" cy="182880"/>
          </a:xfrm>
          <a:custGeom>
            <a:avLst/>
            <a:gdLst/>
            <a:ahLst/>
            <a:cxnLst/>
            <a:rect l="l" t="t" r="r" b="b"/>
            <a:pathLst>
              <a:path w="438150" h="182879">
                <a:moveTo>
                  <a:pt x="0" y="182702"/>
                </a:moveTo>
                <a:lnTo>
                  <a:pt x="437864" y="182702"/>
                </a:lnTo>
                <a:lnTo>
                  <a:pt x="437864" y="0"/>
                </a:lnTo>
                <a:lnTo>
                  <a:pt x="0" y="0"/>
                </a:lnTo>
                <a:lnTo>
                  <a:pt x="0" y="182702"/>
                </a:lnTo>
                <a:close/>
              </a:path>
            </a:pathLst>
          </a:custGeom>
          <a:solidFill>
            <a:srgbClr val="B2D4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4143874" y="6515768"/>
            <a:ext cx="438150" cy="182880"/>
          </a:xfrm>
          <a:custGeom>
            <a:avLst/>
            <a:gdLst/>
            <a:ahLst/>
            <a:cxnLst/>
            <a:rect l="l" t="t" r="r" b="b"/>
            <a:pathLst>
              <a:path w="438150" h="182879">
                <a:moveTo>
                  <a:pt x="0" y="182702"/>
                </a:moveTo>
                <a:lnTo>
                  <a:pt x="437864" y="182702"/>
                </a:lnTo>
                <a:lnTo>
                  <a:pt x="437864" y="0"/>
                </a:lnTo>
                <a:lnTo>
                  <a:pt x="0" y="0"/>
                </a:lnTo>
                <a:lnTo>
                  <a:pt x="0" y="182702"/>
                </a:lnTo>
                <a:close/>
              </a:path>
            </a:pathLst>
          </a:custGeom>
          <a:ln w="25578">
            <a:solidFill>
              <a:srgbClr val="B2D4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2351090" y="5550578"/>
            <a:ext cx="0" cy="901065"/>
          </a:xfrm>
          <a:custGeom>
            <a:avLst/>
            <a:gdLst/>
            <a:ahLst/>
            <a:cxnLst/>
            <a:rect l="l" t="t" r="r" b="b"/>
            <a:pathLst>
              <a:path h="901064">
                <a:moveTo>
                  <a:pt x="0" y="0"/>
                </a:moveTo>
                <a:lnTo>
                  <a:pt x="0" y="900439"/>
                </a:lnTo>
              </a:path>
            </a:pathLst>
          </a:custGeom>
          <a:ln w="51306">
            <a:solidFill>
              <a:srgbClr val="B2D4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2017446" y="5709281"/>
            <a:ext cx="676910" cy="676910"/>
          </a:xfrm>
          <a:custGeom>
            <a:avLst/>
            <a:gdLst/>
            <a:ahLst/>
            <a:cxnLst/>
            <a:rect l="l" t="t" r="r" b="b"/>
            <a:pathLst>
              <a:path w="676910" h="676910">
                <a:moveTo>
                  <a:pt x="338251" y="0"/>
                </a:moveTo>
                <a:lnTo>
                  <a:pt x="292350" y="3087"/>
                </a:lnTo>
                <a:lnTo>
                  <a:pt x="248327" y="12081"/>
                </a:lnTo>
                <a:lnTo>
                  <a:pt x="206584" y="26578"/>
                </a:lnTo>
                <a:lnTo>
                  <a:pt x="167524" y="46175"/>
                </a:lnTo>
                <a:lnTo>
                  <a:pt x="131551" y="70471"/>
                </a:lnTo>
                <a:lnTo>
                  <a:pt x="99067" y="99061"/>
                </a:lnTo>
                <a:lnTo>
                  <a:pt x="70475" y="131543"/>
                </a:lnTo>
                <a:lnTo>
                  <a:pt x="46178" y="167513"/>
                </a:lnTo>
                <a:lnTo>
                  <a:pt x="26580" y="206571"/>
                </a:lnTo>
                <a:lnTo>
                  <a:pt x="12081" y="248311"/>
                </a:lnTo>
                <a:lnTo>
                  <a:pt x="3087" y="292332"/>
                </a:lnTo>
                <a:lnTo>
                  <a:pt x="0" y="338230"/>
                </a:lnTo>
                <a:lnTo>
                  <a:pt x="3087" y="384128"/>
                </a:lnTo>
                <a:lnTo>
                  <a:pt x="12081" y="428149"/>
                </a:lnTo>
                <a:lnTo>
                  <a:pt x="26580" y="469889"/>
                </a:lnTo>
                <a:lnTo>
                  <a:pt x="46178" y="508947"/>
                </a:lnTo>
                <a:lnTo>
                  <a:pt x="70475" y="544918"/>
                </a:lnTo>
                <a:lnTo>
                  <a:pt x="99067" y="577399"/>
                </a:lnTo>
                <a:lnTo>
                  <a:pt x="131551" y="605989"/>
                </a:lnTo>
                <a:lnTo>
                  <a:pt x="167524" y="630285"/>
                </a:lnTo>
                <a:lnTo>
                  <a:pt x="206584" y="649882"/>
                </a:lnTo>
                <a:lnTo>
                  <a:pt x="248327" y="664379"/>
                </a:lnTo>
                <a:lnTo>
                  <a:pt x="292350" y="673373"/>
                </a:lnTo>
                <a:lnTo>
                  <a:pt x="338251" y="676461"/>
                </a:lnTo>
                <a:lnTo>
                  <a:pt x="384145" y="673373"/>
                </a:lnTo>
                <a:lnTo>
                  <a:pt x="428163" y="664379"/>
                </a:lnTo>
                <a:lnTo>
                  <a:pt x="469902" y="649882"/>
                </a:lnTo>
                <a:lnTo>
                  <a:pt x="508958" y="630285"/>
                </a:lnTo>
                <a:lnTo>
                  <a:pt x="544930" y="605989"/>
                </a:lnTo>
                <a:lnTo>
                  <a:pt x="577413" y="577399"/>
                </a:lnTo>
                <a:lnTo>
                  <a:pt x="606004" y="544918"/>
                </a:lnTo>
                <a:lnTo>
                  <a:pt x="630301" y="508947"/>
                </a:lnTo>
                <a:lnTo>
                  <a:pt x="649900" y="469889"/>
                </a:lnTo>
                <a:lnTo>
                  <a:pt x="664399" y="428149"/>
                </a:lnTo>
                <a:lnTo>
                  <a:pt x="673394" y="384128"/>
                </a:lnTo>
                <a:lnTo>
                  <a:pt x="676482" y="338230"/>
                </a:lnTo>
                <a:lnTo>
                  <a:pt x="673394" y="292332"/>
                </a:lnTo>
                <a:lnTo>
                  <a:pt x="664399" y="248311"/>
                </a:lnTo>
                <a:lnTo>
                  <a:pt x="649900" y="206571"/>
                </a:lnTo>
                <a:lnTo>
                  <a:pt x="630301" y="167513"/>
                </a:lnTo>
                <a:lnTo>
                  <a:pt x="606004" y="131543"/>
                </a:lnTo>
                <a:lnTo>
                  <a:pt x="577413" y="99061"/>
                </a:lnTo>
                <a:lnTo>
                  <a:pt x="544930" y="70471"/>
                </a:lnTo>
                <a:lnTo>
                  <a:pt x="508958" y="46175"/>
                </a:lnTo>
                <a:lnTo>
                  <a:pt x="469902" y="26578"/>
                </a:lnTo>
                <a:lnTo>
                  <a:pt x="428163" y="12081"/>
                </a:lnTo>
                <a:lnTo>
                  <a:pt x="384145" y="3087"/>
                </a:lnTo>
                <a:lnTo>
                  <a:pt x="338251" y="0"/>
                </a:lnTo>
                <a:close/>
              </a:path>
            </a:pathLst>
          </a:custGeom>
          <a:solidFill>
            <a:srgbClr val="B2D4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2072177" y="5764002"/>
            <a:ext cx="567019" cy="567019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2161379" y="5178376"/>
            <a:ext cx="379730" cy="379730"/>
          </a:xfrm>
          <a:custGeom>
            <a:avLst/>
            <a:gdLst/>
            <a:ahLst/>
            <a:cxnLst/>
            <a:rect l="l" t="t" r="r" b="b"/>
            <a:pathLst>
              <a:path w="379730" h="379729">
                <a:moveTo>
                  <a:pt x="189701" y="0"/>
                </a:moveTo>
                <a:lnTo>
                  <a:pt x="139273" y="6777"/>
                </a:lnTo>
                <a:lnTo>
                  <a:pt x="93958" y="25904"/>
                </a:lnTo>
                <a:lnTo>
                  <a:pt x="55565" y="55570"/>
                </a:lnTo>
                <a:lnTo>
                  <a:pt x="25901" y="93966"/>
                </a:lnTo>
                <a:lnTo>
                  <a:pt x="6776" y="139283"/>
                </a:lnTo>
                <a:lnTo>
                  <a:pt x="0" y="189711"/>
                </a:lnTo>
                <a:lnTo>
                  <a:pt x="6776" y="240143"/>
                </a:lnTo>
                <a:lnTo>
                  <a:pt x="25901" y="285461"/>
                </a:lnTo>
                <a:lnTo>
                  <a:pt x="55565" y="323856"/>
                </a:lnTo>
                <a:lnTo>
                  <a:pt x="93958" y="353521"/>
                </a:lnTo>
                <a:lnTo>
                  <a:pt x="139273" y="372646"/>
                </a:lnTo>
                <a:lnTo>
                  <a:pt x="189701" y="379423"/>
                </a:lnTo>
                <a:lnTo>
                  <a:pt x="240132" y="372646"/>
                </a:lnTo>
                <a:lnTo>
                  <a:pt x="285450" y="353521"/>
                </a:lnTo>
                <a:lnTo>
                  <a:pt x="323846" y="323856"/>
                </a:lnTo>
                <a:lnTo>
                  <a:pt x="353510" y="285461"/>
                </a:lnTo>
                <a:lnTo>
                  <a:pt x="372635" y="240143"/>
                </a:lnTo>
                <a:lnTo>
                  <a:pt x="379412" y="189711"/>
                </a:lnTo>
                <a:lnTo>
                  <a:pt x="372635" y="139283"/>
                </a:lnTo>
                <a:lnTo>
                  <a:pt x="353510" y="93966"/>
                </a:lnTo>
                <a:lnTo>
                  <a:pt x="323846" y="55570"/>
                </a:lnTo>
                <a:lnTo>
                  <a:pt x="285450" y="25904"/>
                </a:lnTo>
                <a:lnTo>
                  <a:pt x="240132" y="6777"/>
                </a:lnTo>
                <a:lnTo>
                  <a:pt x="189701" y="0"/>
                </a:lnTo>
                <a:close/>
              </a:path>
            </a:pathLst>
          </a:custGeom>
          <a:solidFill>
            <a:srgbClr val="B2D4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2216110" y="5233118"/>
            <a:ext cx="269960" cy="269960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3454608" y="6845152"/>
            <a:ext cx="334415" cy="505188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2945642" y="4821402"/>
            <a:ext cx="1461770" cy="1680845"/>
          </a:xfrm>
          <a:custGeom>
            <a:avLst/>
            <a:gdLst/>
            <a:ahLst/>
            <a:cxnLst/>
            <a:rect l="l" t="t" r="r" b="b"/>
            <a:pathLst>
              <a:path w="1461770" h="1680845">
                <a:moveTo>
                  <a:pt x="873371" y="104750"/>
                </a:moveTo>
                <a:lnTo>
                  <a:pt x="588029" y="104750"/>
                </a:lnTo>
                <a:lnTo>
                  <a:pt x="588029" y="584736"/>
                </a:lnTo>
                <a:lnTo>
                  <a:pt x="23544" y="1455034"/>
                </a:lnTo>
                <a:lnTo>
                  <a:pt x="4397" y="1498143"/>
                </a:lnTo>
                <a:lnTo>
                  <a:pt x="0" y="1542285"/>
                </a:lnTo>
                <a:lnTo>
                  <a:pt x="8835" y="1584666"/>
                </a:lnTo>
                <a:lnTo>
                  <a:pt x="29385" y="1622491"/>
                </a:lnTo>
                <a:lnTo>
                  <a:pt x="60132" y="1652968"/>
                </a:lnTo>
                <a:lnTo>
                  <a:pt x="99559" y="1673303"/>
                </a:lnTo>
                <a:lnTo>
                  <a:pt x="146148" y="1680702"/>
                </a:lnTo>
                <a:lnTo>
                  <a:pt x="1315264" y="1680702"/>
                </a:lnTo>
                <a:lnTo>
                  <a:pt x="1361853" y="1673303"/>
                </a:lnTo>
                <a:lnTo>
                  <a:pt x="1401281" y="1652968"/>
                </a:lnTo>
                <a:lnTo>
                  <a:pt x="1432030" y="1622491"/>
                </a:lnTo>
                <a:lnTo>
                  <a:pt x="1452583" y="1584666"/>
                </a:lnTo>
                <a:lnTo>
                  <a:pt x="1461420" y="1542285"/>
                </a:lnTo>
                <a:lnTo>
                  <a:pt x="1457025" y="1498143"/>
                </a:lnTo>
                <a:lnTo>
                  <a:pt x="1437878" y="1455034"/>
                </a:lnTo>
                <a:lnTo>
                  <a:pt x="873378" y="584736"/>
                </a:lnTo>
                <a:lnTo>
                  <a:pt x="873371" y="104750"/>
                </a:lnTo>
                <a:close/>
              </a:path>
              <a:path w="1461770" h="1680845">
                <a:moveTo>
                  <a:pt x="874565" y="0"/>
                </a:moveTo>
                <a:lnTo>
                  <a:pt x="586846" y="0"/>
                </a:lnTo>
                <a:lnTo>
                  <a:pt x="566462" y="4115"/>
                </a:lnTo>
                <a:lnTo>
                  <a:pt x="549813" y="15338"/>
                </a:lnTo>
                <a:lnTo>
                  <a:pt x="538588" y="31986"/>
                </a:lnTo>
                <a:lnTo>
                  <a:pt x="534471" y="52375"/>
                </a:lnTo>
                <a:lnTo>
                  <a:pt x="538588" y="72759"/>
                </a:lnTo>
                <a:lnTo>
                  <a:pt x="549813" y="89408"/>
                </a:lnTo>
                <a:lnTo>
                  <a:pt x="566462" y="100634"/>
                </a:lnTo>
                <a:lnTo>
                  <a:pt x="586846" y="104750"/>
                </a:lnTo>
                <a:lnTo>
                  <a:pt x="874565" y="104750"/>
                </a:lnTo>
                <a:lnTo>
                  <a:pt x="894948" y="100634"/>
                </a:lnTo>
                <a:lnTo>
                  <a:pt x="911593" y="89408"/>
                </a:lnTo>
                <a:lnTo>
                  <a:pt x="922815" y="72759"/>
                </a:lnTo>
                <a:lnTo>
                  <a:pt x="926930" y="52375"/>
                </a:lnTo>
                <a:lnTo>
                  <a:pt x="922815" y="31986"/>
                </a:lnTo>
                <a:lnTo>
                  <a:pt x="911593" y="15338"/>
                </a:lnTo>
                <a:lnTo>
                  <a:pt x="894948" y="4115"/>
                </a:lnTo>
                <a:lnTo>
                  <a:pt x="874565" y="0"/>
                </a:lnTo>
                <a:close/>
              </a:path>
            </a:pathLst>
          </a:custGeom>
          <a:solidFill>
            <a:srgbClr val="E5E8E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1662535" y="4769048"/>
            <a:ext cx="1213485" cy="198120"/>
          </a:xfrm>
          <a:custGeom>
            <a:avLst/>
            <a:gdLst/>
            <a:ahLst/>
            <a:cxnLst/>
            <a:rect l="l" t="t" r="r" b="b"/>
            <a:pathLst>
              <a:path w="1213485" h="198120">
                <a:moveTo>
                  <a:pt x="0" y="0"/>
                </a:moveTo>
                <a:lnTo>
                  <a:pt x="26718" y="14651"/>
                </a:lnTo>
                <a:lnTo>
                  <a:pt x="46466" y="51278"/>
                </a:lnTo>
                <a:lnTo>
                  <a:pt x="62729" y="98895"/>
                </a:lnTo>
                <a:lnTo>
                  <a:pt x="78992" y="146511"/>
                </a:lnTo>
                <a:lnTo>
                  <a:pt x="98741" y="183139"/>
                </a:lnTo>
                <a:lnTo>
                  <a:pt x="125459" y="197790"/>
                </a:lnTo>
                <a:lnTo>
                  <a:pt x="152177" y="183139"/>
                </a:lnTo>
                <a:lnTo>
                  <a:pt x="171925" y="146511"/>
                </a:lnTo>
                <a:lnTo>
                  <a:pt x="188187" y="98895"/>
                </a:lnTo>
                <a:lnTo>
                  <a:pt x="204449" y="51278"/>
                </a:lnTo>
                <a:lnTo>
                  <a:pt x="224194" y="14651"/>
                </a:lnTo>
                <a:lnTo>
                  <a:pt x="250907" y="0"/>
                </a:lnTo>
                <a:lnTo>
                  <a:pt x="277621" y="14651"/>
                </a:lnTo>
                <a:lnTo>
                  <a:pt x="297366" y="51278"/>
                </a:lnTo>
                <a:lnTo>
                  <a:pt x="313626" y="98895"/>
                </a:lnTo>
                <a:lnTo>
                  <a:pt x="329887" y="146511"/>
                </a:lnTo>
                <a:lnTo>
                  <a:pt x="349632" y="183139"/>
                </a:lnTo>
                <a:lnTo>
                  <a:pt x="376345" y="197790"/>
                </a:lnTo>
                <a:lnTo>
                  <a:pt x="403064" y="183139"/>
                </a:lnTo>
                <a:lnTo>
                  <a:pt x="422811" y="146511"/>
                </a:lnTo>
                <a:lnTo>
                  <a:pt x="439074" y="98895"/>
                </a:lnTo>
                <a:lnTo>
                  <a:pt x="455335" y="51278"/>
                </a:lnTo>
                <a:lnTo>
                  <a:pt x="475080" y="14651"/>
                </a:lnTo>
                <a:lnTo>
                  <a:pt x="501794" y="0"/>
                </a:lnTo>
                <a:lnTo>
                  <a:pt x="528517" y="14651"/>
                </a:lnTo>
                <a:lnTo>
                  <a:pt x="548268" y="51278"/>
                </a:lnTo>
                <a:lnTo>
                  <a:pt x="564533" y="98895"/>
                </a:lnTo>
                <a:lnTo>
                  <a:pt x="580797" y="146511"/>
                </a:lnTo>
                <a:lnTo>
                  <a:pt x="600546" y="183139"/>
                </a:lnTo>
                <a:lnTo>
                  <a:pt x="627264" y="197790"/>
                </a:lnTo>
                <a:lnTo>
                  <a:pt x="654000" y="183139"/>
                </a:lnTo>
                <a:lnTo>
                  <a:pt x="673762" y="146511"/>
                </a:lnTo>
                <a:lnTo>
                  <a:pt x="690034" y="98895"/>
                </a:lnTo>
                <a:lnTo>
                  <a:pt x="706305" y="51278"/>
                </a:lnTo>
                <a:lnTo>
                  <a:pt x="726060" y="14651"/>
                </a:lnTo>
                <a:lnTo>
                  <a:pt x="752788" y="0"/>
                </a:lnTo>
                <a:lnTo>
                  <a:pt x="779506" y="14651"/>
                </a:lnTo>
                <a:lnTo>
                  <a:pt x="799255" y="51278"/>
                </a:lnTo>
                <a:lnTo>
                  <a:pt x="815520" y="98895"/>
                </a:lnTo>
                <a:lnTo>
                  <a:pt x="831787" y="146511"/>
                </a:lnTo>
                <a:lnTo>
                  <a:pt x="851541" y="183139"/>
                </a:lnTo>
                <a:lnTo>
                  <a:pt x="878269" y="197790"/>
                </a:lnTo>
                <a:lnTo>
                  <a:pt x="905005" y="183139"/>
                </a:lnTo>
                <a:lnTo>
                  <a:pt x="924768" y="146511"/>
                </a:lnTo>
                <a:lnTo>
                  <a:pt x="941044" y="98895"/>
                </a:lnTo>
                <a:lnTo>
                  <a:pt x="957322" y="51278"/>
                </a:lnTo>
                <a:lnTo>
                  <a:pt x="977090" y="14651"/>
                </a:lnTo>
                <a:lnTo>
                  <a:pt x="1003835" y="0"/>
                </a:lnTo>
                <a:lnTo>
                  <a:pt x="1013882" y="1817"/>
                </a:lnTo>
                <a:lnTo>
                  <a:pt x="1022865" y="6986"/>
                </a:lnTo>
                <a:lnTo>
                  <a:pt x="1030921" y="15081"/>
                </a:lnTo>
                <a:lnTo>
                  <a:pt x="1038190" y="25674"/>
                </a:lnTo>
                <a:lnTo>
                  <a:pt x="1061571" y="55932"/>
                </a:lnTo>
                <a:lnTo>
                  <a:pt x="1091185" y="78984"/>
                </a:lnTo>
                <a:lnTo>
                  <a:pt x="1125576" y="93667"/>
                </a:lnTo>
                <a:lnTo>
                  <a:pt x="1163285" y="98820"/>
                </a:lnTo>
                <a:lnTo>
                  <a:pt x="1213080" y="98820"/>
                </a:lnTo>
              </a:path>
            </a:pathLst>
          </a:custGeom>
          <a:ln w="27367">
            <a:solidFill>
              <a:srgbClr val="B2D4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1455631" y="6883182"/>
            <a:ext cx="0" cy="817880"/>
          </a:xfrm>
          <a:custGeom>
            <a:avLst/>
            <a:gdLst/>
            <a:ahLst/>
            <a:cxnLst/>
            <a:rect l="l" t="t" r="r" b="b"/>
            <a:pathLst>
              <a:path h="817879">
                <a:moveTo>
                  <a:pt x="0" y="0"/>
                </a:moveTo>
                <a:lnTo>
                  <a:pt x="0" y="817286"/>
                </a:lnTo>
              </a:path>
            </a:pathLst>
          </a:custGeom>
          <a:ln w="27367">
            <a:solidFill>
              <a:srgbClr val="0065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970486" y="4286853"/>
            <a:ext cx="1045692" cy="3031352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2154855" y="4098252"/>
            <a:ext cx="132715" cy="132715"/>
          </a:xfrm>
          <a:custGeom>
            <a:avLst/>
            <a:gdLst/>
            <a:ahLst/>
            <a:cxnLst/>
            <a:rect l="l" t="t" r="r" b="b"/>
            <a:pathLst>
              <a:path w="132714" h="132714">
                <a:moveTo>
                  <a:pt x="66207" y="0"/>
                </a:moveTo>
                <a:lnTo>
                  <a:pt x="40436" y="5204"/>
                </a:lnTo>
                <a:lnTo>
                  <a:pt x="19392" y="19397"/>
                </a:lnTo>
                <a:lnTo>
                  <a:pt x="5203" y="40445"/>
                </a:lnTo>
                <a:lnTo>
                  <a:pt x="0" y="66217"/>
                </a:lnTo>
                <a:lnTo>
                  <a:pt x="5203" y="91992"/>
                </a:lnTo>
                <a:lnTo>
                  <a:pt x="19392" y="113037"/>
                </a:lnTo>
                <a:lnTo>
                  <a:pt x="40436" y="127223"/>
                </a:lnTo>
                <a:lnTo>
                  <a:pt x="66207" y="132425"/>
                </a:lnTo>
                <a:lnTo>
                  <a:pt x="91977" y="127223"/>
                </a:lnTo>
                <a:lnTo>
                  <a:pt x="113022" y="113037"/>
                </a:lnTo>
                <a:lnTo>
                  <a:pt x="127211" y="91992"/>
                </a:lnTo>
                <a:lnTo>
                  <a:pt x="132414" y="66217"/>
                </a:lnTo>
                <a:lnTo>
                  <a:pt x="127211" y="40445"/>
                </a:lnTo>
                <a:lnTo>
                  <a:pt x="113022" y="19397"/>
                </a:lnTo>
                <a:lnTo>
                  <a:pt x="91977" y="5204"/>
                </a:lnTo>
                <a:lnTo>
                  <a:pt x="66207" y="0"/>
                </a:lnTo>
                <a:close/>
              </a:path>
            </a:pathLst>
          </a:custGeom>
          <a:solidFill>
            <a:srgbClr val="00875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1946150" y="3832333"/>
            <a:ext cx="196098" cy="196088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1449484" y="6241987"/>
            <a:ext cx="48260" cy="48260"/>
          </a:xfrm>
          <a:custGeom>
            <a:avLst/>
            <a:gdLst/>
            <a:ahLst/>
            <a:cxnLst/>
            <a:rect l="l" t="t" r="r" b="b"/>
            <a:pathLst>
              <a:path w="48259" h="48260">
                <a:moveTo>
                  <a:pt x="24051" y="0"/>
                </a:moveTo>
                <a:lnTo>
                  <a:pt x="14687" y="1892"/>
                </a:lnTo>
                <a:lnTo>
                  <a:pt x="7042" y="7052"/>
                </a:lnTo>
                <a:lnTo>
                  <a:pt x="1889" y="14701"/>
                </a:lnTo>
                <a:lnTo>
                  <a:pt x="0" y="24062"/>
                </a:lnTo>
                <a:lnTo>
                  <a:pt x="1889" y="33425"/>
                </a:lnTo>
                <a:lnTo>
                  <a:pt x="7042" y="41070"/>
                </a:lnTo>
                <a:lnTo>
                  <a:pt x="14687" y="46224"/>
                </a:lnTo>
                <a:lnTo>
                  <a:pt x="24051" y="48113"/>
                </a:lnTo>
                <a:lnTo>
                  <a:pt x="33417" y="46224"/>
                </a:lnTo>
                <a:lnTo>
                  <a:pt x="41065" y="41070"/>
                </a:lnTo>
                <a:lnTo>
                  <a:pt x="46222" y="33425"/>
                </a:lnTo>
                <a:lnTo>
                  <a:pt x="48113" y="24062"/>
                </a:lnTo>
                <a:lnTo>
                  <a:pt x="46222" y="14701"/>
                </a:lnTo>
                <a:lnTo>
                  <a:pt x="41065" y="7052"/>
                </a:lnTo>
                <a:lnTo>
                  <a:pt x="33417" y="1892"/>
                </a:lnTo>
                <a:lnTo>
                  <a:pt x="24051" y="0"/>
                </a:lnTo>
                <a:close/>
              </a:path>
            </a:pathLst>
          </a:custGeom>
          <a:solidFill>
            <a:srgbClr val="FFC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1419443" y="6335157"/>
            <a:ext cx="48260" cy="48260"/>
          </a:xfrm>
          <a:custGeom>
            <a:avLst/>
            <a:gdLst/>
            <a:ahLst/>
            <a:cxnLst/>
            <a:rect l="l" t="t" r="r" b="b"/>
            <a:pathLst>
              <a:path w="48259" h="48260">
                <a:moveTo>
                  <a:pt x="24041" y="0"/>
                </a:moveTo>
                <a:lnTo>
                  <a:pt x="14683" y="1890"/>
                </a:lnTo>
                <a:lnTo>
                  <a:pt x="7041" y="7046"/>
                </a:lnTo>
                <a:lnTo>
                  <a:pt x="1889" y="14692"/>
                </a:lnTo>
                <a:lnTo>
                  <a:pt x="0" y="24051"/>
                </a:lnTo>
                <a:lnTo>
                  <a:pt x="1889" y="33415"/>
                </a:lnTo>
                <a:lnTo>
                  <a:pt x="7041" y="41060"/>
                </a:lnTo>
                <a:lnTo>
                  <a:pt x="14683" y="46213"/>
                </a:lnTo>
                <a:lnTo>
                  <a:pt x="24041" y="48103"/>
                </a:lnTo>
                <a:lnTo>
                  <a:pt x="33406" y="46213"/>
                </a:lnTo>
                <a:lnTo>
                  <a:pt x="41055" y="41060"/>
                </a:lnTo>
                <a:lnTo>
                  <a:pt x="46212" y="33415"/>
                </a:lnTo>
                <a:lnTo>
                  <a:pt x="48103" y="24051"/>
                </a:lnTo>
                <a:lnTo>
                  <a:pt x="46212" y="14692"/>
                </a:lnTo>
                <a:lnTo>
                  <a:pt x="41055" y="7046"/>
                </a:lnTo>
                <a:lnTo>
                  <a:pt x="33406" y="1890"/>
                </a:lnTo>
                <a:lnTo>
                  <a:pt x="24041" y="0"/>
                </a:lnTo>
                <a:close/>
              </a:path>
            </a:pathLst>
          </a:custGeom>
          <a:solidFill>
            <a:srgbClr val="FFE3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1310933" y="6508943"/>
            <a:ext cx="48260" cy="48260"/>
          </a:xfrm>
          <a:custGeom>
            <a:avLst/>
            <a:gdLst/>
            <a:ahLst/>
            <a:cxnLst/>
            <a:rect l="l" t="t" r="r" b="b"/>
            <a:pathLst>
              <a:path w="48259" h="48259">
                <a:moveTo>
                  <a:pt x="24041" y="0"/>
                </a:moveTo>
                <a:lnTo>
                  <a:pt x="14683" y="1889"/>
                </a:lnTo>
                <a:lnTo>
                  <a:pt x="7041" y="7042"/>
                </a:lnTo>
                <a:lnTo>
                  <a:pt x="1889" y="14687"/>
                </a:lnTo>
                <a:lnTo>
                  <a:pt x="0" y="24051"/>
                </a:lnTo>
                <a:lnTo>
                  <a:pt x="1889" y="33412"/>
                </a:lnTo>
                <a:lnTo>
                  <a:pt x="7041" y="41061"/>
                </a:lnTo>
                <a:lnTo>
                  <a:pt x="14683" y="46221"/>
                </a:lnTo>
                <a:lnTo>
                  <a:pt x="24041" y="48113"/>
                </a:lnTo>
                <a:lnTo>
                  <a:pt x="33406" y="46221"/>
                </a:lnTo>
                <a:lnTo>
                  <a:pt x="41055" y="41061"/>
                </a:lnTo>
                <a:lnTo>
                  <a:pt x="46212" y="33412"/>
                </a:lnTo>
                <a:lnTo>
                  <a:pt x="48103" y="24051"/>
                </a:lnTo>
                <a:lnTo>
                  <a:pt x="46212" y="14687"/>
                </a:lnTo>
                <a:lnTo>
                  <a:pt x="41055" y="7042"/>
                </a:lnTo>
                <a:lnTo>
                  <a:pt x="33406" y="1889"/>
                </a:lnTo>
                <a:lnTo>
                  <a:pt x="24041" y="0"/>
                </a:lnTo>
                <a:close/>
              </a:path>
            </a:pathLst>
          </a:custGeom>
          <a:solidFill>
            <a:srgbClr val="FFC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2193221" y="3941461"/>
            <a:ext cx="86971" cy="86971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2076114" y="3648862"/>
            <a:ext cx="128802" cy="128802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2007216" y="4098252"/>
            <a:ext cx="86960" cy="86981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2053539" y="4240384"/>
            <a:ext cx="86995" cy="86995"/>
          </a:xfrm>
          <a:custGeom>
            <a:avLst/>
            <a:gdLst/>
            <a:ahLst/>
            <a:cxnLst/>
            <a:rect l="l" t="t" r="r" b="b"/>
            <a:pathLst>
              <a:path w="86994" h="86995">
                <a:moveTo>
                  <a:pt x="43485" y="0"/>
                </a:moveTo>
                <a:lnTo>
                  <a:pt x="26557" y="3418"/>
                </a:lnTo>
                <a:lnTo>
                  <a:pt x="12735" y="12739"/>
                </a:lnTo>
                <a:lnTo>
                  <a:pt x="3416" y="26561"/>
                </a:lnTo>
                <a:lnTo>
                  <a:pt x="0" y="43485"/>
                </a:lnTo>
                <a:lnTo>
                  <a:pt x="3416" y="60415"/>
                </a:lnTo>
                <a:lnTo>
                  <a:pt x="12735" y="74241"/>
                </a:lnTo>
                <a:lnTo>
                  <a:pt x="26557" y="83563"/>
                </a:lnTo>
                <a:lnTo>
                  <a:pt x="43485" y="86981"/>
                </a:lnTo>
                <a:lnTo>
                  <a:pt x="60415" y="83563"/>
                </a:lnTo>
                <a:lnTo>
                  <a:pt x="74241" y="74241"/>
                </a:lnTo>
                <a:lnTo>
                  <a:pt x="83563" y="60415"/>
                </a:lnTo>
                <a:lnTo>
                  <a:pt x="86981" y="43485"/>
                </a:lnTo>
                <a:lnTo>
                  <a:pt x="83563" y="26561"/>
                </a:lnTo>
                <a:lnTo>
                  <a:pt x="74241" y="12739"/>
                </a:lnTo>
                <a:lnTo>
                  <a:pt x="60415" y="3418"/>
                </a:lnTo>
                <a:lnTo>
                  <a:pt x="43485" y="0"/>
                </a:lnTo>
                <a:close/>
              </a:path>
            </a:pathLst>
          </a:custGeom>
          <a:solidFill>
            <a:srgbClr val="36B3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2758847" y="4665973"/>
            <a:ext cx="1648209" cy="1836122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1953124" y="6588658"/>
            <a:ext cx="791210" cy="909955"/>
          </a:xfrm>
          <a:custGeom>
            <a:avLst/>
            <a:gdLst/>
            <a:ahLst/>
            <a:cxnLst/>
            <a:rect l="l" t="t" r="r" b="b"/>
            <a:pathLst>
              <a:path w="791210" h="909954">
                <a:moveTo>
                  <a:pt x="472665" y="56678"/>
                </a:moveTo>
                <a:lnTo>
                  <a:pt x="318272" y="56678"/>
                </a:lnTo>
                <a:lnTo>
                  <a:pt x="318272" y="316388"/>
                </a:lnTo>
                <a:lnTo>
                  <a:pt x="12847" y="787274"/>
                </a:lnTo>
                <a:lnTo>
                  <a:pt x="0" y="828541"/>
                </a:lnTo>
                <a:lnTo>
                  <a:pt x="9709" y="868048"/>
                </a:lnTo>
                <a:lnTo>
                  <a:pt x="37574" y="897693"/>
                </a:lnTo>
                <a:lnTo>
                  <a:pt x="79190" y="909375"/>
                </a:lnTo>
                <a:lnTo>
                  <a:pt x="711768" y="909375"/>
                </a:lnTo>
                <a:lnTo>
                  <a:pt x="753382" y="897693"/>
                </a:lnTo>
                <a:lnTo>
                  <a:pt x="781242" y="868048"/>
                </a:lnTo>
                <a:lnTo>
                  <a:pt x="790945" y="828541"/>
                </a:lnTo>
                <a:lnTo>
                  <a:pt x="778091" y="787274"/>
                </a:lnTo>
                <a:lnTo>
                  <a:pt x="472665" y="316388"/>
                </a:lnTo>
                <a:lnTo>
                  <a:pt x="472665" y="56678"/>
                </a:lnTo>
                <a:close/>
              </a:path>
              <a:path w="791210" h="909954">
                <a:moveTo>
                  <a:pt x="473304" y="0"/>
                </a:moveTo>
                <a:lnTo>
                  <a:pt x="317633" y="0"/>
                </a:lnTo>
                <a:lnTo>
                  <a:pt x="306606" y="2227"/>
                </a:lnTo>
                <a:lnTo>
                  <a:pt x="297600" y="8302"/>
                </a:lnTo>
                <a:lnTo>
                  <a:pt x="291526" y="17311"/>
                </a:lnTo>
                <a:lnTo>
                  <a:pt x="289299" y="28344"/>
                </a:lnTo>
                <a:lnTo>
                  <a:pt x="291526" y="39375"/>
                </a:lnTo>
                <a:lnTo>
                  <a:pt x="297600" y="48382"/>
                </a:lnTo>
                <a:lnTo>
                  <a:pt x="306606" y="54453"/>
                </a:lnTo>
                <a:lnTo>
                  <a:pt x="317633" y="56678"/>
                </a:lnTo>
                <a:lnTo>
                  <a:pt x="473304" y="56678"/>
                </a:lnTo>
                <a:lnTo>
                  <a:pt x="484340" y="54453"/>
                </a:lnTo>
                <a:lnTo>
                  <a:pt x="493345" y="48382"/>
                </a:lnTo>
                <a:lnTo>
                  <a:pt x="499414" y="39375"/>
                </a:lnTo>
                <a:lnTo>
                  <a:pt x="501638" y="28344"/>
                </a:lnTo>
                <a:lnTo>
                  <a:pt x="499414" y="17311"/>
                </a:lnTo>
                <a:lnTo>
                  <a:pt x="493345" y="8302"/>
                </a:lnTo>
                <a:lnTo>
                  <a:pt x="484340" y="2227"/>
                </a:lnTo>
                <a:lnTo>
                  <a:pt x="473304" y="0"/>
                </a:lnTo>
                <a:close/>
              </a:path>
            </a:pathLst>
          </a:custGeom>
          <a:solidFill>
            <a:srgbClr val="B2D4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2007865" y="6643388"/>
            <a:ext cx="681468" cy="799913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1041113" y="6519110"/>
            <a:ext cx="829111" cy="728469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1234936" y="6638855"/>
            <a:ext cx="117410" cy="117420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1041124" y="6587721"/>
            <a:ext cx="510461" cy="659848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1452301" y="6701743"/>
            <a:ext cx="63882" cy="63861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1252359" y="7094841"/>
            <a:ext cx="63872" cy="63872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2809545" y="6515768"/>
            <a:ext cx="1334770" cy="182880"/>
          </a:xfrm>
          <a:custGeom>
            <a:avLst/>
            <a:gdLst/>
            <a:ahLst/>
            <a:cxnLst/>
            <a:rect l="l" t="t" r="r" b="b"/>
            <a:pathLst>
              <a:path w="1334770" h="182879">
                <a:moveTo>
                  <a:pt x="0" y="182702"/>
                </a:moveTo>
                <a:lnTo>
                  <a:pt x="1334328" y="182702"/>
                </a:lnTo>
                <a:lnTo>
                  <a:pt x="1334328" y="0"/>
                </a:lnTo>
                <a:lnTo>
                  <a:pt x="0" y="0"/>
                </a:lnTo>
                <a:lnTo>
                  <a:pt x="0" y="182702"/>
                </a:lnTo>
                <a:close/>
              </a:path>
            </a:pathLst>
          </a:custGeom>
          <a:solidFill>
            <a:srgbClr val="0065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2809545" y="6515768"/>
            <a:ext cx="1334770" cy="182880"/>
          </a:xfrm>
          <a:custGeom>
            <a:avLst/>
            <a:gdLst/>
            <a:ahLst/>
            <a:cxnLst/>
            <a:rect l="l" t="t" r="r" b="b"/>
            <a:pathLst>
              <a:path w="1334770" h="182879">
                <a:moveTo>
                  <a:pt x="0" y="182702"/>
                </a:moveTo>
                <a:lnTo>
                  <a:pt x="1334329" y="182702"/>
                </a:lnTo>
                <a:lnTo>
                  <a:pt x="1334329" y="0"/>
                </a:lnTo>
                <a:lnTo>
                  <a:pt x="0" y="0"/>
                </a:lnTo>
                <a:lnTo>
                  <a:pt x="0" y="182702"/>
                </a:lnTo>
                <a:close/>
              </a:path>
            </a:pathLst>
          </a:custGeom>
          <a:ln w="25578">
            <a:solidFill>
              <a:srgbClr val="0065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2805463" y="8209384"/>
            <a:ext cx="1338580" cy="182880"/>
          </a:xfrm>
          <a:custGeom>
            <a:avLst/>
            <a:gdLst/>
            <a:ahLst/>
            <a:cxnLst/>
            <a:rect l="l" t="t" r="r" b="b"/>
            <a:pathLst>
              <a:path w="1338579" h="182879">
                <a:moveTo>
                  <a:pt x="0" y="182691"/>
                </a:moveTo>
                <a:lnTo>
                  <a:pt x="1338411" y="182691"/>
                </a:lnTo>
                <a:lnTo>
                  <a:pt x="1338411" y="0"/>
                </a:lnTo>
                <a:lnTo>
                  <a:pt x="0" y="0"/>
                </a:lnTo>
                <a:lnTo>
                  <a:pt x="0" y="182691"/>
                </a:lnTo>
                <a:close/>
              </a:path>
            </a:pathLst>
          </a:custGeom>
          <a:solidFill>
            <a:srgbClr val="0065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2805463" y="8209384"/>
            <a:ext cx="1338580" cy="182880"/>
          </a:xfrm>
          <a:custGeom>
            <a:avLst/>
            <a:gdLst/>
            <a:ahLst/>
            <a:cxnLst/>
            <a:rect l="l" t="t" r="r" b="b"/>
            <a:pathLst>
              <a:path w="1338579" h="182879">
                <a:moveTo>
                  <a:pt x="0" y="182691"/>
                </a:moveTo>
                <a:lnTo>
                  <a:pt x="1338411" y="182691"/>
                </a:lnTo>
                <a:lnTo>
                  <a:pt x="1338411" y="0"/>
                </a:lnTo>
                <a:lnTo>
                  <a:pt x="0" y="0"/>
                </a:lnTo>
                <a:lnTo>
                  <a:pt x="0" y="182691"/>
                </a:lnTo>
                <a:close/>
              </a:path>
            </a:pathLst>
          </a:custGeom>
          <a:ln w="25621">
            <a:solidFill>
              <a:srgbClr val="0065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4140134" y="8209384"/>
            <a:ext cx="441325" cy="182880"/>
          </a:xfrm>
          <a:custGeom>
            <a:avLst/>
            <a:gdLst/>
            <a:ahLst/>
            <a:cxnLst/>
            <a:rect l="l" t="t" r="r" b="b"/>
            <a:pathLst>
              <a:path w="441325" h="182879">
                <a:moveTo>
                  <a:pt x="0" y="182691"/>
                </a:moveTo>
                <a:lnTo>
                  <a:pt x="441197" y="182691"/>
                </a:lnTo>
                <a:lnTo>
                  <a:pt x="441197" y="0"/>
                </a:lnTo>
                <a:lnTo>
                  <a:pt x="0" y="0"/>
                </a:lnTo>
                <a:lnTo>
                  <a:pt x="0" y="182691"/>
                </a:lnTo>
                <a:close/>
              </a:path>
            </a:pathLst>
          </a:custGeom>
          <a:solidFill>
            <a:srgbClr val="B2D4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4140135" y="8209384"/>
            <a:ext cx="441325" cy="182880"/>
          </a:xfrm>
          <a:custGeom>
            <a:avLst/>
            <a:gdLst/>
            <a:ahLst/>
            <a:cxnLst/>
            <a:rect l="l" t="t" r="r" b="b"/>
            <a:pathLst>
              <a:path w="441325" h="182879">
                <a:moveTo>
                  <a:pt x="0" y="182691"/>
                </a:moveTo>
                <a:lnTo>
                  <a:pt x="441197" y="182691"/>
                </a:lnTo>
                <a:lnTo>
                  <a:pt x="441197" y="0"/>
                </a:lnTo>
                <a:lnTo>
                  <a:pt x="0" y="0"/>
                </a:lnTo>
                <a:lnTo>
                  <a:pt x="0" y="182691"/>
                </a:lnTo>
                <a:close/>
              </a:path>
            </a:pathLst>
          </a:custGeom>
          <a:ln w="25578">
            <a:solidFill>
              <a:srgbClr val="B2D4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2805076" y="6513448"/>
            <a:ext cx="1343025" cy="1878964"/>
          </a:xfrm>
          <a:custGeom>
            <a:avLst/>
            <a:gdLst/>
            <a:ahLst/>
            <a:cxnLst/>
            <a:rect l="l" t="t" r="r" b="b"/>
            <a:pathLst>
              <a:path w="1343025" h="1878965">
                <a:moveTo>
                  <a:pt x="0" y="1872578"/>
                </a:moveTo>
                <a:lnTo>
                  <a:pt x="8283" y="0"/>
                </a:lnTo>
                <a:lnTo>
                  <a:pt x="1342933" y="2325"/>
                </a:lnTo>
                <a:lnTo>
                  <a:pt x="1342515" y="140257"/>
                </a:lnTo>
                <a:lnTo>
                  <a:pt x="1334650" y="1878622"/>
                </a:lnTo>
              </a:path>
            </a:pathLst>
          </a:custGeom>
          <a:ln w="27367">
            <a:solidFill>
              <a:srgbClr val="0065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5598782" y="4368781"/>
            <a:ext cx="269875" cy="189230"/>
          </a:xfrm>
          <a:custGeom>
            <a:avLst/>
            <a:gdLst/>
            <a:ahLst/>
            <a:cxnLst/>
            <a:rect l="l" t="t" r="r" b="b"/>
            <a:pathLst>
              <a:path w="269875" h="189229">
                <a:moveTo>
                  <a:pt x="12983" y="0"/>
                </a:moveTo>
                <a:lnTo>
                  <a:pt x="3771" y="24331"/>
                </a:lnTo>
                <a:lnTo>
                  <a:pt x="0" y="55524"/>
                </a:lnTo>
                <a:lnTo>
                  <a:pt x="11320" y="103475"/>
                </a:lnTo>
                <a:lnTo>
                  <a:pt x="40594" y="145730"/>
                </a:lnTo>
                <a:lnTo>
                  <a:pt x="82910" y="176222"/>
                </a:lnTo>
                <a:lnTo>
                  <a:pt x="133357" y="188881"/>
                </a:lnTo>
                <a:lnTo>
                  <a:pt x="168025" y="184804"/>
                </a:lnTo>
                <a:lnTo>
                  <a:pt x="215750" y="161035"/>
                </a:lnTo>
                <a:lnTo>
                  <a:pt x="244460" y="132082"/>
                </a:lnTo>
                <a:lnTo>
                  <a:pt x="269768" y="80141"/>
                </a:lnTo>
                <a:lnTo>
                  <a:pt x="267762" y="63974"/>
                </a:lnTo>
                <a:lnTo>
                  <a:pt x="161293" y="63974"/>
                </a:lnTo>
                <a:lnTo>
                  <a:pt x="123643" y="55217"/>
                </a:lnTo>
                <a:lnTo>
                  <a:pt x="90823" y="30858"/>
                </a:lnTo>
                <a:lnTo>
                  <a:pt x="56107" y="7056"/>
                </a:lnTo>
                <a:lnTo>
                  <a:pt x="12983" y="0"/>
                </a:lnTo>
                <a:close/>
              </a:path>
              <a:path w="269875" h="189229">
                <a:moveTo>
                  <a:pt x="214751" y="27289"/>
                </a:moveTo>
                <a:lnTo>
                  <a:pt x="203360" y="42251"/>
                </a:lnTo>
                <a:lnTo>
                  <a:pt x="161293" y="63974"/>
                </a:lnTo>
                <a:lnTo>
                  <a:pt x="267762" y="63974"/>
                </a:lnTo>
                <a:lnTo>
                  <a:pt x="266714" y="55524"/>
                </a:lnTo>
                <a:lnTo>
                  <a:pt x="257365" y="46040"/>
                </a:lnTo>
                <a:lnTo>
                  <a:pt x="238470" y="36345"/>
                </a:lnTo>
                <a:lnTo>
                  <a:pt x="214751" y="27289"/>
                </a:lnTo>
                <a:close/>
              </a:path>
            </a:pathLst>
          </a:custGeom>
          <a:solidFill>
            <a:srgbClr val="FFC400">
              <a:alpha val="36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3915461" y="6044967"/>
            <a:ext cx="146267" cy="146257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3497956" y="5826618"/>
            <a:ext cx="94342" cy="94342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3237828" y="6201319"/>
            <a:ext cx="94342" cy="94332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3759351" y="6215004"/>
            <a:ext cx="94342" cy="94332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3033618" y="5714722"/>
            <a:ext cx="1285453" cy="699375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2809537" y="6698477"/>
            <a:ext cx="403860" cy="403860"/>
          </a:xfrm>
          <a:custGeom>
            <a:avLst/>
            <a:gdLst/>
            <a:ahLst/>
            <a:cxnLst/>
            <a:rect l="l" t="t" r="r" b="b"/>
            <a:pathLst>
              <a:path w="403860" h="403859">
                <a:moveTo>
                  <a:pt x="0" y="403778"/>
                </a:moveTo>
                <a:lnTo>
                  <a:pt x="2716" y="356688"/>
                </a:lnTo>
                <a:lnTo>
                  <a:pt x="10663" y="311194"/>
                </a:lnTo>
                <a:lnTo>
                  <a:pt x="23539" y="267598"/>
                </a:lnTo>
                <a:lnTo>
                  <a:pt x="41039" y="226205"/>
                </a:lnTo>
                <a:lnTo>
                  <a:pt x="62862" y="187315"/>
                </a:lnTo>
                <a:lnTo>
                  <a:pt x="88704" y="151233"/>
                </a:lnTo>
                <a:lnTo>
                  <a:pt x="118262" y="118262"/>
                </a:lnTo>
                <a:lnTo>
                  <a:pt x="151233" y="88704"/>
                </a:lnTo>
                <a:lnTo>
                  <a:pt x="187315" y="62862"/>
                </a:lnTo>
                <a:lnTo>
                  <a:pt x="226205" y="41039"/>
                </a:lnTo>
                <a:lnTo>
                  <a:pt x="267598" y="23539"/>
                </a:lnTo>
                <a:lnTo>
                  <a:pt x="311194" y="10663"/>
                </a:lnTo>
                <a:lnTo>
                  <a:pt x="356688" y="2716"/>
                </a:lnTo>
                <a:lnTo>
                  <a:pt x="403778" y="0"/>
                </a:lnTo>
              </a:path>
            </a:pathLst>
          </a:custGeom>
          <a:ln w="27367">
            <a:solidFill>
              <a:srgbClr val="0065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3740095" y="6698477"/>
            <a:ext cx="403860" cy="403860"/>
          </a:xfrm>
          <a:custGeom>
            <a:avLst/>
            <a:gdLst/>
            <a:ahLst/>
            <a:cxnLst/>
            <a:rect l="l" t="t" r="r" b="b"/>
            <a:pathLst>
              <a:path w="403860" h="403859">
                <a:moveTo>
                  <a:pt x="403778" y="403778"/>
                </a:moveTo>
                <a:lnTo>
                  <a:pt x="401061" y="356688"/>
                </a:lnTo>
                <a:lnTo>
                  <a:pt x="393114" y="311194"/>
                </a:lnTo>
                <a:lnTo>
                  <a:pt x="380238" y="267598"/>
                </a:lnTo>
                <a:lnTo>
                  <a:pt x="362738" y="226205"/>
                </a:lnTo>
                <a:lnTo>
                  <a:pt x="340915" y="187315"/>
                </a:lnTo>
                <a:lnTo>
                  <a:pt x="315073" y="151233"/>
                </a:lnTo>
                <a:lnTo>
                  <a:pt x="285515" y="118262"/>
                </a:lnTo>
                <a:lnTo>
                  <a:pt x="252544" y="88704"/>
                </a:lnTo>
                <a:lnTo>
                  <a:pt x="216462" y="62862"/>
                </a:lnTo>
                <a:lnTo>
                  <a:pt x="177573" y="41039"/>
                </a:lnTo>
                <a:lnTo>
                  <a:pt x="136179" y="23539"/>
                </a:lnTo>
                <a:lnTo>
                  <a:pt x="92583" y="10663"/>
                </a:lnTo>
                <a:lnTo>
                  <a:pt x="47089" y="2716"/>
                </a:lnTo>
                <a:lnTo>
                  <a:pt x="0" y="0"/>
                </a:lnTo>
              </a:path>
            </a:pathLst>
          </a:custGeom>
          <a:ln w="27367">
            <a:solidFill>
              <a:srgbClr val="0065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1447495" y="4990445"/>
            <a:ext cx="85484" cy="85473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1390711" y="4800859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90" h="59689">
                <a:moveTo>
                  <a:pt x="29674" y="0"/>
                </a:moveTo>
                <a:lnTo>
                  <a:pt x="18124" y="2332"/>
                </a:lnTo>
                <a:lnTo>
                  <a:pt x="8692" y="8693"/>
                </a:lnTo>
                <a:lnTo>
                  <a:pt x="2332" y="18129"/>
                </a:lnTo>
                <a:lnTo>
                  <a:pt x="0" y="29684"/>
                </a:lnTo>
                <a:lnTo>
                  <a:pt x="2332" y="41240"/>
                </a:lnTo>
                <a:lnTo>
                  <a:pt x="8692" y="50676"/>
                </a:lnTo>
                <a:lnTo>
                  <a:pt x="18124" y="57037"/>
                </a:lnTo>
                <a:lnTo>
                  <a:pt x="29674" y="59369"/>
                </a:lnTo>
                <a:lnTo>
                  <a:pt x="41236" y="57037"/>
                </a:lnTo>
                <a:lnTo>
                  <a:pt x="50675" y="50676"/>
                </a:lnTo>
                <a:lnTo>
                  <a:pt x="57037" y="41240"/>
                </a:lnTo>
                <a:lnTo>
                  <a:pt x="59369" y="29684"/>
                </a:lnTo>
                <a:lnTo>
                  <a:pt x="57037" y="18129"/>
                </a:lnTo>
                <a:lnTo>
                  <a:pt x="50675" y="8693"/>
                </a:lnTo>
                <a:lnTo>
                  <a:pt x="41236" y="2332"/>
                </a:lnTo>
                <a:lnTo>
                  <a:pt x="29674" y="0"/>
                </a:lnTo>
                <a:close/>
              </a:path>
            </a:pathLst>
          </a:custGeom>
          <a:solidFill>
            <a:srgbClr val="57D9A3">
              <a:alpha val="36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1356126" y="4950707"/>
            <a:ext cx="34925" cy="34925"/>
          </a:xfrm>
          <a:custGeom>
            <a:avLst/>
            <a:gdLst/>
            <a:ahLst/>
            <a:cxnLst/>
            <a:rect l="l" t="t" r="r" b="b"/>
            <a:pathLst>
              <a:path w="34925" h="34925">
                <a:moveTo>
                  <a:pt x="26836" y="0"/>
                </a:moveTo>
                <a:lnTo>
                  <a:pt x="7737" y="0"/>
                </a:lnTo>
                <a:lnTo>
                  <a:pt x="0" y="7737"/>
                </a:lnTo>
                <a:lnTo>
                  <a:pt x="0" y="26826"/>
                </a:lnTo>
                <a:lnTo>
                  <a:pt x="7737" y="34574"/>
                </a:lnTo>
                <a:lnTo>
                  <a:pt x="26836" y="34574"/>
                </a:lnTo>
                <a:lnTo>
                  <a:pt x="34585" y="26826"/>
                </a:lnTo>
                <a:lnTo>
                  <a:pt x="34585" y="7737"/>
                </a:lnTo>
                <a:lnTo>
                  <a:pt x="26836" y="0"/>
                </a:lnTo>
                <a:close/>
              </a:path>
            </a:pathLst>
          </a:custGeom>
          <a:solidFill>
            <a:srgbClr val="79F2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1515671" y="4520071"/>
            <a:ext cx="34925" cy="34925"/>
          </a:xfrm>
          <a:custGeom>
            <a:avLst/>
            <a:gdLst/>
            <a:ahLst/>
            <a:cxnLst/>
            <a:rect l="l" t="t" r="r" b="b"/>
            <a:pathLst>
              <a:path w="34925" h="34925">
                <a:moveTo>
                  <a:pt x="26847" y="0"/>
                </a:moveTo>
                <a:lnTo>
                  <a:pt x="7748" y="0"/>
                </a:lnTo>
                <a:lnTo>
                  <a:pt x="0" y="7737"/>
                </a:lnTo>
                <a:lnTo>
                  <a:pt x="0" y="26836"/>
                </a:lnTo>
                <a:lnTo>
                  <a:pt x="7748" y="34574"/>
                </a:lnTo>
                <a:lnTo>
                  <a:pt x="26847" y="34574"/>
                </a:lnTo>
                <a:lnTo>
                  <a:pt x="34595" y="26836"/>
                </a:lnTo>
                <a:lnTo>
                  <a:pt x="34595" y="7737"/>
                </a:lnTo>
                <a:lnTo>
                  <a:pt x="26847" y="0"/>
                </a:lnTo>
                <a:close/>
              </a:path>
            </a:pathLst>
          </a:custGeom>
          <a:solidFill>
            <a:srgbClr val="36B3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1391873" y="4620623"/>
            <a:ext cx="73872" cy="73872"/>
          </a:xfrm>
          <a:prstGeom prst="rect">
            <a:avLst/>
          </a:prstGeom>
          <a:blipFill>
            <a:blip r:embed="rId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1204717" y="6527100"/>
            <a:ext cx="68908" cy="68929"/>
          </a:xfrm>
          <a:prstGeom prst="rect">
            <a:avLst/>
          </a:prstGeom>
          <a:blipFill>
            <a:blip r:embed="rId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1522927" y="6461447"/>
            <a:ext cx="115326" cy="115315"/>
          </a:xfrm>
          <a:prstGeom prst="rect">
            <a:avLst/>
          </a:prstGeom>
          <a:blipFill>
            <a:blip r:embed="rId5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1276139" y="5541789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444" y="0"/>
                </a:moveTo>
                <a:lnTo>
                  <a:pt x="19198" y="2470"/>
                </a:lnTo>
                <a:lnTo>
                  <a:pt x="9203" y="9206"/>
                </a:lnTo>
                <a:lnTo>
                  <a:pt x="2468" y="19198"/>
                </a:lnTo>
                <a:lnTo>
                  <a:pt x="0" y="31433"/>
                </a:lnTo>
                <a:lnTo>
                  <a:pt x="2468" y="43676"/>
                </a:lnTo>
                <a:lnTo>
                  <a:pt x="9203" y="53675"/>
                </a:lnTo>
                <a:lnTo>
                  <a:pt x="19198" y="60416"/>
                </a:lnTo>
                <a:lnTo>
                  <a:pt x="31444" y="62888"/>
                </a:lnTo>
                <a:lnTo>
                  <a:pt x="43679" y="60416"/>
                </a:lnTo>
                <a:lnTo>
                  <a:pt x="53671" y="53675"/>
                </a:lnTo>
                <a:lnTo>
                  <a:pt x="60407" y="43676"/>
                </a:lnTo>
                <a:lnTo>
                  <a:pt x="62877" y="31433"/>
                </a:lnTo>
                <a:lnTo>
                  <a:pt x="60407" y="19198"/>
                </a:lnTo>
                <a:lnTo>
                  <a:pt x="53671" y="9206"/>
                </a:lnTo>
                <a:lnTo>
                  <a:pt x="43679" y="2470"/>
                </a:lnTo>
                <a:lnTo>
                  <a:pt x="31444" y="0"/>
                </a:lnTo>
                <a:close/>
              </a:path>
            </a:pathLst>
          </a:custGeom>
          <a:solidFill>
            <a:srgbClr val="79E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1484970" y="5793163"/>
            <a:ext cx="63500" cy="63500"/>
          </a:xfrm>
          <a:custGeom>
            <a:avLst/>
            <a:gdLst/>
            <a:ahLst/>
            <a:cxnLst/>
            <a:rect l="l" t="t" r="r" b="b"/>
            <a:pathLst>
              <a:path w="63500" h="63500">
                <a:moveTo>
                  <a:pt x="31454" y="0"/>
                </a:moveTo>
                <a:lnTo>
                  <a:pt x="19206" y="2468"/>
                </a:lnTo>
                <a:lnTo>
                  <a:pt x="9209" y="9202"/>
                </a:lnTo>
                <a:lnTo>
                  <a:pt x="2470" y="19193"/>
                </a:lnTo>
                <a:lnTo>
                  <a:pt x="0" y="31433"/>
                </a:lnTo>
                <a:lnTo>
                  <a:pt x="2470" y="43675"/>
                </a:lnTo>
                <a:lnTo>
                  <a:pt x="9209" y="53669"/>
                </a:lnTo>
                <a:lnTo>
                  <a:pt x="19206" y="60407"/>
                </a:lnTo>
                <a:lnTo>
                  <a:pt x="31454" y="62877"/>
                </a:lnTo>
                <a:lnTo>
                  <a:pt x="43690" y="60407"/>
                </a:lnTo>
                <a:lnTo>
                  <a:pt x="53681" y="53669"/>
                </a:lnTo>
                <a:lnTo>
                  <a:pt x="60417" y="43675"/>
                </a:lnTo>
                <a:lnTo>
                  <a:pt x="62888" y="31433"/>
                </a:lnTo>
                <a:lnTo>
                  <a:pt x="60417" y="19193"/>
                </a:lnTo>
                <a:lnTo>
                  <a:pt x="53681" y="9202"/>
                </a:lnTo>
                <a:lnTo>
                  <a:pt x="43690" y="2468"/>
                </a:lnTo>
                <a:lnTo>
                  <a:pt x="31454" y="0"/>
                </a:lnTo>
                <a:close/>
              </a:path>
            </a:pathLst>
          </a:custGeom>
          <a:solidFill>
            <a:srgbClr val="79E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3648840" y="5476939"/>
            <a:ext cx="60325" cy="60325"/>
          </a:xfrm>
          <a:custGeom>
            <a:avLst/>
            <a:gdLst/>
            <a:ahLst/>
            <a:cxnLst/>
            <a:rect l="l" t="t" r="r" b="b"/>
            <a:pathLst>
              <a:path w="60325" h="60325">
                <a:moveTo>
                  <a:pt x="34830" y="0"/>
                </a:moveTo>
                <a:lnTo>
                  <a:pt x="23201" y="381"/>
                </a:lnTo>
                <a:lnTo>
                  <a:pt x="12563" y="5092"/>
                </a:lnTo>
                <a:lnTo>
                  <a:pt x="4263" y="13825"/>
                </a:lnTo>
                <a:lnTo>
                  <a:pt x="0" y="25099"/>
                </a:lnTo>
                <a:lnTo>
                  <a:pt x="382" y="36728"/>
                </a:lnTo>
                <a:lnTo>
                  <a:pt x="5098" y="47366"/>
                </a:lnTo>
                <a:lnTo>
                  <a:pt x="13833" y="55666"/>
                </a:lnTo>
                <a:lnTo>
                  <a:pt x="25108" y="59931"/>
                </a:lnTo>
                <a:lnTo>
                  <a:pt x="36737" y="59551"/>
                </a:lnTo>
                <a:lnTo>
                  <a:pt x="47375" y="54836"/>
                </a:lnTo>
                <a:lnTo>
                  <a:pt x="55675" y="46096"/>
                </a:lnTo>
                <a:lnTo>
                  <a:pt x="59931" y="34821"/>
                </a:lnTo>
                <a:lnTo>
                  <a:pt x="59552" y="23192"/>
                </a:lnTo>
                <a:lnTo>
                  <a:pt x="54842" y="12554"/>
                </a:lnTo>
                <a:lnTo>
                  <a:pt x="46105" y="4254"/>
                </a:lnTo>
                <a:lnTo>
                  <a:pt x="34830" y="0"/>
                </a:lnTo>
                <a:close/>
              </a:path>
            </a:pathLst>
          </a:custGeom>
          <a:solidFill>
            <a:srgbClr val="B2D4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3628340" y="5938406"/>
            <a:ext cx="60325" cy="60325"/>
          </a:xfrm>
          <a:custGeom>
            <a:avLst/>
            <a:gdLst/>
            <a:ahLst/>
            <a:cxnLst/>
            <a:rect l="l" t="t" r="r" b="b"/>
            <a:pathLst>
              <a:path w="60325" h="60325">
                <a:moveTo>
                  <a:pt x="34827" y="0"/>
                </a:moveTo>
                <a:lnTo>
                  <a:pt x="23198" y="378"/>
                </a:lnTo>
                <a:lnTo>
                  <a:pt x="12560" y="5088"/>
                </a:lnTo>
                <a:lnTo>
                  <a:pt x="4260" y="13820"/>
                </a:lnTo>
                <a:lnTo>
                  <a:pt x="0" y="25095"/>
                </a:lnTo>
                <a:lnTo>
                  <a:pt x="379" y="36725"/>
                </a:lnTo>
                <a:lnTo>
                  <a:pt x="5092" y="47366"/>
                </a:lnTo>
                <a:lnTo>
                  <a:pt x="13830" y="55672"/>
                </a:lnTo>
                <a:lnTo>
                  <a:pt x="25105" y="59933"/>
                </a:lnTo>
                <a:lnTo>
                  <a:pt x="36733" y="59553"/>
                </a:lnTo>
                <a:lnTo>
                  <a:pt x="47367" y="54840"/>
                </a:lnTo>
                <a:lnTo>
                  <a:pt x="55662" y="46102"/>
                </a:lnTo>
                <a:lnTo>
                  <a:pt x="59928" y="34827"/>
                </a:lnTo>
                <a:lnTo>
                  <a:pt x="59552" y="23198"/>
                </a:lnTo>
                <a:lnTo>
                  <a:pt x="54840" y="12560"/>
                </a:lnTo>
                <a:lnTo>
                  <a:pt x="46102" y="4260"/>
                </a:lnTo>
                <a:lnTo>
                  <a:pt x="34827" y="0"/>
                </a:lnTo>
                <a:close/>
              </a:path>
            </a:pathLst>
          </a:custGeom>
          <a:solidFill>
            <a:srgbClr val="B2D4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3587877" y="5629683"/>
            <a:ext cx="42545" cy="42545"/>
          </a:xfrm>
          <a:custGeom>
            <a:avLst/>
            <a:gdLst/>
            <a:ahLst/>
            <a:cxnLst/>
            <a:rect l="l" t="t" r="r" b="b"/>
            <a:pathLst>
              <a:path w="42545" h="42545">
                <a:moveTo>
                  <a:pt x="24718" y="0"/>
                </a:moveTo>
                <a:lnTo>
                  <a:pt x="16463" y="269"/>
                </a:lnTo>
                <a:lnTo>
                  <a:pt x="8914" y="3614"/>
                </a:lnTo>
                <a:lnTo>
                  <a:pt x="3028" y="9819"/>
                </a:lnTo>
                <a:lnTo>
                  <a:pt x="0" y="17819"/>
                </a:lnTo>
                <a:lnTo>
                  <a:pt x="268" y="26072"/>
                </a:lnTo>
                <a:lnTo>
                  <a:pt x="3613" y="33619"/>
                </a:lnTo>
                <a:lnTo>
                  <a:pt x="9814" y="39504"/>
                </a:lnTo>
                <a:lnTo>
                  <a:pt x="17809" y="42530"/>
                </a:lnTo>
                <a:lnTo>
                  <a:pt x="26063" y="42265"/>
                </a:lnTo>
                <a:lnTo>
                  <a:pt x="33616" y="38923"/>
                </a:lnTo>
                <a:lnTo>
                  <a:pt x="39509" y="32719"/>
                </a:lnTo>
                <a:lnTo>
                  <a:pt x="42532" y="24719"/>
                </a:lnTo>
                <a:lnTo>
                  <a:pt x="42261" y="16466"/>
                </a:lnTo>
                <a:lnTo>
                  <a:pt x="38918" y="8915"/>
                </a:lnTo>
                <a:lnTo>
                  <a:pt x="32724" y="3024"/>
                </a:lnTo>
                <a:lnTo>
                  <a:pt x="24718" y="0"/>
                </a:lnTo>
                <a:close/>
              </a:path>
            </a:pathLst>
          </a:custGeom>
          <a:solidFill>
            <a:srgbClr val="3384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3606687" y="5772627"/>
            <a:ext cx="42545" cy="42545"/>
          </a:xfrm>
          <a:custGeom>
            <a:avLst/>
            <a:gdLst/>
            <a:ahLst/>
            <a:cxnLst/>
            <a:rect l="l" t="t" r="r" b="b"/>
            <a:pathLst>
              <a:path w="42545" h="42545">
                <a:moveTo>
                  <a:pt x="24715" y="0"/>
                </a:moveTo>
                <a:lnTo>
                  <a:pt x="16462" y="271"/>
                </a:lnTo>
                <a:lnTo>
                  <a:pt x="8914" y="3614"/>
                </a:lnTo>
                <a:lnTo>
                  <a:pt x="3024" y="9814"/>
                </a:lnTo>
                <a:lnTo>
                  <a:pt x="0" y="17814"/>
                </a:lnTo>
                <a:lnTo>
                  <a:pt x="267" y="26067"/>
                </a:lnTo>
                <a:lnTo>
                  <a:pt x="3610" y="33617"/>
                </a:lnTo>
                <a:lnTo>
                  <a:pt x="9809" y="39509"/>
                </a:lnTo>
                <a:lnTo>
                  <a:pt x="17809" y="42533"/>
                </a:lnTo>
                <a:lnTo>
                  <a:pt x="26063" y="42265"/>
                </a:lnTo>
                <a:lnTo>
                  <a:pt x="33613" y="38923"/>
                </a:lnTo>
                <a:lnTo>
                  <a:pt x="39505" y="32724"/>
                </a:lnTo>
                <a:lnTo>
                  <a:pt x="42529" y="24719"/>
                </a:lnTo>
                <a:lnTo>
                  <a:pt x="42261" y="16465"/>
                </a:lnTo>
                <a:lnTo>
                  <a:pt x="38918" y="8914"/>
                </a:lnTo>
                <a:lnTo>
                  <a:pt x="32719" y="3018"/>
                </a:lnTo>
                <a:lnTo>
                  <a:pt x="24715" y="0"/>
                </a:lnTo>
                <a:close/>
              </a:path>
            </a:pathLst>
          </a:custGeom>
          <a:solidFill>
            <a:srgbClr val="3384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1435013" y="5391982"/>
            <a:ext cx="34925" cy="34925"/>
          </a:xfrm>
          <a:custGeom>
            <a:avLst/>
            <a:gdLst/>
            <a:ahLst/>
            <a:cxnLst/>
            <a:rect l="l" t="t" r="r" b="b"/>
            <a:pathLst>
              <a:path w="34925" h="34925">
                <a:moveTo>
                  <a:pt x="26847" y="0"/>
                </a:moveTo>
                <a:lnTo>
                  <a:pt x="7748" y="0"/>
                </a:lnTo>
                <a:lnTo>
                  <a:pt x="0" y="7737"/>
                </a:lnTo>
                <a:lnTo>
                  <a:pt x="0" y="26847"/>
                </a:lnTo>
                <a:lnTo>
                  <a:pt x="7748" y="34585"/>
                </a:lnTo>
                <a:lnTo>
                  <a:pt x="26847" y="34585"/>
                </a:lnTo>
                <a:lnTo>
                  <a:pt x="34595" y="26847"/>
                </a:lnTo>
                <a:lnTo>
                  <a:pt x="34595" y="7737"/>
                </a:lnTo>
                <a:lnTo>
                  <a:pt x="26847" y="0"/>
                </a:lnTo>
                <a:close/>
              </a:path>
            </a:pathLst>
          </a:custGeom>
          <a:solidFill>
            <a:srgbClr val="00C7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1385497" y="5496586"/>
            <a:ext cx="34925" cy="34925"/>
          </a:xfrm>
          <a:custGeom>
            <a:avLst/>
            <a:gdLst/>
            <a:ahLst/>
            <a:cxnLst/>
            <a:rect l="l" t="t" r="r" b="b"/>
            <a:pathLst>
              <a:path w="34925" h="34925">
                <a:moveTo>
                  <a:pt x="26847" y="0"/>
                </a:moveTo>
                <a:lnTo>
                  <a:pt x="7748" y="0"/>
                </a:lnTo>
                <a:lnTo>
                  <a:pt x="0" y="7748"/>
                </a:lnTo>
                <a:lnTo>
                  <a:pt x="0" y="26847"/>
                </a:lnTo>
                <a:lnTo>
                  <a:pt x="7748" y="34585"/>
                </a:lnTo>
                <a:lnTo>
                  <a:pt x="26847" y="34585"/>
                </a:lnTo>
                <a:lnTo>
                  <a:pt x="34595" y="26847"/>
                </a:lnTo>
                <a:lnTo>
                  <a:pt x="34595" y="7748"/>
                </a:lnTo>
                <a:lnTo>
                  <a:pt x="26847" y="0"/>
                </a:lnTo>
                <a:close/>
              </a:path>
            </a:pathLst>
          </a:custGeom>
          <a:solidFill>
            <a:srgbClr val="79E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1418972" y="5756568"/>
            <a:ext cx="34925" cy="34925"/>
          </a:xfrm>
          <a:custGeom>
            <a:avLst/>
            <a:gdLst/>
            <a:ahLst/>
            <a:cxnLst/>
            <a:rect l="l" t="t" r="r" b="b"/>
            <a:pathLst>
              <a:path w="34925" h="34925">
                <a:moveTo>
                  <a:pt x="26847" y="0"/>
                </a:moveTo>
                <a:lnTo>
                  <a:pt x="7748" y="0"/>
                </a:lnTo>
                <a:lnTo>
                  <a:pt x="0" y="7737"/>
                </a:lnTo>
                <a:lnTo>
                  <a:pt x="0" y="26847"/>
                </a:lnTo>
                <a:lnTo>
                  <a:pt x="7748" y="34585"/>
                </a:lnTo>
                <a:lnTo>
                  <a:pt x="26847" y="34585"/>
                </a:lnTo>
                <a:lnTo>
                  <a:pt x="34595" y="26847"/>
                </a:lnTo>
                <a:lnTo>
                  <a:pt x="34595" y="7737"/>
                </a:lnTo>
                <a:lnTo>
                  <a:pt x="26847" y="0"/>
                </a:lnTo>
                <a:close/>
              </a:path>
            </a:pathLst>
          </a:custGeom>
          <a:solidFill>
            <a:srgbClr val="00A3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1418972" y="5661754"/>
            <a:ext cx="34925" cy="34925"/>
          </a:xfrm>
          <a:custGeom>
            <a:avLst/>
            <a:gdLst/>
            <a:ahLst/>
            <a:cxnLst/>
            <a:rect l="l" t="t" r="r" b="b"/>
            <a:pathLst>
              <a:path w="34925" h="34925">
                <a:moveTo>
                  <a:pt x="26847" y="0"/>
                </a:moveTo>
                <a:lnTo>
                  <a:pt x="7748" y="0"/>
                </a:lnTo>
                <a:lnTo>
                  <a:pt x="0" y="7737"/>
                </a:lnTo>
                <a:lnTo>
                  <a:pt x="0" y="26836"/>
                </a:lnTo>
                <a:lnTo>
                  <a:pt x="7748" y="34574"/>
                </a:lnTo>
                <a:lnTo>
                  <a:pt x="26847" y="34574"/>
                </a:lnTo>
                <a:lnTo>
                  <a:pt x="34595" y="26836"/>
                </a:lnTo>
                <a:lnTo>
                  <a:pt x="34595" y="7737"/>
                </a:lnTo>
                <a:lnTo>
                  <a:pt x="26847" y="0"/>
                </a:lnTo>
                <a:close/>
              </a:path>
            </a:pathLst>
          </a:custGeom>
          <a:solidFill>
            <a:srgbClr val="79E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1385497" y="5845392"/>
            <a:ext cx="34925" cy="34925"/>
          </a:xfrm>
          <a:custGeom>
            <a:avLst/>
            <a:gdLst/>
            <a:ahLst/>
            <a:cxnLst/>
            <a:rect l="l" t="t" r="r" b="b"/>
            <a:pathLst>
              <a:path w="34925" h="34925">
                <a:moveTo>
                  <a:pt x="26847" y="0"/>
                </a:moveTo>
                <a:lnTo>
                  <a:pt x="7748" y="0"/>
                </a:lnTo>
                <a:lnTo>
                  <a:pt x="0" y="7748"/>
                </a:lnTo>
                <a:lnTo>
                  <a:pt x="0" y="26836"/>
                </a:lnTo>
                <a:lnTo>
                  <a:pt x="7748" y="34585"/>
                </a:lnTo>
                <a:lnTo>
                  <a:pt x="26847" y="34585"/>
                </a:lnTo>
                <a:lnTo>
                  <a:pt x="34595" y="26836"/>
                </a:lnTo>
                <a:lnTo>
                  <a:pt x="34595" y="7748"/>
                </a:lnTo>
                <a:lnTo>
                  <a:pt x="26847" y="0"/>
                </a:lnTo>
                <a:close/>
              </a:path>
            </a:pathLst>
          </a:custGeom>
          <a:solidFill>
            <a:srgbClr val="79E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5667010" y="5059029"/>
            <a:ext cx="162089" cy="147901"/>
          </a:xfrm>
          <a:prstGeom prst="rect">
            <a:avLst/>
          </a:prstGeom>
          <a:blipFill>
            <a:blip r:embed="rId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5778546" y="4996685"/>
            <a:ext cx="42545" cy="42545"/>
          </a:xfrm>
          <a:custGeom>
            <a:avLst/>
            <a:gdLst/>
            <a:ahLst/>
            <a:cxnLst/>
            <a:rect l="l" t="t" r="r" b="b"/>
            <a:pathLst>
              <a:path w="42545" h="42545">
                <a:moveTo>
                  <a:pt x="21266" y="0"/>
                </a:moveTo>
                <a:lnTo>
                  <a:pt x="12991" y="1670"/>
                </a:lnTo>
                <a:lnTo>
                  <a:pt x="6231" y="6227"/>
                </a:lnTo>
                <a:lnTo>
                  <a:pt x="1672" y="12987"/>
                </a:lnTo>
                <a:lnTo>
                  <a:pt x="0" y="21266"/>
                </a:lnTo>
                <a:lnTo>
                  <a:pt x="1672" y="29543"/>
                </a:lnTo>
                <a:lnTo>
                  <a:pt x="6231" y="36299"/>
                </a:lnTo>
                <a:lnTo>
                  <a:pt x="12991" y="40853"/>
                </a:lnTo>
                <a:lnTo>
                  <a:pt x="21266" y="42522"/>
                </a:lnTo>
                <a:lnTo>
                  <a:pt x="29541" y="40853"/>
                </a:lnTo>
                <a:lnTo>
                  <a:pt x="36301" y="36299"/>
                </a:lnTo>
                <a:lnTo>
                  <a:pt x="40860" y="29543"/>
                </a:lnTo>
                <a:lnTo>
                  <a:pt x="42532" y="21266"/>
                </a:lnTo>
                <a:lnTo>
                  <a:pt x="40860" y="12987"/>
                </a:lnTo>
                <a:lnTo>
                  <a:pt x="36301" y="6227"/>
                </a:lnTo>
                <a:lnTo>
                  <a:pt x="29541" y="1670"/>
                </a:lnTo>
                <a:lnTo>
                  <a:pt x="21266" y="0"/>
                </a:lnTo>
                <a:close/>
              </a:path>
            </a:pathLst>
          </a:custGeom>
          <a:solidFill>
            <a:srgbClr val="FF52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3531955" y="7315086"/>
            <a:ext cx="167774" cy="185575"/>
          </a:xfrm>
          <a:prstGeom prst="rect">
            <a:avLst/>
          </a:prstGeom>
          <a:blipFill>
            <a:blip r:embed="rId5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3707101" y="5605682"/>
            <a:ext cx="112132" cy="112122"/>
          </a:xfrm>
          <a:prstGeom prst="rect">
            <a:avLst/>
          </a:prstGeom>
          <a:blipFill>
            <a:blip r:embed="rId5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2000441" y="3909316"/>
            <a:ext cx="84455" cy="54610"/>
          </a:xfrm>
          <a:custGeom>
            <a:avLst/>
            <a:gdLst/>
            <a:ahLst/>
            <a:cxnLst/>
            <a:rect l="l" t="t" r="r" b="b"/>
            <a:pathLst>
              <a:path w="84455" h="54610">
                <a:moveTo>
                  <a:pt x="0" y="21024"/>
                </a:moveTo>
                <a:lnTo>
                  <a:pt x="29575" y="54542"/>
                </a:lnTo>
                <a:lnTo>
                  <a:pt x="84128" y="0"/>
                </a:lnTo>
              </a:path>
            </a:pathLst>
          </a:custGeom>
          <a:ln w="2250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154"/>
          <p:cNvSpPr/>
          <p:nvPr/>
        </p:nvSpPr>
        <p:spPr>
          <a:xfrm>
            <a:off x="2193420" y="4148397"/>
            <a:ext cx="57150" cy="37465"/>
          </a:xfrm>
          <a:custGeom>
            <a:avLst/>
            <a:gdLst/>
            <a:ahLst/>
            <a:cxnLst/>
            <a:rect l="l" t="t" r="r" b="b"/>
            <a:pathLst>
              <a:path w="57150" h="37464">
                <a:moveTo>
                  <a:pt x="0" y="14198"/>
                </a:moveTo>
                <a:lnTo>
                  <a:pt x="19963" y="36840"/>
                </a:lnTo>
                <a:lnTo>
                  <a:pt x="56803" y="0"/>
                </a:lnTo>
              </a:path>
            </a:pathLst>
          </a:custGeom>
          <a:ln w="1519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object 155"/>
          <p:cNvSpPr/>
          <p:nvPr/>
        </p:nvSpPr>
        <p:spPr>
          <a:xfrm>
            <a:off x="6401197" y="6448735"/>
            <a:ext cx="132715" cy="132715"/>
          </a:xfrm>
          <a:custGeom>
            <a:avLst/>
            <a:gdLst/>
            <a:ahLst/>
            <a:cxnLst/>
            <a:rect l="l" t="t" r="r" b="b"/>
            <a:pathLst>
              <a:path w="132715" h="132715">
                <a:moveTo>
                  <a:pt x="66196" y="0"/>
                </a:moveTo>
                <a:lnTo>
                  <a:pt x="40428" y="5204"/>
                </a:lnTo>
                <a:lnTo>
                  <a:pt x="19386" y="19396"/>
                </a:lnTo>
                <a:lnTo>
                  <a:pt x="5201" y="40441"/>
                </a:lnTo>
                <a:lnTo>
                  <a:pt x="0" y="66207"/>
                </a:lnTo>
                <a:lnTo>
                  <a:pt x="5201" y="91979"/>
                </a:lnTo>
                <a:lnTo>
                  <a:pt x="19386" y="113027"/>
                </a:lnTo>
                <a:lnTo>
                  <a:pt x="40428" y="127220"/>
                </a:lnTo>
                <a:lnTo>
                  <a:pt x="66196" y="132425"/>
                </a:lnTo>
                <a:lnTo>
                  <a:pt x="91975" y="127220"/>
                </a:lnTo>
                <a:lnTo>
                  <a:pt x="113026" y="113027"/>
                </a:lnTo>
                <a:lnTo>
                  <a:pt x="127220" y="91979"/>
                </a:lnTo>
                <a:lnTo>
                  <a:pt x="132425" y="66207"/>
                </a:lnTo>
                <a:lnTo>
                  <a:pt x="127220" y="40441"/>
                </a:lnTo>
                <a:lnTo>
                  <a:pt x="113026" y="19396"/>
                </a:lnTo>
                <a:lnTo>
                  <a:pt x="91975" y="5204"/>
                </a:lnTo>
                <a:lnTo>
                  <a:pt x="66196" y="0"/>
                </a:lnTo>
                <a:close/>
              </a:path>
            </a:pathLst>
          </a:custGeom>
          <a:solidFill>
            <a:srgbClr val="00A3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object 156"/>
          <p:cNvSpPr/>
          <p:nvPr/>
        </p:nvSpPr>
        <p:spPr>
          <a:xfrm>
            <a:off x="6192492" y="6182806"/>
            <a:ext cx="196098" cy="196098"/>
          </a:xfrm>
          <a:prstGeom prst="rect">
            <a:avLst/>
          </a:prstGeom>
          <a:blipFill>
            <a:blip r:embed="rId5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object 157"/>
          <p:cNvSpPr/>
          <p:nvPr/>
        </p:nvSpPr>
        <p:spPr>
          <a:xfrm>
            <a:off x="6439552" y="6291934"/>
            <a:ext cx="86971" cy="86981"/>
          </a:xfrm>
          <a:prstGeom prst="rect">
            <a:avLst/>
          </a:prstGeom>
          <a:blipFill>
            <a:blip r:embed="rId5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object 158"/>
          <p:cNvSpPr/>
          <p:nvPr/>
        </p:nvSpPr>
        <p:spPr>
          <a:xfrm>
            <a:off x="6322446" y="5930929"/>
            <a:ext cx="128812" cy="128802"/>
          </a:xfrm>
          <a:prstGeom prst="rect">
            <a:avLst/>
          </a:prstGeom>
          <a:blipFill>
            <a:blip r:embed="rId5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" name="object 159"/>
          <p:cNvSpPr/>
          <p:nvPr/>
        </p:nvSpPr>
        <p:spPr>
          <a:xfrm>
            <a:off x="6185141" y="6448735"/>
            <a:ext cx="86971" cy="86981"/>
          </a:xfrm>
          <a:prstGeom prst="rect">
            <a:avLst/>
          </a:prstGeom>
          <a:blipFill>
            <a:blip r:embed="rId5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160"/>
          <p:cNvSpPr/>
          <p:nvPr/>
        </p:nvSpPr>
        <p:spPr>
          <a:xfrm>
            <a:off x="6299881" y="6590856"/>
            <a:ext cx="86995" cy="86995"/>
          </a:xfrm>
          <a:custGeom>
            <a:avLst/>
            <a:gdLst/>
            <a:ahLst/>
            <a:cxnLst/>
            <a:rect l="l" t="t" r="r" b="b"/>
            <a:pathLst>
              <a:path w="86995" h="86995">
                <a:moveTo>
                  <a:pt x="43475" y="0"/>
                </a:moveTo>
                <a:lnTo>
                  <a:pt x="26553" y="3418"/>
                </a:lnTo>
                <a:lnTo>
                  <a:pt x="12733" y="12740"/>
                </a:lnTo>
                <a:lnTo>
                  <a:pt x="3416" y="26566"/>
                </a:lnTo>
                <a:lnTo>
                  <a:pt x="0" y="43496"/>
                </a:lnTo>
                <a:lnTo>
                  <a:pt x="3416" y="60419"/>
                </a:lnTo>
                <a:lnTo>
                  <a:pt x="12733" y="74242"/>
                </a:lnTo>
                <a:lnTo>
                  <a:pt x="26553" y="83563"/>
                </a:lnTo>
                <a:lnTo>
                  <a:pt x="43475" y="86981"/>
                </a:lnTo>
                <a:lnTo>
                  <a:pt x="60409" y="83563"/>
                </a:lnTo>
                <a:lnTo>
                  <a:pt x="74234" y="74242"/>
                </a:lnTo>
                <a:lnTo>
                  <a:pt x="83554" y="60419"/>
                </a:lnTo>
                <a:lnTo>
                  <a:pt x="86971" y="43496"/>
                </a:lnTo>
                <a:lnTo>
                  <a:pt x="83554" y="26566"/>
                </a:lnTo>
                <a:lnTo>
                  <a:pt x="74234" y="12740"/>
                </a:lnTo>
                <a:lnTo>
                  <a:pt x="60409" y="3418"/>
                </a:lnTo>
                <a:lnTo>
                  <a:pt x="43475" y="0"/>
                </a:lnTo>
                <a:close/>
              </a:path>
            </a:pathLst>
          </a:custGeom>
          <a:solidFill>
            <a:srgbClr val="79E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object 161"/>
          <p:cNvSpPr/>
          <p:nvPr/>
        </p:nvSpPr>
        <p:spPr>
          <a:xfrm>
            <a:off x="6099133" y="7433554"/>
            <a:ext cx="86971" cy="86981"/>
          </a:xfrm>
          <a:prstGeom prst="rect">
            <a:avLst/>
          </a:prstGeom>
          <a:blipFill>
            <a:blip r:embed="rId5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object 162"/>
          <p:cNvSpPr/>
          <p:nvPr/>
        </p:nvSpPr>
        <p:spPr>
          <a:xfrm>
            <a:off x="3461200" y="4159898"/>
            <a:ext cx="83384" cy="83383"/>
          </a:xfrm>
          <a:prstGeom prst="rect">
            <a:avLst/>
          </a:prstGeom>
          <a:blipFill>
            <a:blip r:embed="rId6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" name="object 163"/>
          <p:cNvSpPr/>
          <p:nvPr/>
        </p:nvSpPr>
        <p:spPr>
          <a:xfrm>
            <a:off x="3664950" y="4437884"/>
            <a:ext cx="122276" cy="122281"/>
          </a:xfrm>
          <a:prstGeom prst="rect">
            <a:avLst/>
          </a:prstGeom>
          <a:blipFill>
            <a:blip r:embed="rId6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object 164"/>
          <p:cNvSpPr/>
          <p:nvPr/>
        </p:nvSpPr>
        <p:spPr>
          <a:xfrm>
            <a:off x="3617732" y="4694153"/>
            <a:ext cx="84869" cy="84874"/>
          </a:xfrm>
          <a:prstGeom prst="rect">
            <a:avLst/>
          </a:prstGeom>
          <a:blipFill>
            <a:blip r:embed="rId6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object 165"/>
          <p:cNvSpPr/>
          <p:nvPr/>
        </p:nvSpPr>
        <p:spPr>
          <a:xfrm>
            <a:off x="3626036" y="3947209"/>
            <a:ext cx="271145" cy="271145"/>
          </a:xfrm>
          <a:custGeom>
            <a:avLst/>
            <a:gdLst/>
            <a:ahLst/>
            <a:cxnLst/>
            <a:rect l="l" t="t" r="r" b="b"/>
            <a:pathLst>
              <a:path w="271145" h="271145">
                <a:moveTo>
                  <a:pt x="73767" y="0"/>
                </a:moveTo>
                <a:lnTo>
                  <a:pt x="33725" y="12277"/>
                </a:lnTo>
                <a:lnTo>
                  <a:pt x="14093" y="49275"/>
                </a:lnTo>
                <a:lnTo>
                  <a:pt x="0" y="196758"/>
                </a:lnTo>
                <a:lnTo>
                  <a:pt x="2252" y="218376"/>
                </a:lnTo>
                <a:lnTo>
                  <a:pt x="12271" y="236810"/>
                </a:lnTo>
                <a:lnTo>
                  <a:pt x="28471" y="250142"/>
                </a:lnTo>
                <a:lnTo>
                  <a:pt x="49265" y="256452"/>
                </a:lnTo>
                <a:lnTo>
                  <a:pt x="196747" y="270536"/>
                </a:lnTo>
                <a:lnTo>
                  <a:pt x="218365" y="268289"/>
                </a:lnTo>
                <a:lnTo>
                  <a:pt x="236800" y="258272"/>
                </a:lnTo>
                <a:lnTo>
                  <a:pt x="250132" y="242070"/>
                </a:lnTo>
                <a:lnTo>
                  <a:pt x="256442" y="221270"/>
                </a:lnTo>
                <a:lnTo>
                  <a:pt x="270536" y="73777"/>
                </a:lnTo>
                <a:lnTo>
                  <a:pt x="268282" y="52165"/>
                </a:lnTo>
                <a:lnTo>
                  <a:pt x="258259" y="33734"/>
                </a:lnTo>
                <a:lnTo>
                  <a:pt x="242055" y="20403"/>
                </a:lnTo>
                <a:lnTo>
                  <a:pt x="221260" y="14093"/>
                </a:lnTo>
                <a:lnTo>
                  <a:pt x="73767" y="0"/>
                </a:lnTo>
                <a:close/>
              </a:path>
            </a:pathLst>
          </a:custGeom>
          <a:solidFill>
            <a:srgbClr val="0057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" name="object 166"/>
          <p:cNvSpPr/>
          <p:nvPr/>
        </p:nvSpPr>
        <p:spPr>
          <a:xfrm>
            <a:off x="3689039" y="4026861"/>
            <a:ext cx="155639" cy="106143"/>
          </a:xfrm>
          <a:prstGeom prst="rect">
            <a:avLst/>
          </a:prstGeom>
          <a:blipFill>
            <a:blip r:embed="rId6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" name="object 167"/>
          <p:cNvSpPr/>
          <p:nvPr/>
        </p:nvSpPr>
        <p:spPr>
          <a:xfrm>
            <a:off x="3365361" y="4378875"/>
            <a:ext cx="229274" cy="229268"/>
          </a:xfrm>
          <a:prstGeom prst="rect">
            <a:avLst/>
          </a:prstGeom>
          <a:blipFill>
            <a:blip r:embed="rId6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" name="object 168"/>
          <p:cNvSpPr/>
          <p:nvPr/>
        </p:nvSpPr>
        <p:spPr>
          <a:xfrm>
            <a:off x="5882951" y="6927318"/>
            <a:ext cx="692460" cy="829074"/>
          </a:xfrm>
          <a:prstGeom prst="rect">
            <a:avLst/>
          </a:prstGeom>
          <a:blipFill>
            <a:blip r:embed="rId6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9" name="object 169"/>
          <p:cNvSpPr/>
          <p:nvPr/>
        </p:nvSpPr>
        <p:spPr>
          <a:xfrm>
            <a:off x="3564299" y="7133720"/>
            <a:ext cx="107054" cy="180654"/>
          </a:xfrm>
          <a:prstGeom prst="rect">
            <a:avLst/>
          </a:prstGeom>
          <a:blipFill>
            <a:blip r:embed="rId6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0" name="object 170"/>
          <p:cNvSpPr/>
          <p:nvPr/>
        </p:nvSpPr>
        <p:spPr>
          <a:xfrm>
            <a:off x="4581745" y="6515770"/>
            <a:ext cx="0" cy="1873885"/>
          </a:xfrm>
          <a:custGeom>
            <a:avLst/>
            <a:gdLst/>
            <a:ahLst/>
            <a:cxnLst/>
            <a:rect l="l" t="t" r="r" b="b"/>
            <a:pathLst>
              <a:path h="1873884">
                <a:moveTo>
                  <a:pt x="0" y="0"/>
                </a:moveTo>
                <a:lnTo>
                  <a:pt x="0" y="1873285"/>
                </a:lnTo>
              </a:path>
            </a:pathLst>
          </a:custGeom>
          <a:ln w="25578">
            <a:solidFill>
              <a:srgbClr val="B2D4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" name="object 171"/>
          <p:cNvSpPr/>
          <p:nvPr/>
        </p:nvSpPr>
        <p:spPr>
          <a:xfrm>
            <a:off x="952853" y="6883182"/>
            <a:ext cx="1004569" cy="0"/>
          </a:xfrm>
          <a:custGeom>
            <a:avLst/>
            <a:gdLst/>
            <a:ahLst/>
            <a:cxnLst/>
            <a:rect l="l" t="t" r="r" b="b"/>
            <a:pathLst>
              <a:path w="1004569">
                <a:moveTo>
                  <a:pt x="0" y="0"/>
                </a:moveTo>
                <a:lnTo>
                  <a:pt x="1004071" y="0"/>
                </a:lnTo>
              </a:path>
            </a:pathLst>
          </a:custGeom>
          <a:ln w="27367">
            <a:solidFill>
              <a:srgbClr val="0065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" name="object 172"/>
          <p:cNvSpPr/>
          <p:nvPr/>
        </p:nvSpPr>
        <p:spPr>
          <a:xfrm>
            <a:off x="811249" y="6883182"/>
            <a:ext cx="223520" cy="959485"/>
          </a:xfrm>
          <a:custGeom>
            <a:avLst/>
            <a:gdLst/>
            <a:ahLst/>
            <a:cxnLst/>
            <a:rect l="l" t="t" r="r" b="b"/>
            <a:pathLst>
              <a:path w="223519" h="959484">
                <a:moveTo>
                  <a:pt x="223186" y="0"/>
                </a:moveTo>
                <a:lnTo>
                  <a:pt x="0" y="959279"/>
                </a:lnTo>
              </a:path>
            </a:pathLst>
          </a:custGeom>
          <a:ln w="27367">
            <a:solidFill>
              <a:srgbClr val="0065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" name="object 173"/>
          <p:cNvSpPr/>
          <p:nvPr/>
        </p:nvSpPr>
        <p:spPr>
          <a:xfrm>
            <a:off x="1878340" y="6883182"/>
            <a:ext cx="220345" cy="946785"/>
          </a:xfrm>
          <a:custGeom>
            <a:avLst/>
            <a:gdLst/>
            <a:ahLst/>
            <a:cxnLst/>
            <a:rect l="l" t="t" r="r" b="b"/>
            <a:pathLst>
              <a:path w="220344" h="946784">
                <a:moveTo>
                  <a:pt x="0" y="0"/>
                </a:moveTo>
                <a:lnTo>
                  <a:pt x="220186" y="946378"/>
                </a:lnTo>
              </a:path>
            </a:pathLst>
          </a:custGeom>
          <a:ln w="27367">
            <a:solidFill>
              <a:srgbClr val="0065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4" name="object 174"/>
          <p:cNvSpPr/>
          <p:nvPr/>
        </p:nvSpPr>
        <p:spPr>
          <a:xfrm>
            <a:off x="941135" y="6881815"/>
            <a:ext cx="1030605" cy="410209"/>
          </a:xfrm>
          <a:custGeom>
            <a:avLst/>
            <a:gdLst/>
            <a:ahLst/>
            <a:cxnLst/>
            <a:rect l="l" t="t" r="r" b="b"/>
            <a:pathLst>
              <a:path w="1030605" h="410209">
                <a:moveTo>
                  <a:pt x="1030217" y="410003"/>
                </a:moveTo>
                <a:lnTo>
                  <a:pt x="1017395" y="363872"/>
                </a:lnTo>
                <a:lnTo>
                  <a:pt x="1000611" y="319535"/>
                </a:lnTo>
                <a:lnTo>
                  <a:pt x="980070" y="277199"/>
                </a:lnTo>
                <a:lnTo>
                  <a:pt x="955977" y="237069"/>
                </a:lnTo>
                <a:lnTo>
                  <a:pt x="928538" y="199350"/>
                </a:lnTo>
                <a:lnTo>
                  <a:pt x="897956" y="164247"/>
                </a:lnTo>
                <a:lnTo>
                  <a:pt x="864437" y="131968"/>
                </a:lnTo>
                <a:lnTo>
                  <a:pt x="828185" y="102716"/>
                </a:lnTo>
                <a:lnTo>
                  <a:pt x="789406" y="76698"/>
                </a:lnTo>
                <a:lnTo>
                  <a:pt x="748303" y="54119"/>
                </a:lnTo>
                <a:lnTo>
                  <a:pt x="705082" y="35184"/>
                </a:lnTo>
                <a:lnTo>
                  <a:pt x="659948" y="20099"/>
                </a:lnTo>
                <a:lnTo>
                  <a:pt x="613106" y="9070"/>
                </a:lnTo>
                <a:lnTo>
                  <a:pt x="564759" y="2301"/>
                </a:lnTo>
                <a:lnTo>
                  <a:pt x="515114" y="0"/>
                </a:lnTo>
                <a:lnTo>
                  <a:pt x="465465" y="2301"/>
                </a:lnTo>
                <a:lnTo>
                  <a:pt x="417115" y="9070"/>
                </a:lnTo>
                <a:lnTo>
                  <a:pt x="370271" y="20099"/>
                </a:lnTo>
                <a:lnTo>
                  <a:pt x="325136" y="35184"/>
                </a:lnTo>
                <a:lnTo>
                  <a:pt x="281914" y="54119"/>
                </a:lnTo>
                <a:lnTo>
                  <a:pt x="240812" y="76698"/>
                </a:lnTo>
                <a:lnTo>
                  <a:pt x="202033" y="102716"/>
                </a:lnTo>
                <a:lnTo>
                  <a:pt x="165781" y="131968"/>
                </a:lnTo>
                <a:lnTo>
                  <a:pt x="132263" y="164247"/>
                </a:lnTo>
                <a:lnTo>
                  <a:pt x="101682" y="199350"/>
                </a:lnTo>
                <a:lnTo>
                  <a:pt x="74242" y="237069"/>
                </a:lnTo>
                <a:lnTo>
                  <a:pt x="50150" y="277199"/>
                </a:lnTo>
                <a:lnTo>
                  <a:pt x="29609" y="319535"/>
                </a:lnTo>
                <a:lnTo>
                  <a:pt x="12824" y="363872"/>
                </a:lnTo>
                <a:lnTo>
                  <a:pt x="0" y="410003"/>
                </a:lnTo>
              </a:path>
            </a:pathLst>
          </a:custGeom>
          <a:ln w="27367">
            <a:solidFill>
              <a:srgbClr val="0065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5" name="object 175"/>
          <p:cNvSpPr/>
          <p:nvPr/>
        </p:nvSpPr>
        <p:spPr>
          <a:xfrm>
            <a:off x="4794084" y="5413740"/>
            <a:ext cx="518874" cy="518874"/>
          </a:xfrm>
          <a:prstGeom prst="rect">
            <a:avLst/>
          </a:prstGeom>
          <a:blipFill>
            <a:blip r:embed="rId6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6" name="object 176"/>
          <p:cNvSpPr/>
          <p:nvPr/>
        </p:nvSpPr>
        <p:spPr>
          <a:xfrm>
            <a:off x="6212899" y="7180503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3643" y="0"/>
                </a:moveTo>
                <a:lnTo>
                  <a:pt x="14436" y="1856"/>
                </a:lnTo>
                <a:lnTo>
                  <a:pt x="6921" y="6919"/>
                </a:lnTo>
                <a:lnTo>
                  <a:pt x="1856" y="14431"/>
                </a:lnTo>
                <a:lnTo>
                  <a:pt x="0" y="23632"/>
                </a:lnTo>
                <a:lnTo>
                  <a:pt x="1856" y="32833"/>
                </a:lnTo>
                <a:lnTo>
                  <a:pt x="6921" y="40345"/>
                </a:lnTo>
                <a:lnTo>
                  <a:pt x="14436" y="45409"/>
                </a:lnTo>
                <a:lnTo>
                  <a:pt x="23643" y="47265"/>
                </a:lnTo>
                <a:lnTo>
                  <a:pt x="32838" y="45409"/>
                </a:lnTo>
                <a:lnTo>
                  <a:pt x="40346" y="40345"/>
                </a:lnTo>
                <a:lnTo>
                  <a:pt x="45409" y="32833"/>
                </a:lnTo>
                <a:lnTo>
                  <a:pt x="47265" y="23632"/>
                </a:lnTo>
                <a:lnTo>
                  <a:pt x="45409" y="14431"/>
                </a:lnTo>
                <a:lnTo>
                  <a:pt x="40346" y="6919"/>
                </a:lnTo>
                <a:lnTo>
                  <a:pt x="32838" y="1856"/>
                </a:lnTo>
                <a:lnTo>
                  <a:pt x="23643" y="0"/>
                </a:lnTo>
                <a:close/>
              </a:path>
            </a:pathLst>
          </a:custGeom>
          <a:solidFill>
            <a:srgbClr val="79E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7" name="object 177"/>
          <p:cNvSpPr/>
          <p:nvPr/>
        </p:nvSpPr>
        <p:spPr>
          <a:xfrm>
            <a:off x="6083353" y="7148483"/>
            <a:ext cx="88604" cy="88583"/>
          </a:xfrm>
          <a:prstGeom prst="rect">
            <a:avLst/>
          </a:prstGeom>
          <a:blipFill>
            <a:blip r:embed="rId6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8" name="object 178"/>
          <p:cNvSpPr/>
          <p:nvPr/>
        </p:nvSpPr>
        <p:spPr>
          <a:xfrm>
            <a:off x="5664644" y="6159173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3632" y="0"/>
                </a:moveTo>
                <a:lnTo>
                  <a:pt x="14431" y="1856"/>
                </a:lnTo>
                <a:lnTo>
                  <a:pt x="6919" y="6919"/>
                </a:lnTo>
                <a:lnTo>
                  <a:pt x="1856" y="14431"/>
                </a:lnTo>
                <a:lnTo>
                  <a:pt x="0" y="23632"/>
                </a:lnTo>
                <a:lnTo>
                  <a:pt x="1856" y="32829"/>
                </a:lnTo>
                <a:lnTo>
                  <a:pt x="6919" y="40341"/>
                </a:lnTo>
                <a:lnTo>
                  <a:pt x="14431" y="45407"/>
                </a:lnTo>
                <a:lnTo>
                  <a:pt x="23632" y="47265"/>
                </a:lnTo>
                <a:lnTo>
                  <a:pt x="32827" y="45407"/>
                </a:lnTo>
                <a:lnTo>
                  <a:pt x="40336" y="40341"/>
                </a:lnTo>
                <a:lnTo>
                  <a:pt x="45398" y="32829"/>
                </a:lnTo>
                <a:lnTo>
                  <a:pt x="47255" y="23632"/>
                </a:lnTo>
                <a:lnTo>
                  <a:pt x="45398" y="14431"/>
                </a:lnTo>
                <a:lnTo>
                  <a:pt x="40336" y="6919"/>
                </a:lnTo>
                <a:lnTo>
                  <a:pt x="32827" y="1856"/>
                </a:lnTo>
                <a:lnTo>
                  <a:pt x="23632" y="0"/>
                </a:lnTo>
                <a:close/>
              </a:path>
            </a:pathLst>
          </a:custGeom>
          <a:solidFill>
            <a:srgbClr val="57D9A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9" name="object 179"/>
          <p:cNvSpPr/>
          <p:nvPr/>
        </p:nvSpPr>
        <p:spPr>
          <a:xfrm>
            <a:off x="5666853" y="5552427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3632" y="0"/>
                </a:moveTo>
                <a:lnTo>
                  <a:pt x="14431" y="1858"/>
                </a:lnTo>
                <a:lnTo>
                  <a:pt x="6919" y="6925"/>
                </a:lnTo>
                <a:lnTo>
                  <a:pt x="1856" y="14440"/>
                </a:lnTo>
                <a:lnTo>
                  <a:pt x="0" y="23643"/>
                </a:lnTo>
                <a:lnTo>
                  <a:pt x="1856" y="32838"/>
                </a:lnTo>
                <a:lnTo>
                  <a:pt x="6919" y="40346"/>
                </a:lnTo>
                <a:lnTo>
                  <a:pt x="14431" y="45409"/>
                </a:lnTo>
                <a:lnTo>
                  <a:pt x="23632" y="47265"/>
                </a:lnTo>
                <a:lnTo>
                  <a:pt x="32833" y="45409"/>
                </a:lnTo>
                <a:lnTo>
                  <a:pt x="40345" y="40346"/>
                </a:lnTo>
                <a:lnTo>
                  <a:pt x="45409" y="32838"/>
                </a:lnTo>
                <a:lnTo>
                  <a:pt x="47265" y="23643"/>
                </a:lnTo>
                <a:lnTo>
                  <a:pt x="45409" y="14440"/>
                </a:lnTo>
                <a:lnTo>
                  <a:pt x="40345" y="6925"/>
                </a:lnTo>
                <a:lnTo>
                  <a:pt x="32833" y="1858"/>
                </a:lnTo>
                <a:lnTo>
                  <a:pt x="23632" y="0"/>
                </a:lnTo>
                <a:close/>
              </a:path>
            </a:pathLst>
          </a:custGeom>
          <a:solidFill>
            <a:srgbClr val="FF8F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0" name="object 180"/>
          <p:cNvSpPr/>
          <p:nvPr/>
        </p:nvSpPr>
        <p:spPr>
          <a:xfrm>
            <a:off x="4951545" y="5748777"/>
            <a:ext cx="64636" cy="64636"/>
          </a:xfrm>
          <a:prstGeom prst="rect">
            <a:avLst/>
          </a:prstGeom>
          <a:blipFill>
            <a:blip r:embed="rId6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1" name="object 181"/>
          <p:cNvSpPr/>
          <p:nvPr/>
        </p:nvSpPr>
        <p:spPr>
          <a:xfrm>
            <a:off x="5776190" y="5327136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3622" y="0"/>
                </a:moveTo>
                <a:lnTo>
                  <a:pt x="14427" y="1857"/>
                </a:lnTo>
                <a:lnTo>
                  <a:pt x="6918" y="6923"/>
                </a:lnTo>
                <a:lnTo>
                  <a:pt x="1856" y="14436"/>
                </a:lnTo>
                <a:lnTo>
                  <a:pt x="0" y="23632"/>
                </a:lnTo>
                <a:lnTo>
                  <a:pt x="1856" y="32835"/>
                </a:lnTo>
                <a:lnTo>
                  <a:pt x="6918" y="40350"/>
                </a:lnTo>
                <a:lnTo>
                  <a:pt x="14427" y="45417"/>
                </a:lnTo>
                <a:lnTo>
                  <a:pt x="23622" y="47276"/>
                </a:lnTo>
                <a:lnTo>
                  <a:pt x="32823" y="45417"/>
                </a:lnTo>
                <a:lnTo>
                  <a:pt x="40335" y="40350"/>
                </a:lnTo>
                <a:lnTo>
                  <a:pt x="45398" y="32835"/>
                </a:lnTo>
                <a:lnTo>
                  <a:pt x="47255" y="23632"/>
                </a:lnTo>
                <a:lnTo>
                  <a:pt x="45398" y="14436"/>
                </a:lnTo>
                <a:lnTo>
                  <a:pt x="40335" y="6923"/>
                </a:lnTo>
                <a:lnTo>
                  <a:pt x="32823" y="1857"/>
                </a:lnTo>
                <a:lnTo>
                  <a:pt x="23622" y="0"/>
                </a:lnTo>
                <a:close/>
              </a:path>
            </a:pathLst>
          </a:custGeom>
          <a:solidFill>
            <a:srgbClr val="FF8F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2" name="object 182"/>
          <p:cNvSpPr/>
          <p:nvPr/>
        </p:nvSpPr>
        <p:spPr>
          <a:xfrm>
            <a:off x="5753625" y="6335084"/>
            <a:ext cx="67453" cy="67442"/>
          </a:xfrm>
          <a:prstGeom prst="rect">
            <a:avLst/>
          </a:prstGeom>
          <a:blipFill>
            <a:blip r:embed="rId7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3" name="object 183"/>
          <p:cNvSpPr/>
          <p:nvPr/>
        </p:nvSpPr>
        <p:spPr>
          <a:xfrm>
            <a:off x="6479258" y="7628982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3632" y="0"/>
                </a:moveTo>
                <a:lnTo>
                  <a:pt x="14436" y="1856"/>
                </a:lnTo>
                <a:lnTo>
                  <a:pt x="6923" y="6919"/>
                </a:lnTo>
                <a:lnTo>
                  <a:pt x="1857" y="14431"/>
                </a:lnTo>
                <a:lnTo>
                  <a:pt x="0" y="23632"/>
                </a:lnTo>
                <a:lnTo>
                  <a:pt x="1857" y="32833"/>
                </a:lnTo>
                <a:lnTo>
                  <a:pt x="6923" y="40345"/>
                </a:lnTo>
                <a:lnTo>
                  <a:pt x="14436" y="45409"/>
                </a:lnTo>
                <a:lnTo>
                  <a:pt x="23632" y="47265"/>
                </a:lnTo>
                <a:lnTo>
                  <a:pt x="32833" y="45409"/>
                </a:lnTo>
                <a:lnTo>
                  <a:pt x="40345" y="40345"/>
                </a:lnTo>
                <a:lnTo>
                  <a:pt x="45409" y="32833"/>
                </a:lnTo>
                <a:lnTo>
                  <a:pt x="47265" y="23632"/>
                </a:lnTo>
                <a:lnTo>
                  <a:pt x="45409" y="14431"/>
                </a:lnTo>
                <a:lnTo>
                  <a:pt x="40345" y="6919"/>
                </a:lnTo>
                <a:lnTo>
                  <a:pt x="32833" y="1856"/>
                </a:lnTo>
                <a:lnTo>
                  <a:pt x="23632" y="0"/>
                </a:lnTo>
                <a:close/>
              </a:path>
            </a:pathLst>
          </a:custGeom>
          <a:solidFill>
            <a:srgbClr val="79E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4" name="object 184"/>
          <p:cNvSpPr/>
          <p:nvPr/>
        </p:nvSpPr>
        <p:spPr>
          <a:xfrm>
            <a:off x="5963912" y="7323033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3632" y="0"/>
                </a:moveTo>
                <a:lnTo>
                  <a:pt x="14436" y="1856"/>
                </a:lnTo>
                <a:lnTo>
                  <a:pt x="6923" y="6918"/>
                </a:lnTo>
                <a:lnTo>
                  <a:pt x="1857" y="14427"/>
                </a:lnTo>
                <a:lnTo>
                  <a:pt x="0" y="23622"/>
                </a:lnTo>
                <a:lnTo>
                  <a:pt x="1857" y="32825"/>
                </a:lnTo>
                <a:lnTo>
                  <a:pt x="6923" y="40340"/>
                </a:lnTo>
                <a:lnTo>
                  <a:pt x="14436" y="45407"/>
                </a:lnTo>
                <a:lnTo>
                  <a:pt x="23632" y="47265"/>
                </a:lnTo>
                <a:lnTo>
                  <a:pt x="32833" y="45407"/>
                </a:lnTo>
                <a:lnTo>
                  <a:pt x="40345" y="40340"/>
                </a:lnTo>
                <a:lnTo>
                  <a:pt x="45409" y="32825"/>
                </a:lnTo>
                <a:lnTo>
                  <a:pt x="47265" y="23622"/>
                </a:lnTo>
                <a:lnTo>
                  <a:pt x="45409" y="14427"/>
                </a:lnTo>
                <a:lnTo>
                  <a:pt x="40345" y="6918"/>
                </a:lnTo>
                <a:lnTo>
                  <a:pt x="32833" y="1856"/>
                </a:lnTo>
                <a:lnTo>
                  <a:pt x="23632" y="0"/>
                </a:lnTo>
                <a:close/>
              </a:path>
            </a:pathLst>
          </a:custGeom>
          <a:solidFill>
            <a:srgbClr val="79E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5" name="object 185"/>
          <p:cNvSpPr/>
          <p:nvPr/>
        </p:nvSpPr>
        <p:spPr>
          <a:xfrm>
            <a:off x="5963912" y="7077407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23632" y="0"/>
                </a:moveTo>
                <a:lnTo>
                  <a:pt x="14436" y="1856"/>
                </a:lnTo>
                <a:lnTo>
                  <a:pt x="6923" y="6921"/>
                </a:lnTo>
                <a:lnTo>
                  <a:pt x="1857" y="14436"/>
                </a:lnTo>
                <a:lnTo>
                  <a:pt x="0" y="23643"/>
                </a:lnTo>
                <a:lnTo>
                  <a:pt x="1857" y="32838"/>
                </a:lnTo>
                <a:lnTo>
                  <a:pt x="6923" y="40346"/>
                </a:lnTo>
                <a:lnTo>
                  <a:pt x="14436" y="45409"/>
                </a:lnTo>
                <a:lnTo>
                  <a:pt x="23632" y="47265"/>
                </a:lnTo>
                <a:lnTo>
                  <a:pt x="32833" y="45409"/>
                </a:lnTo>
                <a:lnTo>
                  <a:pt x="40345" y="40346"/>
                </a:lnTo>
                <a:lnTo>
                  <a:pt x="45409" y="32838"/>
                </a:lnTo>
                <a:lnTo>
                  <a:pt x="47265" y="23643"/>
                </a:lnTo>
                <a:lnTo>
                  <a:pt x="45409" y="14436"/>
                </a:lnTo>
                <a:lnTo>
                  <a:pt x="40345" y="6921"/>
                </a:lnTo>
                <a:lnTo>
                  <a:pt x="32833" y="1856"/>
                </a:lnTo>
                <a:lnTo>
                  <a:pt x="23632" y="0"/>
                </a:lnTo>
                <a:close/>
              </a:path>
            </a:pathLst>
          </a:custGeom>
          <a:solidFill>
            <a:srgbClr val="00A3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6" name="object 186"/>
          <p:cNvSpPr/>
          <p:nvPr/>
        </p:nvSpPr>
        <p:spPr>
          <a:xfrm>
            <a:off x="5054286" y="5536344"/>
            <a:ext cx="118949" cy="118949"/>
          </a:xfrm>
          <a:prstGeom prst="rect">
            <a:avLst/>
          </a:prstGeom>
          <a:blipFill>
            <a:blip r:embed="rId7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7" name="object 187"/>
          <p:cNvSpPr/>
          <p:nvPr/>
        </p:nvSpPr>
        <p:spPr>
          <a:xfrm>
            <a:off x="2178425" y="7448401"/>
            <a:ext cx="258766" cy="259918"/>
          </a:xfrm>
          <a:prstGeom prst="rect">
            <a:avLst/>
          </a:prstGeom>
          <a:blipFill>
            <a:blip r:embed="rId7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8" name="object 188"/>
          <p:cNvSpPr/>
          <p:nvPr/>
        </p:nvSpPr>
        <p:spPr>
          <a:xfrm>
            <a:off x="2413874" y="7667609"/>
            <a:ext cx="79474" cy="33642"/>
          </a:xfrm>
          <a:prstGeom prst="rect">
            <a:avLst/>
          </a:prstGeom>
          <a:blipFill>
            <a:blip r:embed="rId7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9" name="object 189"/>
          <p:cNvSpPr/>
          <p:nvPr/>
        </p:nvSpPr>
        <p:spPr>
          <a:xfrm>
            <a:off x="2446765" y="7708327"/>
            <a:ext cx="0" cy="600075"/>
          </a:xfrm>
          <a:custGeom>
            <a:avLst/>
            <a:gdLst/>
            <a:ahLst/>
            <a:cxnLst/>
            <a:rect l="l" t="t" r="r" b="b"/>
            <a:pathLst>
              <a:path h="600075">
                <a:moveTo>
                  <a:pt x="0" y="0"/>
                </a:moveTo>
                <a:lnTo>
                  <a:pt x="0" y="599639"/>
                </a:lnTo>
              </a:path>
            </a:pathLst>
          </a:custGeom>
          <a:ln w="56611">
            <a:solidFill>
              <a:srgbClr val="4C9A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0" name="object 190"/>
          <p:cNvSpPr/>
          <p:nvPr/>
        </p:nvSpPr>
        <p:spPr>
          <a:xfrm>
            <a:off x="2418460" y="7649756"/>
            <a:ext cx="57150" cy="59055"/>
          </a:xfrm>
          <a:custGeom>
            <a:avLst/>
            <a:gdLst/>
            <a:ahLst/>
            <a:cxnLst/>
            <a:rect l="l" t="t" r="r" b="b"/>
            <a:pathLst>
              <a:path w="57150" h="59054">
                <a:moveTo>
                  <a:pt x="29349" y="0"/>
                </a:moveTo>
                <a:lnTo>
                  <a:pt x="27255" y="0"/>
                </a:lnTo>
                <a:lnTo>
                  <a:pt x="16640" y="2141"/>
                </a:lnTo>
                <a:lnTo>
                  <a:pt x="7977" y="7981"/>
                </a:lnTo>
                <a:lnTo>
                  <a:pt x="2139" y="16644"/>
                </a:lnTo>
                <a:lnTo>
                  <a:pt x="0" y="27255"/>
                </a:lnTo>
                <a:lnTo>
                  <a:pt x="0" y="58563"/>
                </a:lnTo>
                <a:lnTo>
                  <a:pt x="56605" y="58563"/>
                </a:lnTo>
                <a:lnTo>
                  <a:pt x="56605" y="27255"/>
                </a:lnTo>
                <a:lnTo>
                  <a:pt x="54464" y="16644"/>
                </a:lnTo>
                <a:lnTo>
                  <a:pt x="48624" y="7981"/>
                </a:lnTo>
                <a:lnTo>
                  <a:pt x="39960" y="2141"/>
                </a:lnTo>
                <a:lnTo>
                  <a:pt x="29349" y="0"/>
                </a:lnTo>
                <a:close/>
              </a:path>
            </a:pathLst>
          </a:custGeom>
          <a:solidFill>
            <a:srgbClr val="4C9A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1" name="object 191"/>
          <p:cNvSpPr/>
          <p:nvPr/>
        </p:nvSpPr>
        <p:spPr>
          <a:xfrm>
            <a:off x="2275878" y="7712247"/>
            <a:ext cx="334645" cy="0"/>
          </a:xfrm>
          <a:custGeom>
            <a:avLst/>
            <a:gdLst/>
            <a:ahLst/>
            <a:cxnLst/>
            <a:rect l="l" t="t" r="r" b="b"/>
            <a:pathLst>
              <a:path w="334644">
                <a:moveTo>
                  <a:pt x="0" y="0"/>
                </a:moveTo>
                <a:lnTo>
                  <a:pt x="334586" y="0"/>
                </a:lnTo>
              </a:path>
            </a:pathLst>
          </a:custGeom>
          <a:ln w="32147">
            <a:solidFill>
              <a:srgbClr val="B2D4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2" name="object 192"/>
          <p:cNvSpPr/>
          <p:nvPr/>
        </p:nvSpPr>
        <p:spPr>
          <a:xfrm>
            <a:off x="2023121" y="8352856"/>
            <a:ext cx="111661" cy="71530"/>
          </a:xfrm>
          <a:prstGeom prst="rect">
            <a:avLst/>
          </a:prstGeom>
          <a:blipFill>
            <a:blip r:embed="rId7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3" name="object 193"/>
          <p:cNvSpPr/>
          <p:nvPr/>
        </p:nvSpPr>
        <p:spPr>
          <a:xfrm>
            <a:off x="2066231" y="7222492"/>
            <a:ext cx="144308" cy="251416"/>
          </a:xfrm>
          <a:prstGeom prst="rect">
            <a:avLst/>
          </a:prstGeom>
          <a:blipFill>
            <a:blip r:embed="rId7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4" name="object 194"/>
          <p:cNvSpPr/>
          <p:nvPr/>
        </p:nvSpPr>
        <p:spPr>
          <a:xfrm>
            <a:off x="2201660" y="8322709"/>
            <a:ext cx="112614" cy="71578"/>
          </a:xfrm>
          <a:prstGeom prst="rect">
            <a:avLst/>
          </a:prstGeom>
          <a:blipFill>
            <a:blip r:embed="rId7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5" name="object 195"/>
          <p:cNvSpPr/>
          <p:nvPr/>
        </p:nvSpPr>
        <p:spPr>
          <a:xfrm>
            <a:off x="2020872" y="7701053"/>
            <a:ext cx="230409" cy="667382"/>
          </a:xfrm>
          <a:prstGeom prst="rect">
            <a:avLst/>
          </a:prstGeom>
          <a:blipFill>
            <a:blip r:embed="rId7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6" name="object 196"/>
          <p:cNvSpPr/>
          <p:nvPr/>
        </p:nvSpPr>
        <p:spPr>
          <a:xfrm>
            <a:off x="2009197" y="7420360"/>
            <a:ext cx="224790" cy="301625"/>
          </a:xfrm>
          <a:custGeom>
            <a:avLst/>
            <a:gdLst/>
            <a:ahLst/>
            <a:cxnLst/>
            <a:rect l="l" t="t" r="r" b="b"/>
            <a:pathLst>
              <a:path w="224789" h="301625">
                <a:moveTo>
                  <a:pt x="84047" y="0"/>
                </a:moveTo>
                <a:lnTo>
                  <a:pt x="32597" y="4442"/>
                </a:lnTo>
                <a:lnTo>
                  <a:pt x="744" y="30438"/>
                </a:lnTo>
                <a:lnTo>
                  <a:pt x="0" y="58672"/>
                </a:lnTo>
                <a:lnTo>
                  <a:pt x="4748" y="87038"/>
                </a:lnTo>
                <a:lnTo>
                  <a:pt x="9923" y="106813"/>
                </a:lnTo>
                <a:lnTo>
                  <a:pt x="13536" y="163805"/>
                </a:lnTo>
                <a:lnTo>
                  <a:pt x="15392" y="203487"/>
                </a:lnTo>
                <a:lnTo>
                  <a:pt x="15846" y="228823"/>
                </a:lnTo>
                <a:lnTo>
                  <a:pt x="15253" y="242777"/>
                </a:lnTo>
                <a:lnTo>
                  <a:pt x="14643" y="247725"/>
                </a:lnTo>
                <a:lnTo>
                  <a:pt x="14173" y="253772"/>
                </a:lnTo>
                <a:lnTo>
                  <a:pt x="14471" y="260800"/>
                </a:lnTo>
                <a:lnTo>
                  <a:pt x="16164" y="268693"/>
                </a:lnTo>
                <a:lnTo>
                  <a:pt x="17965" y="274400"/>
                </a:lnTo>
                <a:lnTo>
                  <a:pt x="20541" y="278567"/>
                </a:lnTo>
                <a:lnTo>
                  <a:pt x="22541" y="292587"/>
                </a:lnTo>
                <a:lnTo>
                  <a:pt x="22101" y="297708"/>
                </a:lnTo>
                <a:lnTo>
                  <a:pt x="21609" y="301058"/>
                </a:lnTo>
                <a:lnTo>
                  <a:pt x="203739" y="301058"/>
                </a:lnTo>
                <a:lnTo>
                  <a:pt x="203101" y="298598"/>
                </a:lnTo>
                <a:lnTo>
                  <a:pt x="202640" y="295195"/>
                </a:lnTo>
                <a:lnTo>
                  <a:pt x="205122" y="287027"/>
                </a:lnTo>
                <a:lnTo>
                  <a:pt x="208284" y="284326"/>
                </a:lnTo>
                <a:lnTo>
                  <a:pt x="208870" y="283802"/>
                </a:lnTo>
                <a:lnTo>
                  <a:pt x="217474" y="267964"/>
                </a:lnTo>
                <a:lnTo>
                  <a:pt x="222069" y="246258"/>
                </a:lnTo>
                <a:lnTo>
                  <a:pt x="223907" y="227078"/>
                </a:lnTo>
                <a:lnTo>
                  <a:pt x="224241" y="218820"/>
                </a:lnTo>
                <a:lnTo>
                  <a:pt x="223712" y="180270"/>
                </a:lnTo>
                <a:lnTo>
                  <a:pt x="222730" y="131722"/>
                </a:lnTo>
                <a:lnTo>
                  <a:pt x="222205" y="83996"/>
                </a:lnTo>
                <a:lnTo>
                  <a:pt x="223048" y="47914"/>
                </a:lnTo>
                <a:lnTo>
                  <a:pt x="223330" y="42288"/>
                </a:lnTo>
                <a:lnTo>
                  <a:pt x="222950" y="35076"/>
                </a:lnTo>
                <a:lnTo>
                  <a:pt x="220985" y="27328"/>
                </a:lnTo>
                <a:lnTo>
                  <a:pt x="216514" y="20093"/>
                </a:lnTo>
                <a:lnTo>
                  <a:pt x="213987" y="17828"/>
                </a:lnTo>
                <a:lnTo>
                  <a:pt x="212205" y="16816"/>
                </a:lnTo>
                <a:lnTo>
                  <a:pt x="122894" y="16816"/>
                </a:lnTo>
                <a:lnTo>
                  <a:pt x="109127" y="14374"/>
                </a:lnTo>
                <a:lnTo>
                  <a:pt x="97906" y="9719"/>
                </a:lnTo>
                <a:lnTo>
                  <a:pt x="89467" y="4409"/>
                </a:lnTo>
                <a:lnTo>
                  <a:pt x="84047" y="0"/>
                </a:lnTo>
                <a:close/>
              </a:path>
              <a:path w="224789" h="301625">
                <a:moveTo>
                  <a:pt x="165332" y="963"/>
                </a:moveTo>
                <a:lnTo>
                  <a:pt x="165081" y="1371"/>
                </a:lnTo>
                <a:lnTo>
                  <a:pt x="162042" y="4139"/>
                </a:lnTo>
                <a:lnTo>
                  <a:pt x="153624" y="9731"/>
                </a:lnTo>
                <a:lnTo>
                  <a:pt x="140375" y="15030"/>
                </a:lnTo>
                <a:lnTo>
                  <a:pt x="122894" y="16816"/>
                </a:lnTo>
                <a:lnTo>
                  <a:pt x="212205" y="16816"/>
                </a:lnTo>
                <a:lnTo>
                  <a:pt x="176193" y="4003"/>
                </a:lnTo>
                <a:lnTo>
                  <a:pt x="170376" y="2346"/>
                </a:lnTo>
                <a:lnTo>
                  <a:pt x="165332" y="963"/>
                </a:lnTo>
                <a:close/>
              </a:path>
            </a:pathLst>
          </a:custGeom>
          <a:solidFill>
            <a:srgbClr val="57D9A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7" name="object 197"/>
          <p:cNvSpPr/>
          <p:nvPr/>
        </p:nvSpPr>
        <p:spPr>
          <a:xfrm>
            <a:off x="1978484" y="7416716"/>
            <a:ext cx="121765" cy="528549"/>
          </a:xfrm>
          <a:prstGeom prst="rect">
            <a:avLst/>
          </a:prstGeom>
          <a:blipFill>
            <a:blip r:embed="rId7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8" name="object 198"/>
          <p:cNvSpPr/>
          <p:nvPr/>
        </p:nvSpPr>
        <p:spPr>
          <a:xfrm>
            <a:off x="2174530" y="7421323"/>
            <a:ext cx="59055" cy="524510"/>
          </a:xfrm>
          <a:custGeom>
            <a:avLst/>
            <a:gdLst/>
            <a:ahLst/>
            <a:cxnLst/>
            <a:rect l="l" t="t" r="r" b="b"/>
            <a:pathLst>
              <a:path w="59055" h="524509">
                <a:moveTo>
                  <a:pt x="0" y="0"/>
                </a:moveTo>
                <a:lnTo>
                  <a:pt x="0" y="523942"/>
                </a:lnTo>
                <a:lnTo>
                  <a:pt x="58909" y="523942"/>
                </a:lnTo>
                <a:lnTo>
                  <a:pt x="58909" y="38187"/>
                </a:lnTo>
                <a:lnTo>
                  <a:pt x="57336" y="28746"/>
                </a:lnTo>
                <a:lnTo>
                  <a:pt x="52926" y="20522"/>
                </a:lnTo>
                <a:lnTo>
                  <a:pt x="46138" y="14121"/>
                </a:lnTo>
                <a:lnTo>
                  <a:pt x="37433" y="10146"/>
                </a:lnTo>
                <a:lnTo>
                  <a:pt x="0" y="0"/>
                </a:lnTo>
                <a:close/>
              </a:path>
            </a:pathLst>
          </a:custGeom>
          <a:solidFill>
            <a:srgbClr val="DFE1E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9" name="object 199"/>
          <p:cNvSpPr/>
          <p:nvPr/>
        </p:nvSpPr>
        <p:spPr>
          <a:xfrm>
            <a:off x="2066575" y="7577004"/>
            <a:ext cx="184150" cy="146050"/>
          </a:xfrm>
          <a:custGeom>
            <a:avLst/>
            <a:gdLst/>
            <a:ahLst/>
            <a:cxnLst/>
            <a:rect l="l" t="t" r="r" b="b"/>
            <a:pathLst>
              <a:path w="184150" h="146050">
                <a:moveTo>
                  <a:pt x="21412" y="0"/>
                </a:moveTo>
                <a:lnTo>
                  <a:pt x="7559" y="16428"/>
                </a:lnTo>
                <a:lnTo>
                  <a:pt x="836" y="29190"/>
                </a:lnTo>
                <a:lnTo>
                  <a:pt x="0" y="43032"/>
                </a:lnTo>
                <a:lnTo>
                  <a:pt x="4794" y="56014"/>
                </a:lnTo>
                <a:lnTo>
                  <a:pt x="14962" y="66196"/>
                </a:lnTo>
                <a:lnTo>
                  <a:pt x="37141" y="79312"/>
                </a:lnTo>
                <a:lnTo>
                  <a:pt x="56979" y="89433"/>
                </a:lnTo>
                <a:lnTo>
                  <a:pt x="98593" y="109075"/>
                </a:lnTo>
                <a:lnTo>
                  <a:pt x="111717" y="115720"/>
                </a:lnTo>
                <a:lnTo>
                  <a:pt x="127267" y="124034"/>
                </a:lnTo>
                <a:lnTo>
                  <a:pt x="144966" y="134085"/>
                </a:lnTo>
                <a:lnTo>
                  <a:pt x="164539" y="145943"/>
                </a:lnTo>
                <a:lnTo>
                  <a:pt x="183606" y="118163"/>
                </a:lnTo>
                <a:lnTo>
                  <a:pt x="21412" y="0"/>
                </a:lnTo>
                <a:close/>
              </a:path>
            </a:pathLst>
          </a:custGeom>
          <a:solidFill>
            <a:srgbClr val="B591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0" name="object 200"/>
          <p:cNvSpPr/>
          <p:nvPr/>
        </p:nvSpPr>
        <p:spPr>
          <a:xfrm>
            <a:off x="2219316" y="7677452"/>
            <a:ext cx="95885" cy="71120"/>
          </a:xfrm>
          <a:custGeom>
            <a:avLst/>
            <a:gdLst/>
            <a:ahLst/>
            <a:cxnLst/>
            <a:rect l="l" t="t" r="r" b="b"/>
            <a:pathLst>
              <a:path w="95885" h="71120">
                <a:moveTo>
                  <a:pt x="36489" y="0"/>
                </a:moveTo>
                <a:lnTo>
                  <a:pt x="553" y="26170"/>
                </a:lnTo>
                <a:lnTo>
                  <a:pt x="0" y="34616"/>
                </a:lnTo>
                <a:lnTo>
                  <a:pt x="186" y="37527"/>
                </a:lnTo>
                <a:lnTo>
                  <a:pt x="18248" y="50867"/>
                </a:lnTo>
                <a:lnTo>
                  <a:pt x="29874" y="59845"/>
                </a:lnTo>
                <a:lnTo>
                  <a:pt x="40325" y="65199"/>
                </a:lnTo>
                <a:lnTo>
                  <a:pt x="49125" y="67871"/>
                </a:lnTo>
                <a:lnTo>
                  <a:pt x="55797" y="68804"/>
                </a:lnTo>
                <a:lnTo>
                  <a:pt x="60875" y="69160"/>
                </a:lnTo>
                <a:lnTo>
                  <a:pt x="73001" y="70751"/>
                </a:lnTo>
                <a:lnTo>
                  <a:pt x="77199" y="63244"/>
                </a:lnTo>
                <a:lnTo>
                  <a:pt x="77189" y="61432"/>
                </a:lnTo>
                <a:lnTo>
                  <a:pt x="77000" y="60102"/>
                </a:lnTo>
                <a:lnTo>
                  <a:pt x="83608" y="58008"/>
                </a:lnTo>
                <a:lnTo>
                  <a:pt x="87555" y="52940"/>
                </a:lnTo>
                <a:lnTo>
                  <a:pt x="86948" y="47621"/>
                </a:lnTo>
                <a:lnTo>
                  <a:pt x="86539" y="45558"/>
                </a:lnTo>
                <a:lnTo>
                  <a:pt x="84257" y="43370"/>
                </a:lnTo>
                <a:lnTo>
                  <a:pt x="91429" y="39904"/>
                </a:lnTo>
                <a:lnTo>
                  <a:pt x="95597" y="34616"/>
                </a:lnTo>
                <a:lnTo>
                  <a:pt x="95108" y="32082"/>
                </a:lnTo>
                <a:lnTo>
                  <a:pt x="75105" y="32082"/>
                </a:lnTo>
                <a:lnTo>
                  <a:pt x="60498" y="21308"/>
                </a:lnTo>
                <a:lnTo>
                  <a:pt x="79206" y="21308"/>
                </a:lnTo>
                <a:lnTo>
                  <a:pt x="80288" y="20072"/>
                </a:lnTo>
                <a:lnTo>
                  <a:pt x="81147" y="18962"/>
                </a:lnTo>
                <a:lnTo>
                  <a:pt x="63637" y="11761"/>
                </a:lnTo>
                <a:lnTo>
                  <a:pt x="41169" y="2167"/>
                </a:lnTo>
                <a:lnTo>
                  <a:pt x="36489" y="0"/>
                </a:lnTo>
                <a:close/>
              </a:path>
              <a:path w="95885" h="71120">
                <a:moveTo>
                  <a:pt x="88833" y="25203"/>
                </a:moveTo>
                <a:lnTo>
                  <a:pt x="87199" y="27234"/>
                </a:lnTo>
                <a:lnTo>
                  <a:pt x="80037" y="31004"/>
                </a:lnTo>
                <a:lnTo>
                  <a:pt x="77074" y="31726"/>
                </a:lnTo>
                <a:lnTo>
                  <a:pt x="75105" y="32082"/>
                </a:lnTo>
                <a:lnTo>
                  <a:pt x="95108" y="32082"/>
                </a:lnTo>
                <a:lnTo>
                  <a:pt x="94435" y="28595"/>
                </a:lnTo>
                <a:lnTo>
                  <a:pt x="93063" y="26240"/>
                </a:lnTo>
                <a:lnTo>
                  <a:pt x="88833" y="25203"/>
                </a:lnTo>
                <a:close/>
              </a:path>
              <a:path w="95885" h="71120">
                <a:moveTo>
                  <a:pt x="79206" y="21308"/>
                </a:moveTo>
                <a:lnTo>
                  <a:pt x="60498" y="21308"/>
                </a:lnTo>
                <a:lnTo>
                  <a:pt x="61703" y="22124"/>
                </a:lnTo>
                <a:lnTo>
                  <a:pt x="63807" y="23360"/>
                </a:lnTo>
                <a:lnTo>
                  <a:pt x="68205" y="24271"/>
                </a:lnTo>
                <a:lnTo>
                  <a:pt x="71084" y="24826"/>
                </a:lnTo>
                <a:lnTo>
                  <a:pt x="78142" y="22522"/>
                </a:lnTo>
                <a:lnTo>
                  <a:pt x="79206" y="21308"/>
                </a:lnTo>
                <a:close/>
              </a:path>
            </a:pathLst>
          </a:custGeom>
          <a:solidFill>
            <a:srgbClr val="B591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1" name="object 201"/>
          <p:cNvSpPr/>
          <p:nvPr/>
        </p:nvSpPr>
        <p:spPr>
          <a:xfrm>
            <a:off x="1970306" y="7822421"/>
            <a:ext cx="69065" cy="74531"/>
          </a:xfrm>
          <a:prstGeom prst="rect">
            <a:avLst/>
          </a:prstGeom>
          <a:blipFill>
            <a:blip r:embed="rId7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2" name="object 202"/>
          <p:cNvSpPr/>
          <p:nvPr/>
        </p:nvSpPr>
        <p:spPr>
          <a:xfrm>
            <a:off x="1985998" y="7437480"/>
            <a:ext cx="136617" cy="194174"/>
          </a:xfrm>
          <a:prstGeom prst="rect">
            <a:avLst/>
          </a:prstGeom>
          <a:blipFill>
            <a:blip r:embed="rId8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3" name="object 203"/>
          <p:cNvSpPr/>
          <p:nvPr/>
        </p:nvSpPr>
        <p:spPr>
          <a:xfrm>
            <a:off x="2040513" y="7564513"/>
            <a:ext cx="82550" cy="72390"/>
          </a:xfrm>
          <a:custGeom>
            <a:avLst/>
            <a:gdLst/>
            <a:ahLst/>
            <a:cxnLst/>
            <a:rect l="l" t="t" r="r" b="b"/>
            <a:pathLst>
              <a:path w="82550" h="72390">
                <a:moveTo>
                  <a:pt x="66280" y="0"/>
                </a:moveTo>
                <a:lnTo>
                  <a:pt x="32585" y="29569"/>
                </a:lnTo>
                <a:lnTo>
                  <a:pt x="0" y="38585"/>
                </a:lnTo>
                <a:lnTo>
                  <a:pt x="4910" y="48124"/>
                </a:lnTo>
                <a:lnTo>
                  <a:pt x="13339" y="64406"/>
                </a:lnTo>
                <a:lnTo>
                  <a:pt x="14941" y="67034"/>
                </a:lnTo>
                <a:lnTo>
                  <a:pt x="18742" y="69275"/>
                </a:lnTo>
                <a:lnTo>
                  <a:pt x="32952" y="71982"/>
                </a:lnTo>
                <a:lnTo>
                  <a:pt x="47256" y="67589"/>
                </a:lnTo>
                <a:lnTo>
                  <a:pt x="79897" y="38437"/>
                </a:lnTo>
                <a:lnTo>
                  <a:pt x="82552" y="33695"/>
                </a:lnTo>
                <a:lnTo>
                  <a:pt x="75107" y="18163"/>
                </a:lnTo>
                <a:lnTo>
                  <a:pt x="70861" y="9392"/>
                </a:lnTo>
                <a:lnTo>
                  <a:pt x="66280" y="0"/>
                </a:lnTo>
                <a:close/>
              </a:path>
            </a:pathLst>
          </a:custGeom>
          <a:solidFill>
            <a:srgbClr val="C1C7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4" name="object 204"/>
          <p:cNvSpPr/>
          <p:nvPr/>
        </p:nvSpPr>
        <p:spPr>
          <a:xfrm>
            <a:off x="5216605" y="7226492"/>
            <a:ext cx="247015" cy="414020"/>
          </a:xfrm>
          <a:custGeom>
            <a:avLst/>
            <a:gdLst/>
            <a:ahLst/>
            <a:cxnLst/>
            <a:rect l="l" t="t" r="r" b="b"/>
            <a:pathLst>
              <a:path w="247014" h="414020">
                <a:moveTo>
                  <a:pt x="133692" y="0"/>
                </a:moveTo>
                <a:lnTo>
                  <a:pt x="121941" y="57643"/>
                </a:lnTo>
                <a:lnTo>
                  <a:pt x="107190" y="117713"/>
                </a:lnTo>
                <a:lnTo>
                  <a:pt x="91795" y="171377"/>
                </a:lnTo>
                <a:lnTo>
                  <a:pt x="75095" y="222548"/>
                </a:lnTo>
                <a:lnTo>
                  <a:pt x="57329" y="271206"/>
                </a:lnTo>
                <a:lnTo>
                  <a:pt x="38733" y="317329"/>
                </a:lnTo>
                <a:lnTo>
                  <a:pt x="19544" y="360899"/>
                </a:lnTo>
                <a:lnTo>
                  <a:pt x="0" y="401893"/>
                </a:lnTo>
                <a:lnTo>
                  <a:pt x="19090" y="406220"/>
                </a:lnTo>
                <a:lnTo>
                  <a:pt x="40133" y="409884"/>
                </a:lnTo>
                <a:lnTo>
                  <a:pt x="63020" y="412576"/>
                </a:lnTo>
                <a:lnTo>
                  <a:pt x="87641" y="413987"/>
                </a:lnTo>
                <a:lnTo>
                  <a:pt x="136422" y="412280"/>
                </a:lnTo>
                <a:lnTo>
                  <a:pt x="179642" y="405733"/>
                </a:lnTo>
                <a:lnTo>
                  <a:pt x="216648" y="396261"/>
                </a:lnTo>
                <a:lnTo>
                  <a:pt x="246788" y="385778"/>
                </a:lnTo>
                <a:lnTo>
                  <a:pt x="246788" y="39161"/>
                </a:lnTo>
                <a:lnTo>
                  <a:pt x="133692" y="0"/>
                </a:lnTo>
                <a:close/>
              </a:path>
            </a:pathLst>
          </a:custGeom>
          <a:solidFill>
            <a:srgbClr val="C1C7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5" name="object 205"/>
          <p:cNvSpPr/>
          <p:nvPr/>
        </p:nvSpPr>
        <p:spPr>
          <a:xfrm>
            <a:off x="5473341" y="7851206"/>
            <a:ext cx="103682" cy="81662"/>
          </a:xfrm>
          <a:prstGeom prst="rect">
            <a:avLst/>
          </a:prstGeom>
          <a:blipFill>
            <a:blip r:embed="rId8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6" name="object 206"/>
          <p:cNvSpPr/>
          <p:nvPr/>
        </p:nvSpPr>
        <p:spPr>
          <a:xfrm>
            <a:off x="5252677" y="7878493"/>
            <a:ext cx="130016" cy="91515"/>
          </a:xfrm>
          <a:prstGeom prst="rect">
            <a:avLst/>
          </a:prstGeom>
          <a:blipFill>
            <a:blip r:embed="rId8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7" name="object 207"/>
          <p:cNvSpPr/>
          <p:nvPr/>
        </p:nvSpPr>
        <p:spPr>
          <a:xfrm>
            <a:off x="5329282" y="7368508"/>
            <a:ext cx="258512" cy="531292"/>
          </a:xfrm>
          <a:prstGeom prst="rect">
            <a:avLst/>
          </a:prstGeom>
          <a:blipFill>
            <a:blip r:embed="rId8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8" name="object 208"/>
          <p:cNvSpPr/>
          <p:nvPr/>
        </p:nvSpPr>
        <p:spPr>
          <a:xfrm>
            <a:off x="5073782" y="6896010"/>
            <a:ext cx="98677" cy="147377"/>
          </a:xfrm>
          <a:prstGeom prst="rect">
            <a:avLst/>
          </a:prstGeom>
          <a:blipFill>
            <a:blip r:embed="rId8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9" name="object 209"/>
          <p:cNvSpPr/>
          <p:nvPr/>
        </p:nvSpPr>
        <p:spPr>
          <a:xfrm>
            <a:off x="5141058" y="6962374"/>
            <a:ext cx="394335" cy="277495"/>
          </a:xfrm>
          <a:custGeom>
            <a:avLst/>
            <a:gdLst/>
            <a:ahLst/>
            <a:cxnLst/>
            <a:rect l="l" t="t" r="r" b="b"/>
            <a:pathLst>
              <a:path w="394335" h="277495">
                <a:moveTo>
                  <a:pt x="24041" y="0"/>
                </a:moveTo>
                <a:lnTo>
                  <a:pt x="0" y="37129"/>
                </a:lnTo>
                <a:lnTo>
                  <a:pt x="150361" y="181764"/>
                </a:lnTo>
                <a:lnTo>
                  <a:pt x="174282" y="191016"/>
                </a:lnTo>
                <a:lnTo>
                  <a:pt x="195595" y="199767"/>
                </a:lnTo>
                <a:lnTo>
                  <a:pt x="316129" y="255034"/>
                </a:lnTo>
                <a:lnTo>
                  <a:pt x="350031" y="273143"/>
                </a:lnTo>
                <a:lnTo>
                  <a:pt x="354219" y="277447"/>
                </a:lnTo>
                <a:lnTo>
                  <a:pt x="358774" y="277331"/>
                </a:lnTo>
                <a:lnTo>
                  <a:pt x="372519" y="270728"/>
                </a:lnTo>
                <a:lnTo>
                  <a:pt x="385386" y="254651"/>
                </a:lnTo>
                <a:lnTo>
                  <a:pt x="393698" y="233667"/>
                </a:lnTo>
                <a:lnTo>
                  <a:pt x="393778" y="212339"/>
                </a:lnTo>
                <a:lnTo>
                  <a:pt x="386901" y="199763"/>
                </a:lnTo>
                <a:lnTo>
                  <a:pt x="347174" y="177534"/>
                </a:lnTo>
                <a:lnTo>
                  <a:pt x="309676" y="163837"/>
                </a:lnTo>
                <a:lnTo>
                  <a:pt x="250568" y="143846"/>
                </a:lnTo>
                <a:lnTo>
                  <a:pt x="176978" y="120823"/>
                </a:lnTo>
                <a:lnTo>
                  <a:pt x="24041" y="0"/>
                </a:lnTo>
                <a:close/>
              </a:path>
            </a:pathLst>
          </a:custGeom>
          <a:solidFill>
            <a:srgbClr val="C1C7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0" name="object 210"/>
          <p:cNvSpPr/>
          <p:nvPr/>
        </p:nvSpPr>
        <p:spPr>
          <a:xfrm>
            <a:off x="5458640" y="7015922"/>
            <a:ext cx="112992" cy="113919"/>
          </a:xfrm>
          <a:prstGeom prst="rect">
            <a:avLst/>
          </a:prstGeom>
          <a:blipFill>
            <a:blip r:embed="rId8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1" name="object 211"/>
          <p:cNvSpPr/>
          <p:nvPr/>
        </p:nvSpPr>
        <p:spPr>
          <a:xfrm>
            <a:off x="4797312" y="6510283"/>
            <a:ext cx="410563" cy="670070"/>
          </a:xfrm>
          <a:prstGeom prst="rect">
            <a:avLst/>
          </a:prstGeom>
          <a:blipFill>
            <a:blip r:embed="rId8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2" name="object 212"/>
          <p:cNvSpPr/>
          <p:nvPr/>
        </p:nvSpPr>
        <p:spPr>
          <a:xfrm>
            <a:off x="5034066" y="6983410"/>
            <a:ext cx="79048" cy="92384"/>
          </a:xfrm>
          <a:prstGeom prst="rect">
            <a:avLst/>
          </a:prstGeom>
          <a:blipFill>
            <a:blip r:embed="rId8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3" name="object 213"/>
          <p:cNvSpPr/>
          <p:nvPr/>
        </p:nvSpPr>
        <p:spPr>
          <a:xfrm>
            <a:off x="4797309" y="6510941"/>
            <a:ext cx="328295" cy="325755"/>
          </a:xfrm>
          <a:custGeom>
            <a:avLst/>
            <a:gdLst/>
            <a:ahLst/>
            <a:cxnLst/>
            <a:rect l="l" t="t" r="r" b="b"/>
            <a:pathLst>
              <a:path w="328295" h="325754">
                <a:moveTo>
                  <a:pt x="261730" y="0"/>
                </a:moveTo>
                <a:lnTo>
                  <a:pt x="29297" y="47246"/>
                </a:lnTo>
                <a:lnTo>
                  <a:pt x="0" y="77339"/>
                </a:lnTo>
                <a:lnTo>
                  <a:pt x="209" y="92428"/>
                </a:lnTo>
                <a:lnTo>
                  <a:pt x="44428" y="296736"/>
                </a:lnTo>
                <a:lnTo>
                  <a:pt x="84799" y="316763"/>
                </a:lnTo>
                <a:lnTo>
                  <a:pt x="115937" y="325401"/>
                </a:lnTo>
                <a:lnTo>
                  <a:pt x="139197" y="325371"/>
                </a:lnTo>
                <a:lnTo>
                  <a:pt x="155932" y="319395"/>
                </a:lnTo>
                <a:lnTo>
                  <a:pt x="175936" y="297351"/>
                </a:lnTo>
                <a:lnTo>
                  <a:pt x="186871" y="267395"/>
                </a:lnTo>
                <a:lnTo>
                  <a:pt x="198572" y="235536"/>
                </a:lnTo>
                <a:lnTo>
                  <a:pt x="220873" y="207785"/>
                </a:lnTo>
                <a:lnTo>
                  <a:pt x="245444" y="195212"/>
                </a:lnTo>
                <a:lnTo>
                  <a:pt x="272804" y="190635"/>
                </a:lnTo>
                <a:lnTo>
                  <a:pt x="326734" y="190635"/>
                </a:lnTo>
                <a:lnTo>
                  <a:pt x="291813" y="29299"/>
                </a:lnTo>
                <a:lnTo>
                  <a:pt x="285769" y="15480"/>
                </a:lnTo>
                <a:lnTo>
                  <a:pt x="275256" y="5401"/>
                </a:lnTo>
                <a:lnTo>
                  <a:pt x="261730" y="0"/>
                </a:lnTo>
                <a:close/>
              </a:path>
              <a:path w="328295" h="325754">
                <a:moveTo>
                  <a:pt x="326734" y="190635"/>
                </a:moveTo>
                <a:lnTo>
                  <a:pt x="272804" y="190635"/>
                </a:lnTo>
                <a:lnTo>
                  <a:pt x="301015" y="191967"/>
                </a:lnTo>
                <a:lnTo>
                  <a:pt x="328136" y="197116"/>
                </a:lnTo>
                <a:lnTo>
                  <a:pt x="326734" y="190635"/>
                </a:lnTo>
                <a:close/>
              </a:path>
            </a:pathLst>
          </a:custGeom>
          <a:solidFill>
            <a:srgbClr val="FFC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4" name="object 214"/>
          <p:cNvSpPr/>
          <p:nvPr/>
        </p:nvSpPr>
        <p:spPr>
          <a:xfrm>
            <a:off x="5478074" y="7106569"/>
            <a:ext cx="62865" cy="54610"/>
          </a:xfrm>
          <a:custGeom>
            <a:avLst/>
            <a:gdLst/>
            <a:ahLst/>
            <a:cxnLst/>
            <a:rect l="l" t="t" r="r" b="b"/>
            <a:pathLst>
              <a:path w="62864" h="54609">
                <a:moveTo>
                  <a:pt x="62825" y="0"/>
                </a:moveTo>
                <a:lnTo>
                  <a:pt x="7559" y="2314"/>
                </a:lnTo>
                <a:lnTo>
                  <a:pt x="0" y="54521"/>
                </a:lnTo>
                <a:lnTo>
                  <a:pt x="62825" y="54521"/>
                </a:lnTo>
                <a:lnTo>
                  <a:pt x="62825" y="0"/>
                </a:lnTo>
                <a:close/>
              </a:path>
            </a:pathLst>
          </a:custGeom>
          <a:solidFill>
            <a:srgbClr val="A27F6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5" name="object 215"/>
          <p:cNvSpPr/>
          <p:nvPr/>
        </p:nvSpPr>
        <p:spPr>
          <a:xfrm>
            <a:off x="5084504" y="7040707"/>
            <a:ext cx="528329" cy="611887"/>
          </a:xfrm>
          <a:prstGeom prst="rect">
            <a:avLst/>
          </a:prstGeom>
          <a:blipFill>
            <a:blip r:embed="rId8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6" name="object 216"/>
          <p:cNvSpPr/>
          <p:nvPr/>
        </p:nvSpPr>
        <p:spPr>
          <a:xfrm>
            <a:off x="5482503" y="7010287"/>
            <a:ext cx="111125" cy="203200"/>
          </a:xfrm>
          <a:custGeom>
            <a:avLst/>
            <a:gdLst/>
            <a:ahLst/>
            <a:cxnLst/>
            <a:rect l="l" t="t" r="r" b="b"/>
            <a:pathLst>
              <a:path w="111125" h="203200">
                <a:moveTo>
                  <a:pt x="48992" y="0"/>
                </a:moveTo>
                <a:lnTo>
                  <a:pt x="4877" y="16587"/>
                </a:lnTo>
                <a:lnTo>
                  <a:pt x="0" y="21508"/>
                </a:lnTo>
                <a:lnTo>
                  <a:pt x="970" y="27673"/>
                </a:lnTo>
                <a:lnTo>
                  <a:pt x="18198" y="63206"/>
                </a:lnTo>
                <a:lnTo>
                  <a:pt x="35820" y="78470"/>
                </a:lnTo>
                <a:lnTo>
                  <a:pt x="32989" y="85060"/>
                </a:lnTo>
                <a:lnTo>
                  <a:pt x="17710" y="133311"/>
                </a:lnTo>
                <a:lnTo>
                  <a:pt x="13329" y="167190"/>
                </a:lnTo>
                <a:lnTo>
                  <a:pt x="17140" y="180194"/>
                </a:lnTo>
                <a:lnTo>
                  <a:pt x="29583" y="192910"/>
                </a:lnTo>
                <a:lnTo>
                  <a:pt x="49088" y="200605"/>
                </a:lnTo>
                <a:lnTo>
                  <a:pt x="73755" y="203144"/>
                </a:lnTo>
                <a:lnTo>
                  <a:pt x="101682" y="200393"/>
                </a:lnTo>
                <a:lnTo>
                  <a:pt x="110574" y="135471"/>
                </a:lnTo>
                <a:lnTo>
                  <a:pt x="109566" y="80258"/>
                </a:lnTo>
                <a:lnTo>
                  <a:pt x="98998" y="38265"/>
                </a:lnTo>
                <a:lnTo>
                  <a:pt x="79212" y="13006"/>
                </a:lnTo>
                <a:lnTo>
                  <a:pt x="66148" y="4794"/>
                </a:lnTo>
                <a:lnTo>
                  <a:pt x="57394" y="827"/>
                </a:lnTo>
                <a:lnTo>
                  <a:pt x="48992" y="0"/>
                </a:lnTo>
                <a:close/>
              </a:path>
            </a:pathLst>
          </a:custGeom>
          <a:solidFill>
            <a:srgbClr val="42526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7" name="object 217"/>
          <p:cNvSpPr/>
          <p:nvPr/>
        </p:nvSpPr>
        <p:spPr>
          <a:xfrm>
            <a:off x="16068096" y="8763083"/>
            <a:ext cx="141605" cy="328295"/>
          </a:xfrm>
          <a:custGeom>
            <a:avLst/>
            <a:gdLst/>
            <a:ahLst/>
            <a:cxnLst/>
            <a:rect l="l" t="t" r="r" b="b"/>
            <a:pathLst>
              <a:path w="141605" h="328295">
                <a:moveTo>
                  <a:pt x="0" y="275897"/>
                </a:moveTo>
                <a:lnTo>
                  <a:pt x="0" y="319257"/>
                </a:lnTo>
                <a:lnTo>
                  <a:pt x="13042" y="323085"/>
                </a:lnTo>
                <a:lnTo>
                  <a:pt x="26360" y="325778"/>
                </a:lnTo>
                <a:lnTo>
                  <a:pt x="39874" y="327320"/>
                </a:lnTo>
                <a:lnTo>
                  <a:pt x="53506" y="327696"/>
                </a:lnTo>
                <a:lnTo>
                  <a:pt x="93130" y="320294"/>
                </a:lnTo>
                <a:lnTo>
                  <a:pt x="120375" y="299510"/>
                </a:lnTo>
                <a:lnTo>
                  <a:pt x="127818" y="284347"/>
                </a:lnTo>
                <a:lnTo>
                  <a:pt x="46071" y="284347"/>
                </a:lnTo>
                <a:lnTo>
                  <a:pt x="34264" y="283872"/>
                </a:lnTo>
                <a:lnTo>
                  <a:pt x="22604" y="282297"/>
                </a:lnTo>
                <a:lnTo>
                  <a:pt x="11159" y="279635"/>
                </a:lnTo>
                <a:lnTo>
                  <a:pt x="0" y="275897"/>
                </a:lnTo>
                <a:close/>
              </a:path>
              <a:path w="141605" h="328295">
                <a:moveTo>
                  <a:pt x="141147" y="0"/>
                </a:moveTo>
                <a:lnTo>
                  <a:pt x="96646" y="0"/>
                </a:lnTo>
                <a:lnTo>
                  <a:pt x="96750" y="229333"/>
                </a:lnTo>
                <a:lnTo>
                  <a:pt x="94118" y="251636"/>
                </a:lnTo>
                <a:lnTo>
                  <a:pt x="85507" y="269024"/>
                </a:lnTo>
                <a:lnTo>
                  <a:pt x="69848" y="280320"/>
                </a:lnTo>
                <a:lnTo>
                  <a:pt x="46071" y="284347"/>
                </a:lnTo>
                <a:lnTo>
                  <a:pt x="127818" y="284347"/>
                </a:lnTo>
                <a:lnTo>
                  <a:pt x="136096" y="267483"/>
                </a:lnTo>
                <a:lnTo>
                  <a:pt x="141147" y="226349"/>
                </a:lnTo>
                <a:lnTo>
                  <a:pt x="141147" y="0"/>
                </a:lnTo>
                <a:close/>
              </a:path>
            </a:pathLst>
          </a:custGeom>
          <a:solidFill>
            <a:srgbClr val="2538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8" name="object 218"/>
          <p:cNvSpPr/>
          <p:nvPr/>
        </p:nvSpPr>
        <p:spPr>
          <a:xfrm>
            <a:off x="16260760" y="8745587"/>
            <a:ext cx="59690" cy="343535"/>
          </a:xfrm>
          <a:custGeom>
            <a:avLst/>
            <a:gdLst/>
            <a:ahLst/>
            <a:cxnLst/>
            <a:rect l="l" t="t" r="r" b="b"/>
            <a:pathLst>
              <a:path w="59690" h="343534">
                <a:moveTo>
                  <a:pt x="50574" y="95253"/>
                </a:moveTo>
                <a:lnTo>
                  <a:pt x="7957" y="95253"/>
                </a:lnTo>
                <a:lnTo>
                  <a:pt x="7957" y="342994"/>
                </a:lnTo>
                <a:lnTo>
                  <a:pt x="50574" y="342994"/>
                </a:lnTo>
                <a:lnTo>
                  <a:pt x="50574" y="95253"/>
                </a:lnTo>
                <a:close/>
              </a:path>
              <a:path w="59690" h="343534">
                <a:moveTo>
                  <a:pt x="28480" y="0"/>
                </a:moveTo>
                <a:lnTo>
                  <a:pt x="27119" y="0"/>
                </a:lnTo>
                <a:lnTo>
                  <a:pt x="25758" y="94"/>
                </a:lnTo>
                <a:lnTo>
                  <a:pt x="15136" y="3044"/>
                </a:lnTo>
                <a:lnTo>
                  <a:pt x="6753" y="9621"/>
                </a:lnTo>
                <a:lnTo>
                  <a:pt x="1433" y="18866"/>
                </a:lnTo>
                <a:lnTo>
                  <a:pt x="0" y="29821"/>
                </a:lnTo>
                <a:lnTo>
                  <a:pt x="2399" y="41392"/>
                </a:lnTo>
                <a:lnTo>
                  <a:pt x="8805" y="50838"/>
                </a:lnTo>
                <a:lnTo>
                  <a:pt x="18214" y="57188"/>
                </a:lnTo>
                <a:lnTo>
                  <a:pt x="29737" y="59526"/>
                </a:lnTo>
                <a:lnTo>
                  <a:pt x="41340" y="57188"/>
                </a:lnTo>
                <a:lnTo>
                  <a:pt x="50781" y="50823"/>
                </a:lnTo>
                <a:lnTo>
                  <a:pt x="57141" y="41383"/>
                </a:lnTo>
                <a:lnTo>
                  <a:pt x="59474" y="29821"/>
                </a:lnTo>
                <a:lnTo>
                  <a:pt x="59474" y="25852"/>
                </a:lnTo>
                <a:lnTo>
                  <a:pt x="29737" y="94"/>
                </a:lnTo>
                <a:lnTo>
                  <a:pt x="28480" y="0"/>
                </a:lnTo>
                <a:close/>
              </a:path>
            </a:pathLst>
          </a:custGeom>
          <a:solidFill>
            <a:srgbClr val="2538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9" name="object 219"/>
          <p:cNvSpPr/>
          <p:nvPr/>
        </p:nvSpPr>
        <p:spPr>
          <a:xfrm>
            <a:off x="16375836" y="8837290"/>
            <a:ext cx="129315" cy="251405"/>
          </a:xfrm>
          <a:prstGeom prst="rect">
            <a:avLst/>
          </a:prstGeom>
          <a:blipFill>
            <a:blip r:embed="rId8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0" name="object 220"/>
          <p:cNvSpPr/>
          <p:nvPr/>
        </p:nvSpPr>
        <p:spPr>
          <a:xfrm>
            <a:off x="16521904" y="8835825"/>
            <a:ext cx="226060" cy="257810"/>
          </a:xfrm>
          <a:custGeom>
            <a:avLst/>
            <a:gdLst/>
            <a:ahLst/>
            <a:cxnLst/>
            <a:rect l="l" t="t" r="r" b="b"/>
            <a:pathLst>
              <a:path w="226059" h="257809">
                <a:moveTo>
                  <a:pt x="104080" y="0"/>
                </a:moveTo>
                <a:lnTo>
                  <a:pt x="58574" y="10303"/>
                </a:lnTo>
                <a:lnTo>
                  <a:pt x="26046" y="38210"/>
                </a:lnTo>
                <a:lnTo>
                  <a:pt x="6514" y="79221"/>
                </a:lnTo>
                <a:lnTo>
                  <a:pt x="0" y="128833"/>
                </a:lnTo>
                <a:lnTo>
                  <a:pt x="6231" y="179698"/>
                </a:lnTo>
                <a:lnTo>
                  <a:pt x="24881" y="220566"/>
                </a:lnTo>
                <a:lnTo>
                  <a:pt x="55880" y="247773"/>
                </a:lnTo>
                <a:lnTo>
                  <a:pt x="99159" y="257657"/>
                </a:lnTo>
                <a:lnTo>
                  <a:pt x="126089" y="254516"/>
                </a:lnTo>
                <a:lnTo>
                  <a:pt x="149367" y="245153"/>
                </a:lnTo>
                <a:lnTo>
                  <a:pt x="168483" y="229655"/>
                </a:lnTo>
                <a:lnTo>
                  <a:pt x="176286" y="218014"/>
                </a:lnTo>
                <a:lnTo>
                  <a:pt x="110572" y="218014"/>
                </a:lnTo>
                <a:lnTo>
                  <a:pt x="81324" y="212438"/>
                </a:lnTo>
                <a:lnTo>
                  <a:pt x="60037" y="195694"/>
                </a:lnTo>
                <a:lnTo>
                  <a:pt x="46976" y="167757"/>
                </a:lnTo>
                <a:lnTo>
                  <a:pt x="42407" y="128603"/>
                </a:lnTo>
                <a:lnTo>
                  <a:pt x="47035" y="90415"/>
                </a:lnTo>
                <a:lnTo>
                  <a:pt x="60822" y="62450"/>
                </a:lnTo>
                <a:lnTo>
                  <a:pt x="83621" y="45264"/>
                </a:lnTo>
                <a:lnTo>
                  <a:pt x="115284" y="39412"/>
                </a:lnTo>
                <a:lnTo>
                  <a:pt x="177104" y="39412"/>
                </a:lnTo>
                <a:lnTo>
                  <a:pt x="169414" y="27365"/>
                </a:lnTo>
                <a:lnTo>
                  <a:pt x="151474" y="12192"/>
                </a:lnTo>
                <a:lnTo>
                  <a:pt x="129549" y="3055"/>
                </a:lnTo>
                <a:lnTo>
                  <a:pt x="104080" y="0"/>
                </a:lnTo>
                <a:close/>
              </a:path>
              <a:path w="226059" h="257809">
                <a:moveTo>
                  <a:pt x="225542" y="208108"/>
                </a:moveTo>
                <a:lnTo>
                  <a:pt x="182926" y="208108"/>
                </a:lnTo>
                <a:lnTo>
                  <a:pt x="182926" y="252704"/>
                </a:lnTo>
                <a:lnTo>
                  <a:pt x="225542" y="252704"/>
                </a:lnTo>
                <a:lnTo>
                  <a:pt x="225542" y="208108"/>
                </a:lnTo>
                <a:close/>
              </a:path>
              <a:path w="226059" h="257809">
                <a:moveTo>
                  <a:pt x="177104" y="39412"/>
                </a:moveTo>
                <a:lnTo>
                  <a:pt x="115284" y="39412"/>
                </a:lnTo>
                <a:lnTo>
                  <a:pt x="141226" y="44064"/>
                </a:lnTo>
                <a:lnTo>
                  <a:pt x="162769" y="58424"/>
                </a:lnTo>
                <a:lnTo>
                  <a:pt x="177481" y="83100"/>
                </a:lnTo>
                <a:lnTo>
                  <a:pt x="182926" y="118697"/>
                </a:lnTo>
                <a:lnTo>
                  <a:pt x="182926" y="138739"/>
                </a:lnTo>
                <a:lnTo>
                  <a:pt x="176980" y="174335"/>
                </a:lnTo>
                <a:lnTo>
                  <a:pt x="161042" y="199007"/>
                </a:lnTo>
                <a:lnTo>
                  <a:pt x="137957" y="213363"/>
                </a:lnTo>
                <a:lnTo>
                  <a:pt x="110572" y="218014"/>
                </a:lnTo>
                <a:lnTo>
                  <a:pt x="176286" y="218014"/>
                </a:lnTo>
                <a:lnTo>
                  <a:pt x="182926" y="208108"/>
                </a:lnTo>
                <a:lnTo>
                  <a:pt x="225542" y="208108"/>
                </a:lnTo>
                <a:lnTo>
                  <a:pt x="225542" y="48532"/>
                </a:lnTo>
                <a:lnTo>
                  <a:pt x="182926" y="48532"/>
                </a:lnTo>
                <a:lnTo>
                  <a:pt x="177104" y="39412"/>
                </a:lnTo>
                <a:close/>
              </a:path>
              <a:path w="226059" h="257809">
                <a:moveTo>
                  <a:pt x="225542" y="4952"/>
                </a:moveTo>
                <a:lnTo>
                  <a:pt x="182926" y="4952"/>
                </a:lnTo>
                <a:lnTo>
                  <a:pt x="182926" y="48532"/>
                </a:lnTo>
                <a:lnTo>
                  <a:pt x="225542" y="48532"/>
                </a:lnTo>
                <a:lnTo>
                  <a:pt x="225542" y="4952"/>
                </a:lnTo>
                <a:close/>
              </a:path>
            </a:pathLst>
          </a:custGeom>
          <a:solidFill>
            <a:srgbClr val="2538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1" name="object 221"/>
          <p:cNvSpPr/>
          <p:nvPr/>
        </p:nvSpPr>
        <p:spPr>
          <a:xfrm>
            <a:off x="16882104" y="8758068"/>
            <a:ext cx="232410" cy="335915"/>
          </a:xfrm>
          <a:custGeom>
            <a:avLst/>
            <a:gdLst/>
            <a:ahLst/>
            <a:cxnLst/>
            <a:rect l="l" t="t" r="r" b="b"/>
            <a:pathLst>
              <a:path w="232409" h="335915">
                <a:moveTo>
                  <a:pt x="0" y="264578"/>
                </a:moveTo>
                <a:lnTo>
                  <a:pt x="0" y="310137"/>
                </a:lnTo>
                <a:lnTo>
                  <a:pt x="20197" y="319528"/>
                </a:lnTo>
                <a:lnTo>
                  <a:pt x="44645" y="327613"/>
                </a:lnTo>
                <a:lnTo>
                  <a:pt x="76141" y="333278"/>
                </a:lnTo>
                <a:lnTo>
                  <a:pt x="117483" y="335413"/>
                </a:lnTo>
                <a:lnTo>
                  <a:pt x="169430" y="328567"/>
                </a:lnTo>
                <a:lnTo>
                  <a:pt x="205033" y="309270"/>
                </a:lnTo>
                <a:lnTo>
                  <a:pt x="217011" y="291844"/>
                </a:lnTo>
                <a:lnTo>
                  <a:pt x="119891" y="291844"/>
                </a:lnTo>
                <a:lnTo>
                  <a:pt x="87258" y="289817"/>
                </a:lnTo>
                <a:lnTo>
                  <a:pt x="55155" y="284168"/>
                </a:lnTo>
                <a:lnTo>
                  <a:pt x="25447" y="275539"/>
                </a:lnTo>
                <a:lnTo>
                  <a:pt x="0" y="264578"/>
                </a:lnTo>
                <a:close/>
              </a:path>
              <a:path w="232409" h="335915">
                <a:moveTo>
                  <a:pt x="116122" y="0"/>
                </a:moveTo>
                <a:lnTo>
                  <a:pt x="66257" y="6650"/>
                </a:lnTo>
                <a:lnTo>
                  <a:pt x="30470" y="25083"/>
                </a:lnTo>
                <a:lnTo>
                  <a:pt x="8896" y="53017"/>
                </a:lnTo>
                <a:lnTo>
                  <a:pt x="1675" y="88175"/>
                </a:lnTo>
                <a:lnTo>
                  <a:pt x="7956" y="123330"/>
                </a:lnTo>
                <a:lnTo>
                  <a:pt x="27263" y="149854"/>
                </a:lnTo>
                <a:lnTo>
                  <a:pt x="60294" y="169694"/>
                </a:lnTo>
                <a:lnTo>
                  <a:pt x="107745" y="184800"/>
                </a:lnTo>
                <a:lnTo>
                  <a:pt x="146302" y="196238"/>
                </a:lnTo>
                <a:lnTo>
                  <a:pt x="170793" y="209061"/>
                </a:lnTo>
                <a:lnTo>
                  <a:pt x="183680" y="224492"/>
                </a:lnTo>
                <a:lnTo>
                  <a:pt x="187428" y="243751"/>
                </a:lnTo>
                <a:lnTo>
                  <a:pt x="183782" y="263405"/>
                </a:lnTo>
                <a:lnTo>
                  <a:pt x="172075" y="278588"/>
                </a:lnTo>
                <a:lnTo>
                  <a:pt x="151161" y="288376"/>
                </a:lnTo>
                <a:lnTo>
                  <a:pt x="119891" y="291844"/>
                </a:lnTo>
                <a:lnTo>
                  <a:pt x="217011" y="291844"/>
                </a:lnTo>
                <a:lnTo>
                  <a:pt x="225577" y="279383"/>
                </a:lnTo>
                <a:lnTo>
                  <a:pt x="232348" y="240767"/>
                </a:lnTo>
                <a:lnTo>
                  <a:pt x="225220" y="203130"/>
                </a:lnTo>
                <a:lnTo>
                  <a:pt x="204378" y="176228"/>
                </a:lnTo>
                <a:lnTo>
                  <a:pt x="170637" y="157076"/>
                </a:lnTo>
                <a:lnTo>
                  <a:pt x="124812" y="142686"/>
                </a:lnTo>
                <a:lnTo>
                  <a:pt x="88323" y="131869"/>
                </a:lnTo>
                <a:lnTo>
                  <a:pt x="64094" y="120072"/>
                </a:lnTo>
                <a:lnTo>
                  <a:pt x="50644" y="105954"/>
                </a:lnTo>
                <a:lnTo>
                  <a:pt x="46490" y="88175"/>
                </a:lnTo>
                <a:lnTo>
                  <a:pt x="51101" y="68666"/>
                </a:lnTo>
                <a:lnTo>
                  <a:pt x="64448" y="54730"/>
                </a:lnTo>
                <a:lnTo>
                  <a:pt x="85805" y="46367"/>
                </a:lnTo>
                <a:lnTo>
                  <a:pt x="114446" y="43579"/>
                </a:lnTo>
                <a:lnTo>
                  <a:pt x="215804" y="43579"/>
                </a:lnTo>
                <a:lnTo>
                  <a:pt x="215804" y="23758"/>
                </a:lnTo>
                <a:lnTo>
                  <a:pt x="197446" y="14771"/>
                </a:lnTo>
                <a:lnTo>
                  <a:pt x="175269" y="7190"/>
                </a:lnTo>
                <a:lnTo>
                  <a:pt x="148439" y="1954"/>
                </a:lnTo>
                <a:lnTo>
                  <a:pt x="116122" y="0"/>
                </a:lnTo>
                <a:close/>
              </a:path>
              <a:path w="232409" h="335915">
                <a:moveTo>
                  <a:pt x="215804" y="43579"/>
                </a:moveTo>
                <a:lnTo>
                  <a:pt x="114446" y="43579"/>
                </a:lnTo>
                <a:lnTo>
                  <a:pt x="140797" y="44691"/>
                </a:lnTo>
                <a:lnTo>
                  <a:pt x="166696" y="49244"/>
                </a:lnTo>
                <a:lnTo>
                  <a:pt x="191810" y="57158"/>
                </a:lnTo>
                <a:lnTo>
                  <a:pt x="215804" y="68353"/>
                </a:lnTo>
                <a:lnTo>
                  <a:pt x="215804" y="43579"/>
                </a:lnTo>
                <a:close/>
              </a:path>
            </a:pathLst>
          </a:custGeom>
          <a:solidFill>
            <a:srgbClr val="2538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2" name="object 222"/>
          <p:cNvSpPr/>
          <p:nvPr/>
        </p:nvSpPr>
        <p:spPr>
          <a:xfrm>
            <a:off x="17151729" y="8835657"/>
            <a:ext cx="224154" cy="258445"/>
          </a:xfrm>
          <a:custGeom>
            <a:avLst/>
            <a:gdLst/>
            <a:ahLst/>
            <a:cxnLst/>
            <a:rect l="l" t="t" r="r" b="b"/>
            <a:pathLst>
              <a:path w="224155" h="258445">
                <a:moveTo>
                  <a:pt x="116959" y="0"/>
                </a:moveTo>
                <a:lnTo>
                  <a:pt x="66879" y="9527"/>
                </a:lnTo>
                <a:lnTo>
                  <a:pt x="30208" y="36100"/>
                </a:lnTo>
                <a:lnTo>
                  <a:pt x="7673" y="76703"/>
                </a:lnTo>
                <a:lnTo>
                  <a:pt x="0" y="128320"/>
                </a:lnTo>
                <a:lnTo>
                  <a:pt x="4966" y="170980"/>
                </a:lnTo>
                <a:lnTo>
                  <a:pt x="20231" y="206746"/>
                </a:lnTo>
                <a:lnTo>
                  <a:pt x="46342" y="234132"/>
                </a:lnTo>
                <a:lnTo>
                  <a:pt x="83847" y="251653"/>
                </a:lnTo>
                <a:lnTo>
                  <a:pt x="133294" y="257824"/>
                </a:lnTo>
                <a:lnTo>
                  <a:pt x="153076" y="257054"/>
                </a:lnTo>
                <a:lnTo>
                  <a:pt x="173515" y="254536"/>
                </a:lnTo>
                <a:lnTo>
                  <a:pt x="193032" y="249961"/>
                </a:lnTo>
                <a:lnTo>
                  <a:pt x="210045" y="243018"/>
                </a:lnTo>
                <a:lnTo>
                  <a:pt x="210045" y="217009"/>
                </a:lnTo>
                <a:lnTo>
                  <a:pt x="134760" y="217009"/>
                </a:lnTo>
                <a:lnTo>
                  <a:pt x="96618" y="212092"/>
                </a:lnTo>
                <a:lnTo>
                  <a:pt x="69225" y="198117"/>
                </a:lnTo>
                <a:lnTo>
                  <a:pt x="51668" y="176245"/>
                </a:lnTo>
                <a:lnTo>
                  <a:pt x="43035" y="147639"/>
                </a:lnTo>
                <a:lnTo>
                  <a:pt x="223972" y="147639"/>
                </a:lnTo>
                <a:lnTo>
                  <a:pt x="223972" y="128320"/>
                </a:lnTo>
                <a:lnTo>
                  <a:pt x="222020" y="111431"/>
                </a:lnTo>
                <a:lnTo>
                  <a:pt x="42616" y="111431"/>
                </a:lnTo>
                <a:lnTo>
                  <a:pt x="42616" y="111148"/>
                </a:lnTo>
                <a:lnTo>
                  <a:pt x="49474" y="81722"/>
                </a:lnTo>
                <a:lnTo>
                  <a:pt x="63558" y="58896"/>
                </a:lnTo>
                <a:lnTo>
                  <a:pt x="85259" y="44177"/>
                </a:lnTo>
                <a:lnTo>
                  <a:pt x="114970" y="39077"/>
                </a:lnTo>
                <a:lnTo>
                  <a:pt x="200555" y="39077"/>
                </a:lnTo>
                <a:lnTo>
                  <a:pt x="199090" y="35932"/>
                </a:lnTo>
                <a:lnTo>
                  <a:pt x="165883" y="9464"/>
                </a:lnTo>
                <a:lnTo>
                  <a:pt x="116959" y="0"/>
                </a:lnTo>
                <a:close/>
              </a:path>
              <a:path w="224155" h="258445">
                <a:moveTo>
                  <a:pt x="210045" y="203606"/>
                </a:moveTo>
                <a:lnTo>
                  <a:pt x="191730" y="209424"/>
                </a:lnTo>
                <a:lnTo>
                  <a:pt x="172992" y="213609"/>
                </a:lnTo>
                <a:lnTo>
                  <a:pt x="153959" y="216144"/>
                </a:lnTo>
                <a:lnTo>
                  <a:pt x="134760" y="217009"/>
                </a:lnTo>
                <a:lnTo>
                  <a:pt x="210045" y="217009"/>
                </a:lnTo>
                <a:lnTo>
                  <a:pt x="210045" y="203606"/>
                </a:lnTo>
                <a:close/>
              </a:path>
              <a:path w="224155" h="258445">
                <a:moveTo>
                  <a:pt x="200555" y="39077"/>
                </a:moveTo>
                <a:lnTo>
                  <a:pt x="114970" y="39077"/>
                </a:lnTo>
                <a:lnTo>
                  <a:pt x="142901" y="43905"/>
                </a:lnTo>
                <a:lnTo>
                  <a:pt x="162979" y="57981"/>
                </a:lnTo>
                <a:lnTo>
                  <a:pt x="175518" y="80693"/>
                </a:lnTo>
                <a:lnTo>
                  <a:pt x="180832" y="111431"/>
                </a:lnTo>
                <a:lnTo>
                  <a:pt x="222020" y="111431"/>
                </a:lnTo>
                <a:lnTo>
                  <a:pt x="217985" y="76513"/>
                </a:lnTo>
                <a:lnTo>
                  <a:pt x="200555" y="39077"/>
                </a:lnTo>
                <a:close/>
              </a:path>
            </a:pathLst>
          </a:custGeom>
          <a:solidFill>
            <a:srgbClr val="2538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3" name="object 223"/>
          <p:cNvSpPr/>
          <p:nvPr/>
        </p:nvSpPr>
        <p:spPr>
          <a:xfrm>
            <a:off x="17426275" y="8837290"/>
            <a:ext cx="387422" cy="251405"/>
          </a:xfrm>
          <a:prstGeom prst="rect">
            <a:avLst/>
          </a:prstGeom>
          <a:blipFill>
            <a:blip r:embed="rId9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4" name="object 224"/>
          <p:cNvSpPr/>
          <p:nvPr/>
        </p:nvSpPr>
        <p:spPr>
          <a:xfrm>
            <a:off x="17842493" y="8745587"/>
            <a:ext cx="59690" cy="343535"/>
          </a:xfrm>
          <a:custGeom>
            <a:avLst/>
            <a:gdLst/>
            <a:ahLst/>
            <a:cxnLst/>
            <a:rect l="l" t="t" r="r" b="b"/>
            <a:pathLst>
              <a:path w="59690" h="343534">
                <a:moveTo>
                  <a:pt x="50469" y="95253"/>
                </a:moveTo>
                <a:lnTo>
                  <a:pt x="7853" y="95253"/>
                </a:lnTo>
                <a:lnTo>
                  <a:pt x="7853" y="342994"/>
                </a:lnTo>
                <a:lnTo>
                  <a:pt x="50469" y="342994"/>
                </a:lnTo>
                <a:lnTo>
                  <a:pt x="50469" y="95253"/>
                </a:lnTo>
                <a:close/>
              </a:path>
              <a:path w="59690" h="343534">
                <a:moveTo>
                  <a:pt x="28376" y="0"/>
                </a:moveTo>
                <a:lnTo>
                  <a:pt x="27014" y="0"/>
                </a:lnTo>
                <a:lnTo>
                  <a:pt x="25758" y="94"/>
                </a:lnTo>
                <a:lnTo>
                  <a:pt x="15078" y="3044"/>
                </a:lnTo>
                <a:lnTo>
                  <a:pt x="6675" y="9621"/>
                </a:lnTo>
                <a:lnTo>
                  <a:pt x="1374" y="18866"/>
                </a:lnTo>
                <a:lnTo>
                  <a:pt x="0" y="29821"/>
                </a:lnTo>
                <a:lnTo>
                  <a:pt x="2338" y="41392"/>
                </a:lnTo>
                <a:lnTo>
                  <a:pt x="8714" y="50838"/>
                </a:lnTo>
                <a:lnTo>
                  <a:pt x="18111" y="57188"/>
                </a:lnTo>
                <a:lnTo>
                  <a:pt x="29632" y="59526"/>
                </a:lnTo>
                <a:lnTo>
                  <a:pt x="41236" y="57188"/>
                </a:lnTo>
                <a:lnTo>
                  <a:pt x="50676" y="50823"/>
                </a:lnTo>
                <a:lnTo>
                  <a:pt x="57037" y="41383"/>
                </a:lnTo>
                <a:lnTo>
                  <a:pt x="59369" y="29821"/>
                </a:lnTo>
                <a:lnTo>
                  <a:pt x="59369" y="25852"/>
                </a:lnTo>
                <a:lnTo>
                  <a:pt x="29632" y="94"/>
                </a:lnTo>
                <a:lnTo>
                  <a:pt x="28376" y="0"/>
                </a:lnTo>
                <a:close/>
              </a:path>
            </a:pathLst>
          </a:custGeom>
          <a:solidFill>
            <a:srgbClr val="2538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5" name="object 225"/>
          <p:cNvSpPr/>
          <p:nvPr/>
        </p:nvSpPr>
        <p:spPr>
          <a:xfrm>
            <a:off x="17942281" y="8835542"/>
            <a:ext cx="190500" cy="258445"/>
          </a:xfrm>
          <a:custGeom>
            <a:avLst/>
            <a:gdLst/>
            <a:ahLst/>
            <a:cxnLst/>
            <a:rect l="l" t="t" r="r" b="b"/>
            <a:pathLst>
              <a:path w="190500" h="258445">
                <a:moveTo>
                  <a:pt x="129524" y="0"/>
                </a:moveTo>
                <a:lnTo>
                  <a:pt x="82118" y="6162"/>
                </a:lnTo>
                <a:lnTo>
                  <a:pt x="45754" y="23619"/>
                </a:lnTo>
                <a:lnTo>
                  <a:pt x="4986" y="86247"/>
                </a:lnTo>
                <a:lnTo>
                  <a:pt x="0" y="128331"/>
                </a:lnTo>
                <a:lnTo>
                  <a:pt x="5006" y="170986"/>
                </a:lnTo>
                <a:lnTo>
                  <a:pt x="20201" y="206752"/>
                </a:lnTo>
                <a:lnTo>
                  <a:pt x="45844" y="234140"/>
                </a:lnTo>
                <a:lnTo>
                  <a:pt x="82198" y="251663"/>
                </a:lnTo>
                <a:lnTo>
                  <a:pt x="129524" y="257835"/>
                </a:lnTo>
                <a:lnTo>
                  <a:pt x="146504" y="257190"/>
                </a:lnTo>
                <a:lnTo>
                  <a:pt x="162717" y="255178"/>
                </a:lnTo>
                <a:lnTo>
                  <a:pt x="177472" y="251663"/>
                </a:lnTo>
                <a:lnTo>
                  <a:pt x="189941" y="246568"/>
                </a:lnTo>
                <a:lnTo>
                  <a:pt x="189861" y="217511"/>
                </a:lnTo>
                <a:lnTo>
                  <a:pt x="133503" y="217511"/>
                </a:lnTo>
                <a:lnTo>
                  <a:pt x="91800" y="210409"/>
                </a:lnTo>
                <a:lnTo>
                  <a:pt x="63348" y="191183"/>
                </a:lnTo>
                <a:lnTo>
                  <a:pt x="47069" y="162952"/>
                </a:lnTo>
                <a:lnTo>
                  <a:pt x="41883" y="128833"/>
                </a:lnTo>
                <a:lnTo>
                  <a:pt x="46996" y="94715"/>
                </a:lnTo>
                <a:lnTo>
                  <a:pt x="63073" y="66483"/>
                </a:lnTo>
                <a:lnTo>
                  <a:pt x="91225" y="47257"/>
                </a:lnTo>
                <a:lnTo>
                  <a:pt x="132561" y="40155"/>
                </a:lnTo>
                <a:lnTo>
                  <a:pt x="188475" y="40155"/>
                </a:lnTo>
                <a:lnTo>
                  <a:pt x="188475" y="11999"/>
                </a:lnTo>
                <a:lnTo>
                  <a:pt x="174346" y="6439"/>
                </a:lnTo>
                <a:lnTo>
                  <a:pt x="159707" y="2564"/>
                </a:lnTo>
                <a:lnTo>
                  <a:pt x="144714" y="406"/>
                </a:lnTo>
                <a:lnTo>
                  <a:pt x="129524" y="0"/>
                </a:lnTo>
                <a:close/>
              </a:path>
              <a:path w="190500" h="258445">
                <a:moveTo>
                  <a:pt x="189837" y="208621"/>
                </a:moveTo>
                <a:lnTo>
                  <a:pt x="176131" y="212777"/>
                </a:lnTo>
                <a:lnTo>
                  <a:pt x="162102" y="215654"/>
                </a:lnTo>
                <a:lnTo>
                  <a:pt x="147857" y="217237"/>
                </a:lnTo>
                <a:lnTo>
                  <a:pt x="133503" y="217511"/>
                </a:lnTo>
                <a:lnTo>
                  <a:pt x="189861" y="217511"/>
                </a:lnTo>
                <a:lnTo>
                  <a:pt x="189837" y="208621"/>
                </a:lnTo>
                <a:close/>
              </a:path>
              <a:path w="190500" h="258445">
                <a:moveTo>
                  <a:pt x="188475" y="40155"/>
                </a:moveTo>
                <a:lnTo>
                  <a:pt x="132561" y="40155"/>
                </a:lnTo>
                <a:lnTo>
                  <a:pt x="146967" y="40521"/>
                </a:lnTo>
                <a:lnTo>
                  <a:pt x="161186" y="42540"/>
                </a:lnTo>
                <a:lnTo>
                  <a:pt x="175071" y="46181"/>
                </a:lnTo>
                <a:lnTo>
                  <a:pt x="188475" y="51412"/>
                </a:lnTo>
                <a:lnTo>
                  <a:pt x="188475" y="40155"/>
                </a:lnTo>
                <a:close/>
              </a:path>
            </a:pathLst>
          </a:custGeom>
          <a:solidFill>
            <a:srgbClr val="2538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6" name="object 226"/>
          <p:cNvSpPr/>
          <p:nvPr/>
        </p:nvSpPr>
        <p:spPr>
          <a:xfrm>
            <a:off x="18165939" y="8835657"/>
            <a:ext cx="224154" cy="258445"/>
          </a:xfrm>
          <a:custGeom>
            <a:avLst/>
            <a:gdLst/>
            <a:ahLst/>
            <a:cxnLst/>
            <a:rect l="l" t="t" r="r" b="b"/>
            <a:pathLst>
              <a:path w="224155" h="258445">
                <a:moveTo>
                  <a:pt x="116959" y="0"/>
                </a:moveTo>
                <a:lnTo>
                  <a:pt x="66923" y="9527"/>
                </a:lnTo>
                <a:lnTo>
                  <a:pt x="30247" y="36100"/>
                </a:lnTo>
                <a:lnTo>
                  <a:pt x="7687" y="76703"/>
                </a:lnTo>
                <a:lnTo>
                  <a:pt x="0" y="128320"/>
                </a:lnTo>
                <a:lnTo>
                  <a:pt x="4966" y="170980"/>
                </a:lnTo>
                <a:lnTo>
                  <a:pt x="20231" y="206746"/>
                </a:lnTo>
                <a:lnTo>
                  <a:pt x="46342" y="234132"/>
                </a:lnTo>
                <a:lnTo>
                  <a:pt x="83847" y="251653"/>
                </a:lnTo>
                <a:lnTo>
                  <a:pt x="133294" y="257824"/>
                </a:lnTo>
                <a:lnTo>
                  <a:pt x="153136" y="257054"/>
                </a:lnTo>
                <a:lnTo>
                  <a:pt x="173607" y="254536"/>
                </a:lnTo>
                <a:lnTo>
                  <a:pt x="193135" y="249961"/>
                </a:lnTo>
                <a:lnTo>
                  <a:pt x="210150" y="243018"/>
                </a:lnTo>
                <a:lnTo>
                  <a:pt x="210150" y="217009"/>
                </a:lnTo>
                <a:lnTo>
                  <a:pt x="134760" y="217009"/>
                </a:lnTo>
                <a:lnTo>
                  <a:pt x="96634" y="212092"/>
                </a:lnTo>
                <a:lnTo>
                  <a:pt x="69277" y="198117"/>
                </a:lnTo>
                <a:lnTo>
                  <a:pt x="51757" y="176245"/>
                </a:lnTo>
                <a:lnTo>
                  <a:pt x="43140" y="147639"/>
                </a:lnTo>
                <a:lnTo>
                  <a:pt x="223972" y="147639"/>
                </a:lnTo>
                <a:lnTo>
                  <a:pt x="223972" y="128320"/>
                </a:lnTo>
                <a:lnTo>
                  <a:pt x="222020" y="111431"/>
                </a:lnTo>
                <a:lnTo>
                  <a:pt x="42616" y="111431"/>
                </a:lnTo>
                <a:lnTo>
                  <a:pt x="42616" y="111148"/>
                </a:lnTo>
                <a:lnTo>
                  <a:pt x="49445" y="81722"/>
                </a:lnTo>
                <a:lnTo>
                  <a:pt x="63479" y="58896"/>
                </a:lnTo>
                <a:lnTo>
                  <a:pt x="85170" y="44177"/>
                </a:lnTo>
                <a:lnTo>
                  <a:pt x="114970" y="39077"/>
                </a:lnTo>
                <a:lnTo>
                  <a:pt x="200555" y="39077"/>
                </a:lnTo>
                <a:lnTo>
                  <a:pt x="199090" y="35932"/>
                </a:lnTo>
                <a:lnTo>
                  <a:pt x="165883" y="9464"/>
                </a:lnTo>
                <a:lnTo>
                  <a:pt x="116959" y="0"/>
                </a:lnTo>
                <a:close/>
              </a:path>
              <a:path w="224155" h="258445">
                <a:moveTo>
                  <a:pt x="210150" y="203606"/>
                </a:moveTo>
                <a:lnTo>
                  <a:pt x="191788" y="209424"/>
                </a:lnTo>
                <a:lnTo>
                  <a:pt x="173044" y="213609"/>
                </a:lnTo>
                <a:lnTo>
                  <a:pt x="154005" y="216144"/>
                </a:lnTo>
                <a:lnTo>
                  <a:pt x="134760" y="217009"/>
                </a:lnTo>
                <a:lnTo>
                  <a:pt x="210150" y="217009"/>
                </a:lnTo>
                <a:lnTo>
                  <a:pt x="210150" y="203606"/>
                </a:lnTo>
                <a:close/>
              </a:path>
              <a:path w="224155" h="258445">
                <a:moveTo>
                  <a:pt x="200555" y="39077"/>
                </a:moveTo>
                <a:lnTo>
                  <a:pt x="114970" y="39077"/>
                </a:lnTo>
                <a:lnTo>
                  <a:pt x="142903" y="43905"/>
                </a:lnTo>
                <a:lnTo>
                  <a:pt x="162992" y="57981"/>
                </a:lnTo>
                <a:lnTo>
                  <a:pt x="175562" y="80693"/>
                </a:lnTo>
                <a:lnTo>
                  <a:pt x="180936" y="111431"/>
                </a:lnTo>
                <a:lnTo>
                  <a:pt x="222020" y="111431"/>
                </a:lnTo>
                <a:lnTo>
                  <a:pt x="217985" y="76513"/>
                </a:lnTo>
                <a:lnTo>
                  <a:pt x="200555" y="39077"/>
                </a:lnTo>
                <a:close/>
              </a:path>
            </a:pathLst>
          </a:custGeom>
          <a:solidFill>
            <a:srgbClr val="2538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7" name="object 227"/>
          <p:cNvSpPr/>
          <p:nvPr/>
        </p:nvSpPr>
        <p:spPr>
          <a:xfrm>
            <a:off x="18536608" y="8763083"/>
            <a:ext cx="276860" cy="325755"/>
          </a:xfrm>
          <a:custGeom>
            <a:avLst/>
            <a:gdLst/>
            <a:ahLst/>
            <a:cxnLst/>
            <a:rect l="l" t="t" r="r" b="b"/>
            <a:pathLst>
              <a:path w="276859" h="325754">
                <a:moveTo>
                  <a:pt x="119891" y="0"/>
                </a:moveTo>
                <a:lnTo>
                  <a:pt x="0" y="0"/>
                </a:lnTo>
                <a:lnTo>
                  <a:pt x="0" y="325330"/>
                </a:lnTo>
                <a:lnTo>
                  <a:pt x="44605" y="325330"/>
                </a:lnTo>
                <a:lnTo>
                  <a:pt x="44605" y="324827"/>
                </a:lnTo>
                <a:lnTo>
                  <a:pt x="119891" y="324827"/>
                </a:lnTo>
                <a:lnTo>
                  <a:pt x="167997" y="319626"/>
                </a:lnTo>
                <a:lnTo>
                  <a:pt x="207226" y="304592"/>
                </a:lnTo>
                <a:lnTo>
                  <a:pt x="235443" y="282316"/>
                </a:lnTo>
                <a:lnTo>
                  <a:pt x="44605" y="282316"/>
                </a:lnTo>
                <a:lnTo>
                  <a:pt x="44605" y="42616"/>
                </a:lnTo>
                <a:lnTo>
                  <a:pt x="234480" y="42448"/>
                </a:lnTo>
                <a:lnTo>
                  <a:pt x="207412" y="20685"/>
                </a:lnTo>
                <a:lnTo>
                  <a:pt x="168143" y="5330"/>
                </a:lnTo>
                <a:lnTo>
                  <a:pt x="119891" y="0"/>
                </a:lnTo>
                <a:close/>
              </a:path>
              <a:path w="276859" h="325754">
                <a:moveTo>
                  <a:pt x="234480" y="42448"/>
                </a:moveTo>
                <a:lnTo>
                  <a:pt x="117902" y="42448"/>
                </a:lnTo>
                <a:lnTo>
                  <a:pt x="168921" y="50426"/>
                </a:lnTo>
                <a:lnTo>
                  <a:pt x="204391" y="73924"/>
                </a:lnTo>
                <a:lnTo>
                  <a:pt x="225097" y="112288"/>
                </a:lnTo>
                <a:lnTo>
                  <a:pt x="231825" y="164864"/>
                </a:lnTo>
                <a:lnTo>
                  <a:pt x="224857" y="216249"/>
                </a:lnTo>
                <a:lnTo>
                  <a:pt x="203959" y="252953"/>
                </a:lnTo>
                <a:lnTo>
                  <a:pt x="169142" y="274975"/>
                </a:lnTo>
                <a:lnTo>
                  <a:pt x="120415" y="282316"/>
                </a:lnTo>
                <a:lnTo>
                  <a:pt x="235443" y="282316"/>
                </a:lnTo>
                <a:lnTo>
                  <a:pt x="237636" y="280584"/>
                </a:lnTo>
                <a:lnTo>
                  <a:pt x="259286" y="248458"/>
                </a:lnTo>
                <a:lnTo>
                  <a:pt x="272233" y="209072"/>
                </a:lnTo>
                <a:lnTo>
                  <a:pt x="276536" y="163282"/>
                </a:lnTo>
                <a:lnTo>
                  <a:pt x="272262" y="117364"/>
                </a:lnTo>
                <a:lnTo>
                  <a:pt x="259379" y="77656"/>
                </a:lnTo>
                <a:lnTo>
                  <a:pt x="237793" y="45112"/>
                </a:lnTo>
                <a:lnTo>
                  <a:pt x="234480" y="42448"/>
                </a:lnTo>
                <a:close/>
              </a:path>
            </a:pathLst>
          </a:custGeom>
          <a:solidFill>
            <a:srgbClr val="2538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8" name="object 228"/>
          <p:cNvSpPr/>
          <p:nvPr/>
        </p:nvSpPr>
        <p:spPr>
          <a:xfrm>
            <a:off x="18850210" y="8835657"/>
            <a:ext cx="224154" cy="258445"/>
          </a:xfrm>
          <a:custGeom>
            <a:avLst/>
            <a:gdLst/>
            <a:ahLst/>
            <a:cxnLst/>
            <a:rect l="l" t="t" r="r" b="b"/>
            <a:pathLst>
              <a:path w="224155" h="258445">
                <a:moveTo>
                  <a:pt x="116959" y="0"/>
                </a:moveTo>
                <a:lnTo>
                  <a:pt x="66879" y="9527"/>
                </a:lnTo>
                <a:lnTo>
                  <a:pt x="30208" y="36100"/>
                </a:lnTo>
                <a:lnTo>
                  <a:pt x="7673" y="76703"/>
                </a:lnTo>
                <a:lnTo>
                  <a:pt x="0" y="128320"/>
                </a:lnTo>
                <a:lnTo>
                  <a:pt x="4966" y="170980"/>
                </a:lnTo>
                <a:lnTo>
                  <a:pt x="20231" y="206746"/>
                </a:lnTo>
                <a:lnTo>
                  <a:pt x="46342" y="234132"/>
                </a:lnTo>
                <a:lnTo>
                  <a:pt x="83847" y="251653"/>
                </a:lnTo>
                <a:lnTo>
                  <a:pt x="133294" y="257824"/>
                </a:lnTo>
                <a:lnTo>
                  <a:pt x="153092" y="257054"/>
                </a:lnTo>
                <a:lnTo>
                  <a:pt x="173568" y="254536"/>
                </a:lnTo>
                <a:lnTo>
                  <a:pt x="193120" y="249961"/>
                </a:lnTo>
                <a:lnTo>
                  <a:pt x="210150" y="243018"/>
                </a:lnTo>
                <a:lnTo>
                  <a:pt x="210150" y="217009"/>
                </a:lnTo>
                <a:lnTo>
                  <a:pt x="134760" y="217009"/>
                </a:lnTo>
                <a:lnTo>
                  <a:pt x="96634" y="212092"/>
                </a:lnTo>
                <a:lnTo>
                  <a:pt x="69277" y="198117"/>
                </a:lnTo>
                <a:lnTo>
                  <a:pt x="51757" y="176245"/>
                </a:lnTo>
                <a:lnTo>
                  <a:pt x="43140" y="147639"/>
                </a:lnTo>
                <a:lnTo>
                  <a:pt x="223972" y="147639"/>
                </a:lnTo>
                <a:lnTo>
                  <a:pt x="223972" y="128320"/>
                </a:lnTo>
                <a:lnTo>
                  <a:pt x="222020" y="111431"/>
                </a:lnTo>
                <a:lnTo>
                  <a:pt x="42616" y="111431"/>
                </a:lnTo>
                <a:lnTo>
                  <a:pt x="42616" y="111148"/>
                </a:lnTo>
                <a:lnTo>
                  <a:pt x="49474" y="81722"/>
                </a:lnTo>
                <a:lnTo>
                  <a:pt x="63558" y="58896"/>
                </a:lnTo>
                <a:lnTo>
                  <a:pt x="85259" y="44177"/>
                </a:lnTo>
                <a:lnTo>
                  <a:pt x="114970" y="39077"/>
                </a:lnTo>
                <a:lnTo>
                  <a:pt x="200555" y="39077"/>
                </a:lnTo>
                <a:lnTo>
                  <a:pt x="199090" y="35932"/>
                </a:lnTo>
                <a:lnTo>
                  <a:pt x="165883" y="9464"/>
                </a:lnTo>
                <a:lnTo>
                  <a:pt x="116959" y="0"/>
                </a:lnTo>
                <a:close/>
              </a:path>
              <a:path w="224155" h="258445">
                <a:moveTo>
                  <a:pt x="210150" y="203606"/>
                </a:moveTo>
                <a:lnTo>
                  <a:pt x="191788" y="209424"/>
                </a:lnTo>
                <a:lnTo>
                  <a:pt x="173044" y="213609"/>
                </a:lnTo>
                <a:lnTo>
                  <a:pt x="154005" y="216144"/>
                </a:lnTo>
                <a:lnTo>
                  <a:pt x="134760" y="217009"/>
                </a:lnTo>
                <a:lnTo>
                  <a:pt x="210150" y="217009"/>
                </a:lnTo>
                <a:lnTo>
                  <a:pt x="210150" y="203606"/>
                </a:lnTo>
                <a:close/>
              </a:path>
              <a:path w="224155" h="258445">
                <a:moveTo>
                  <a:pt x="200555" y="39077"/>
                </a:moveTo>
                <a:lnTo>
                  <a:pt x="114970" y="39077"/>
                </a:lnTo>
                <a:lnTo>
                  <a:pt x="142901" y="43905"/>
                </a:lnTo>
                <a:lnTo>
                  <a:pt x="162979" y="57981"/>
                </a:lnTo>
                <a:lnTo>
                  <a:pt x="175518" y="80693"/>
                </a:lnTo>
                <a:lnTo>
                  <a:pt x="180832" y="111431"/>
                </a:lnTo>
                <a:lnTo>
                  <a:pt x="222020" y="111431"/>
                </a:lnTo>
                <a:lnTo>
                  <a:pt x="217985" y="76513"/>
                </a:lnTo>
                <a:lnTo>
                  <a:pt x="200555" y="39077"/>
                </a:lnTo>
                <a:close/>
              </a:path>
            </a:pathLst>
          </a:custGeom>
          <a:solidFill>
            <a:srgbClr val="2538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9" name="object 229"/>
          <p:cNvSpPr/>
          <p:nvPr/>
        </p:nvSpPr>
        <p:spPr>
          <a:xfrm>
            <a:off x="19114391" y="8835825"/>
            <a:ext cx="181610" cy="257810"/>
          </a:xfrm>
          <a:custGeom>
            <a:avLst/>
            <a:gdLst/>
            <a:ahLst/>
            <a:cxnLst/>
            <a:rect l="l" t="t" r="r" b="b"/>
            <a:pathLst>
              <a:path w="181609" h="257809">
                <a:moveTo>
                  <a:pt x="1884" y="194255"/>
                </a:moveTo>
                <a:lnTo>
                  <a:pt x="1884" y="239301"/>
                </a:lnTo>
                <a:lnTo>
                  <a:pt x="22522" y="247651"/>
                </a:lnTo>
                <a:lnTo>
                  <a:pt x="43925" y="253525"/>
                </a:lnTo>
                <a:lnTo>
                  <a:pt x="65878" y="256875"/>
                </a:lnTo>
                <a:lnTo>
                  <a:pt x="88164" y="257657"/>
                </a:lnTo>
                <a:lnTo>
                  <a:pt x="130717" y="252148"/>
                </a:lnTo>
                <a:lnTo>
                  <a:pt x="159615" y="236986"/>
                </a:lnTo>
                <a:lnTo>
                  <a:pt x="172964" y="218527"/>
                </a:lnTo>
                <a:lnTo>
                  <a:pt x="90049" y="218527"/>
                </a:lnTo>
                <a:lnTo>
                  <a:pt x="67056" y="216453"/>
                </a:lnTo>
                <a:lnTo>
                  <a:pt x="44553" y="211672"/>
                </a:lnTo>
                <a:lnTo>
                  <a:pt x="22757" y="204251"/>
                </a:lnTo>
                <a:lnTo>
                  <a:pt x="1884" y="194255"/>
                </a:lnTo>
                <a:close/>
              </a:path>
              <a:path w="181609" h="257809">
                <a:moveTo>
                  <a:pt x="89630" y="0"/>
                </a:moveTo>
                <a:lnTo>
                  <a:pt x="51816" y="4774"/>
                </a:lnTo>
                <a:lnTo>
                  <a:pt x="23651" y="18512"/>
                </a:lnTo>
                <a:lnTo>
                  <a:pt x="6068" y="40339"/>
                </a:lnTo>
                <a:lnTo>
                  <a:pt x="0" y="69380"/>
                </a:lnTo>
                <a:lnTo>
                  <a:pt x="4491" y="96415"/>
                </a:lnTo>
                <a:lnTo>
                  <a:pt x="18494" y="117264"/>
                </a:lnTo>
                <a:lnTo>
                  <a:pt x="42804" y="133003"/>
                </a:lnTo>
                <a:lnTo>
                  <a:pt x="78217" y="144707"/>
                </a:lnTo>
                <a:lnTo>
                  <a:pt x="107699" y="153212"/>
                </a:lnTo>
                <a:lnTo>
                  <a:pt x="126619" y="162285"/>
                </a:lnTo>
                <a:lnTo>
                  <a:pt x="136703" y="172846"/>
                </a:lnTo>
                <a:lnTo>
                  <a:pt x="139681" y="185816"/>
                </a:lnTo>
                <a:lnTo>
                  <a:pt x="136535" y="199073"/>
                </a:lnTo>
                <a:lnTo>
                  <a:pt x="127155" y="209412"/>
                </a:lnTo>
                <a:lnTo>
                  <a:pt x="111631" y="216131"/>
                </a:lnTo>
                <a:lnTo>
                  <a:pt x="90049" y="218527"/>
                </a:lnTo>
                <a:lnTo>
                  <a:pt x="172964" y="218527"/>
                </a:lnTo>
                <a:lnTo>
                  <a:pt x="176085" y="214211"/>
                </a:lnTo>
                <a:lnTo>
                  <a:pt x="181355" y="185868"/>
                </a:lnTo>
                <a:lnTo>
                  <a:pt x="176144" y="157606"/>
                </a:lnTo>
                <a:lnTo>
                  <a:pt x="160557" y="136362"/>
                </a:lnTo>
                <a:lnTo>
                  <a:pt x="134663" y="120670"/>
                </a:lnTo>
                <a:lnTo>
                  <a:pt x="98531" y="109064"/>
                </a:lnTo>
                <a:lnTo>
                  <a:pt x="70333" y="100596"/>
                </a:lnTo>
                <a:lnTo>
                  <a:pt x="52707" y="91639"/>
                </a:lnTo>
                <a:lnTo>
                  <a:pt x="43622" y="81542"/>
                </a:lnTo>
                <a:lnTo>
                  <a:pt x="41045" y="69652"/>
                </a:lnTo>
                <a:lnTo>
                  <a:pt x="44167" y="56781"/>
                </a:lnTo>
                <a:lnTo>
                  <a:pt x="53375" y="47291"/>
                </a:lnTo>
                <a:lnTo>
                  <a:pt x="68433" y="41422"/>
                </a:lnTo>
                <a:lnTo>
                  <a:pt x="89107" y="39412"/>
                </a:lnTo>
                <a:lnTo>
                  <a:pt x="169418" y="39412"/>
                </a:lnTo>
                <a:lnTo>
                  <a:pt x="169418" y="17852"/>
                </a:lnTo>
                <a:lnTo>
                  <a:pt x="150370" y="9887"/>
                </a:lnTo>
                <a:lnTo>
                  <a:pt x="130585" y="4226"/>
                </a:lnTo>
                <a:lnTo>
                  <a:pt x="110269" y="915"/>
                </a:lnTo>
                <a:lnTo>
                  <a:pt x="89630" y="0"/>
                </a:lnTo>
                <a:close/>
              </a:path>
              <a:path w="181609" h="257809">
                <a:moveTo>
                  <a:pt x="169418" y="39412"/>
                </a:moveTo>
                <a:lnTo>
                  <a:pt x="89107" y="39412"/>
                </a:lnTo>
                <a:lnTo>
                  <a:pt x="108605" y="40842"/>
                </a:lnTo>
                <a:lnTo>
                  <a:pt x="128006" y="45102"/>
                </a:lnTo>
                <a:lnTo>
                  <a:pt x="148035" y="52147"/>
                </a:lnTo>
                <a:lnTo>
                  <a:pt x="169418" y="61935"/>
                </a:lnTo>
                <a:lnTo>
                  <a:pt x="169418" y="39412"/>
                </a:lnTo>
                <a:close/>
              </a:path>
            </a:pathLst>
          </a:custGeom>
          <a:solidFill>
            <a:srgbClr val="2538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0" name="object 230"/>
          <p:cNvSpPr/>
          <p:nvPr/>
        </p:nvSpPr>
        <p:spPr>
          <a:xfrm>
            <a:off x="19344856" y="8737231"/>
            <a:ext cx="209550" cy="351790"/>
          </a:xfrm>
          <a:custGeom>
            <a:avLst/>
            <a:gdLst/>
            <a:ahLst/>
            <a:cxnLst/>
            <a:rect l="l" t="t" r="r" b="b"/>
            <a:pathLst>
              <a:path w="209550" h="351790">
                <a:moveTo>
                  <a:pt x="42616" y="0"/>
                </a:moveTo>
                <a:lnTo>
                  <a:pt x="0" y="0"/>
                </a:lnTo>
                <a:lnTo>
                  <a:pt x="0" y="351298"/>
                </a:lnTo>
                <a:lnTo>
                  <a:pt x="42407" y="351298"/>
                </a:lnTo>
                <a:lnTo>
                  <a:pt x="42407" y="235364"/>
                </a:lnTo>
                <a:lnTo>
                  <a:pt x="97622" y="235364"/>
                </a:lnTo>
                <a:lnTo>
                  <a:pt x="88060" y="225448"/>
                </a:lnTo>
                <a:lnTo>
                  <a:pt x="93650" y="219595"/>
                </a:lnTo>
                <a:lnTo>
                  <a:pt x="42616" y="219595"/>
                </a:lnTo>
                <a:lnTo>
                  <a:pt x="42616" y="0"/>
                </a:lnTo>
                <a:close/>
              </a:path>
              <a:path w="209550" h="351790">
                <a:moveTo>
                  <a:pt x="97622" y="235364"/>
                </a:moveTo>
                <a:lnTo>
                  <a:pt x="42407" y="235364"/>
                </a:lnTo>
                <a:lnTo>
                  <a:pt x="151513" y="351298"/>
                </a:lnTo>
                <a:lnTo>
                  <a:pt x="209417" y="351298"/>
                </a:lnTo>
                <a:lnTo>
                  <a:pt x="97622" y="235364"/>
                </a:lnTo>
                <a:close/>
              </a:path>
              <a:path w="209550" h="351790">
                <a:moveTo>
                  <a:pt x="204496" y="103546"/>
                </a:moveTo>
                <a:lnTo>
                  <a:pt x="149000" y="103546"/>
                </a:lnTo>
                <a:lnTo>
                  <a:pt x="42616" y="219595"/>
                </a:lnTo>
                <a:lnTo>
                  <a:pt x="93650" y="219595"/>
                </a:lnTo>
                <a:lnTo>
                  <a:pt x="204496" y="103546"/>
                </a:lnTo>
                <a:close/>
              </a:path>
            </a:pathLst>
          </a:custGeom>
          <a:solidFill>
            <a:srgbClr val="2538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1" name="object 231"/>
          <p:cNvSpPr/>
          <p:nvPr/>
        </p:nvSpPr>
        <p:spPr>
          <a:xfrm>
            <a:off x="15699705" y="8880871"/>
            <a:ext cx="222532" cy="258107"/>
          </a:xfrm>
          <a:prstGeom prst="rect">
            <a:avLst/>
          </a:prstGeom>
          <a:blipFill>
            <a:blip r:embed="rId9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2" name="object 232"/>
          <p:cNvSpPr/>
          <p:nvPr/>
        </p:nvSpPr>
        <p:spPr>
          <a:xfrm>
            <a:off x="15589263" y="8712404"/>
            <a:ext cx="220979" cy="256540"/>
          </a:xfrm>
          <a:custGeom>
            <a:avLst/>
            <a:gdLst/>
            <a:ahLst/>
            <a:cxnLst/>
            <a:rect l="l" t="t" r="r" b="b"/>
            <a:pathLst>
              <a:path w="220980" h="256540">
                <a:moveTo>
                  <a:pt x="173188" y="0"/>
                </a:moveTo>
                <a:lnTo>
                  <a:pt x="1256" y="229678"/>
                </a:lnTo>
                <a:lnTo>
                  <a:pt x="0" y="233469"/>
                </a:lnTo>
                <a:lnTo>
                  <a:pt x="0" y="237364"/>
                </a:lnTo>
                <a:lnTo>
                  <a:pt x="133294" y="256243"/>
                </a:lnTo>
                <a:lnTo>
                  <a:pt x="197795" y="170319"/>
                </a:lnTo>
                <a:lnTo>
                  <a:pt x="218569" y="126629"/>
                </a:lnTo>
                <a:lnTo>
                  <a:pt x="220804" y="80036"/>
                </a:lnTo>
                <a:lnTo>
                  <a:pt x="205409" y="36000"/>
                </a:lnTo>
                <a:lnTo>
                  <a:pt x="173188" y="0"/>
                </a:lnTo>
                <a:close/>
              </a:path>
            </a:pathLst>
          </a:custGeom>
          <a:solidFill>
            <a:srgbClr val="2684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3" name="object 233"/>
          <p:cNvSpPr txBox="1"/>
          <p:nvPr/>
        </p:nvSpPr>
        <p:spPr>
          <a:xfrm>
            <a:off x="2133831" y="8730489"/>
            <a:ext cx="301625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spc="-155" dirty="0">
                <a:solidFill>
                  <a:srgbClr val="091E42"/>
                </a:solidFill>
                <a:latin typeface="Verdana"/>
                <a:cs typeface="Verdana"/>
              </a:rPr>
              <a:t>Data </a:t>
            </a:r>
            <a:r>
              <a:rPr sz="2300" spc="-114" dirty="0">
                <a:solidFill>
                  <a:srgbClr val="091E42"/>
                </a:solidFill>
                <a:latin typeface="Verdana"/>
                <a:cs typeface="Verdana"/>
              </a:rPr>
              <a:t>Science</a:t>
            </a:r>
            <a:r>
              <a:rPr sz="2300" spc="-459" dirty="0">
                <a:solidFill>
                  <a:srgbClr val="091E42"/>
                </a:solidFill>
                <a:latin typeface="Verdana"/>
                <a:cs typeface="Verdana"/>
              </a:rPr>
              <a:t> </a:t>
            </a:r>
            <a:r>
              <a:rPr sz="2300" spc="-185" dirty="0">
                <a:solidFill>
                  <a:srgbClr val="091E42"/>
                </a:solidFill>
                <a:latin typeface="Verdana"/>
                <a:cs typeface="Verdana"/>
              </a:rPr>
              <a:t>(Support)</a:t>
            </a:r>
            <a:endParaRPr sz="2300">
              <a:latin typeface="Verdana"/>
              <a:cs typeface="Verdana"/>
            </a:endParaRPr>
          </a:p>
        </p:txBody>
      </p:sp>
      <p:sp>
        <p:nvSpPr>
          <p:cNvPr id="234" name="object 234"/>
          <p:cNvSpPr/>
          <p:nvPr/>
        </p:nvSpPr>
        <p:spPr>
          <a:xfrm>
            <a:off x="9324595" y="4995952"/>
            <a:ext cx="2327910" cy="2327910"/>
          </a:xfrm>
          <a:custGeom>
            <a:avLst/>
            <a:gdLst/>
            <a:ahLst/>
            <a:cxnLst/>
            <a:rect l="l" t="t" r="r" b="b"/>
            <a:pathLst>
              <a:path w="2327909" h="2327909">
                <a:moveTo>
                  <a:pt x="1163776" y="0"/>
                </a:moveTo>
                <a:lnTo>
                  <a:pt x="1115806" y="970"/>
                </a:lnTo>
                <a:lnTo>
                  <a:pt x="1068331" y="3858"/>
                </a:lnTo>
                <a:lnTo>
                  <a:pt x="1021386" y="8624"/>
                </a:lnTo>
                <a:lnTo>
                  <a:pt x="975010" y="15232"/>
                </a:lnTo>
                <a:lnTo>
                  <a:pt x="929241" y="23645"/>
                </a:lnTo>
                <a:lnTo>
                  <a:pt x="884114" y="33824"/>
                </a:lnTo>
                <a:lnTo>
                  <a:pt x="839668" y="45733"/>
                </a:lnTo>
                <a:lnTo>
                  <a:pt x="795941" y="59333"/>
                </a:lnTo>
                <a:lnTo>
                  <a:pt x="752969" y="74588"/>
                </a:lnTo>
                <a:lnTo>
                  <a:pt x="710791" y="91460"/>
                </a:lnTo>
                <a:lnTo>
                  <a:pt x="669443" y="109912"/>
                </a:lnTo>
                <a:lnTo>
                  <a:pt x="628963" y="129906"/>
                </a:lnTo>
                <a:lnTo>
                  <a:pt x="589389" y="151404"/>
                </a:lnTo>
                <a:lnTo>
                  <a:pt x="550758" y="174370"/>
                </a:lnTo>
                <a:lnTo>
                  <a:pt x="513107" y="198766"/>
                </a:lnTo>
                <a:lnTo>
                  <a:pt x="476474" y="224554"/>
                </a:lnTo>
                <a:lnTo>
                  <a:pt x="440897" y="251697"/>
                </a:lnTo>
                <a:lnTo>
                  <a:pt x="406412" y="280157"/>
                </a:lnTo>
                <a:lnTo>
                  <a:pt x="373057" y="309897"/>
                </a:lnTo>
                <a:lnTo>
                  <a:pt x="340870" y="340880"/>
                </a:lnTo>
                <a:lnTo>
                  <a:pt x="309888" y="373069"/>
                </a:lnTo>
                <a:lnTo>
                  <a:pt x="280149" y="406425"/>
                </a:lnTo>
                <a:lnTo>
                  <a:pt x="251689" y="440911"/>
                </a:lnTo>
                <a:lnTo>
                  <a:pt x="224547" y="476490"/>
                </a:lnTo>
                <a:lnTo>
                  <a:pt x="198760" y="513125"/>
                </a:lnTo>
                <a:lnTo>
                  <a:pt x="174365" y="550777"/>
                </a:lnTo>
                <a:lnTo>
                  <a:pt x="151400" y="589410"/>
                </a:lnTo>
                <a:lnTo>
                  <a:pt x="129902" y="628986"/>
                </a:lnTo>
                <a:lnTo>
                  <a:pt x="109909" y="669468"/>
                </a:lnTo>
                <a:lnTo>
                  <a:pt x="91458" y="710817"/>
                </a:lnTo>
                <a:lnTo>
                  <a:pt x="74586" y="752998"/>
                </a:lnTo>
                <a:lnTo>
                  <a:pt x="59332" y="795972"/>
                </a:lnTo>
                <a:lnTo>
                  <a:pt x="45732" y="839701"/>
                </a:lnTo>
                <a:lnTo>
                  <a:pt x="33823" y="884150"/>
                </a:lnTo>
                <a:lnTo>
                  <a:pt x="23644" y="929279"/>
                </a:lnTo>
                <a:lnTo>
                  <a:pt x="15232" y="975051"/>
                </a:lnTo>
                <a:lnTo>
                  <a:pt x="8624" y="1021430"/>
                </a:lnTo>
                <a:lnTo>
                  <a:pt x="3858" y="1068377"/>
                </a:lnTo>
                <a:lnTo>
                  <a:pt x="970" y="1115856"/>
                </a:lnTo>
                <a:lnTo>
                  <a:pt x="0" y="1163828"/>
                </a:lnTo>
                <a:lnTo>
                  <a:pt x="970" y="1211800"/>
                </a:lnTo>
                <a:lnTo>
                  <a:pt x="3858" y="1259279"/>
                </a:lnTo>
                <a:lnTo>
                  <a:pt x="8624" y="1306226"/>
                </a:lnTo>
                <a:lnTo>
                  <a:pt x="15232" y="1352605"/>
                </a:lnTo>
                <a:lnTo>
                  <a:pt x="23644" y="1398377"/>
                </a:lnTo>
                <a:lnTo>
                  <a:pt x="33823" y="1443506"/>
                </a:lnTo>
                <a:lnTo>
                  <a:pt x="45732" y="1487954"/>
                </a:lnTo>
                <a:lnTo>
                  <a:pt x="59332" y="1531684"/>
                </a:lnTo>
                <a:lnTo>
                  <a:pt x="74586" y="1574658"/>
                </a:lnTo>
                <a:lnTo>
                  <a:pt x="91458" y="1616839"/>
                </a:lnTo>
                <a:lnTo>
                  <a:pt x="109909" y="1658188"/>
                </a:lnTo>
                <a:lnTo>
                  <a:pt x="129902" y="1698670"/>
                </a:lnTo>
                <a:lnTo>
                  <a:pt x="151400" y="1738246"/>
                </a:lnTo>
                <a:lnTo>
                  <a:pt x="174365" y="1776879"/>
                </a:lnTo>
                <a:lnTo>
                  <a:pt x="198760" y="1814531"/>
                </a:lnTo>
                <a:lnTo>
                  <a:pt x="224547" y="1851166"/>
                </a:lnTo>
                <a:lnTo>
                  <a:pt x="251689" y="1886745"/>
                </a:lnTo>
                <a:lnTo>
                  <a:pt x="280149" y="1921231"/>
                </a:lnTo>
                <a:lnTo>
                  <a:pt x="309888" y="1954587"/>
                </a:lnTo>
                <a:lnTo>
                  <a:pt x="340870" y="1986775"/>
                </a:lnTo>
                <a:lnTo>
                  <a:pt x="373057" y="2017758"/>
                </a:lnTo>
                <a:lnTo>
                  <a:pt x="406412" y="2047499"/>
                </a:lnTo>
                <a:lnTo>
                  <a:pt x="440897" y="2075959"/>
                </a:lnTo>
                <a:lnTo>
                  <a:pt x="476474" y="2103102"/>
                </a:lnTo>
                <a:lnTo>
                  <a:pt x="513107" y="2128890"/>
                </a:lnTo>
                <a:lnTo>
                  <a:pt x="550758" y="2153286"/>
                </a:lnTo>
                <a:lnTo>
                  <a:pt x="589389" y="2176252"/>
                </a:lnTo>
                <a:lnTo>
                  <a:pt x="628963" y="2197750"/>
                </a:lnTo>
                <a:lnTo>
                  <a:pt x="669443" y="2217744"/>
                </a:lnTo>
                <a:lnTo>
                  <a:pt x="710791" y="2236196"/>
                </a:lnTo>
                <a:lnTo>
                  <a:pt x="752969" y="2253068"/>
                </a:lnTo>
                <a:lnTo>
                  <a:pt x="795941" y="2268323"/>
                </a:lnTo>
                <a:lnTo>
                  <a:pt x="839668" y="2281923"/>
                </a:lnTo>
                <a:lnTo>
                  <a:pt x="884114" y="2293832"/>
                </a:lnTo>
                <a:lnTo>
                  <a:pt x="929241" y="2304011"/>
                </a:lnTo>
                <a:lnTo>
                  <a:pt x="975010" y="2312424"/>
                </a:lnTo>
                <a:lnTo>
                  <a:pt x="1021386" y="2319032"/>
                </a:lnTo>
                <a:lnTo>
                  <a:pt x="1068331" y="2323798"/>
                </a:lnTo>
                <a:lnTo>
                  <a:pt x="1115806" y="2326686"/>
                </a:lnTo>
                <a:lnTo>
                  <a:pt x="1163776" y="2327656"/>
                </a:lnTo>
                <a:lnTo>
                  <a:pt x="1211752" y="2326686"/>
                </a:lnTo>
                <a:lnTo>
                  <a:pt x="1259234" y="2323798"/>
                </a:lnTo>
                <a:lnTo>
                  <a:pt x="1306184" y="2319032"/>
                </a:lnTo>
                <a:lnTo>
                  <a:pt x="1352565" y="2312424"/>
                </a:lnTo>
                <a:lnTo>
                  <a:pt x="1398340" y="2304011"/>
                </a:lnTo>
                <a:lnTo>
                  <a:pt x="1443472" y="2293832"/>
                </a:lnTo>
                <a:lnTo>
                  <a:pt x="1487922" y="2281923"/>
                </a:lnTo>
                <a:lnTo>
                  <a:pt x="1531653" y="2268323"/>
                </a:lnTo>
                <a:lnTo>
                  <a:pt x="1574628" y="2253068"/>
                </a:lnTo>
                <a:lnTo>
                  <a:pt x="1616810" y="2236196"/>
                </a:lnTo>
                <a:lnTo>
                  <a:pt x="1658161" y="2217744"/>
                </a:lnTo>
                <a:lnTo>
                  <a:pt x="1698643" y="2197750"/>
                </a:lnTo>
                <a:lnTo>
                  <a:pt x="1738219" y="2176252"/>
                </a:lnTo>
                <a:lnTo>
                  <a:pt x="1776853" y="2153286"/>
                </a:lnTo>
                <a:lnTo>
                  <a:pt x="1814505" y="2128890"/>
                </a:lnTo>
                <a:lnTo>
                  <a:pt x="1851140" y="2103102"/>
                </a:lnTo>
                <a:lnTo>
                  <a:pt x="1886719" y="2075959"/>
                </a:lnTo>
                <a:lnTo>
                  <a:pt x="1921205" y="2047499"/>
                </a:lnTo>
                <a:lnTo>
                  <a:pt x="1954560" y="2017758"/>
                </a:lnTo>
                <a:lnTo>
                  <a:pt x="1986748" y="1986775"/>
                </a:lnTo>
                <a:lnTo>
                  <a:pt x="2017730" y="1954587"/>
                </a:lnTo>
                <a:lnTo>
                  <a:pt x="2047470" y="1921231"/>
                </a:lnTo>
                <a:lnTo>
                  <a:pt x="2075930" y="1886745"/>
                </a:lnTo>
                <a:lnTo>
                  <a:pt x="2103072" y="1851166"/>
                </a:lnTo>
                <a:lnTo>
                  <a:pt x="2128859" y="1814531"/>
                </a:lnTo>
                <a:lnTo>
                  <a:pt x="2153254" y="1776879"/>
                </a:lnTo>
                <a:lnTo>
                  <a:pt x="2176218" y="1738246"/>
                </a:lnTo>
                <a:lnTo>
                  <a:pt x="2197716" y="1698670"/>
                </a:lnTo>
                <a:lnTo>
                  <a:pt x="2217709" y="1658188"/>
                </a:lnTo>
                <a:lnTo>
                  <a:pt x="2236159" y="1616839"/>
                </a:lnTo>
                <a:lnTo>
                  <a:pt x="2253031" y="1574658"/>
                </a:lnTo>
                <a:lnTo>
                  <a:pt x="2268285" y="1531684"/>
                </a:lnTo>
                <a:lnTo>
                  <a:pt x="2281885" y="1487954"/>
                </a:lnTo>
                <a:lnTo>
                  <a:pt x="2293792" y="1443506"/>
                </a:lnTo>
                <a:lnTo>
                  <a:pt x="2303971" y="1398377"/>
                </a:lnTo>
                <a:lnTo>
                  <a:pt x="2312383" y="1352605"/>
                </a:lnTo>
                <a:lnTo>
                  <a:pt x="2318991" y="1306226"/>
                </a:lnTo>
                <a:lnTo>
                  <a:pt x="2323757" y="1259279"/>
                </a:lnTo>
                <a:lnTo>
                  <a:pt x="2326644" y="1211800"/>
                </a:lnTo>
                <a:lnTo>
                  <a:pt x="2327614" y="1163828"/>
                </a:lnTo>
                <a:lnTo>
                  <a:pt x="2326644" y="1115856"/>
                </a:lnTo>
                <a:lnTo>
                  <a:pt x="2323757" y="1068377"/>
                </a:lnTo>
                <a:lnTo>
                  <a:pt x="2318991" y="1021430"/>
                </a:lnTo>
                <a:lnTo>
                  <a:pt x="2312383" y="975051"/>
                </a:lnTo>
                <a:lnTo>
                  <a:pt x="2303971" y="929279"/>
                </a:lnTo>
                <a:lnTo>
                  <a:pt x="2293792" y="884150"/>
                </a:lnTo>
                <a:lnTo>
                  <a:pt x="2281885" y="839701"/>
                </a:lnTo>
                <a:lnTo>
                  <a:pt x="2268285" y="795972"/>
                </a:lnTo>
                <a:lnTo>
                  <a:pt x="2253031" y="752998"/>
                </a:lnTo>
                <a:lnTo>
                  <a:pt x="2236159" y="710817"/>
                </a:lnTo>
                <a:lnTo>
                  <a:pt x="2217709" y="669468"/>
                </a:lnTo>
                <a:lnTo>
                  <a:pt x="2197716" y="628986"/>
                </a:lnTo>
                <a:lnTo>
                  <a:pt x="2176218" y="589410"/>
                </a:lnTo>
                <a:lnTo>
                  <a:pt x="2153254" y="550777"/>
                </a:lnTo>
                <a:lnTo>
                  <a:pt x="2128859" y="513125"/>
                </a:lnTo>
                <a:lnTo>
                  <a:pt x="2103072" y="476490"/>
                </a:lnTo>
                <a:lnTo>
                  <a:pt x="2075930" y="440911"/>
                </a:lnTo>
                <a:lnTo>
                  <a:pt x="2047470" y="406425"/>
                </a:lnTo>
                <a:lnTo>
                  <a:pt x="2017730" y="373069"/>
                </a:lnTo>
                <a:lnTo>
                  <a:pt x="1986748" y="340880"/>
                </a:lnTo>
                <a:lnTo>
                  <a:pt x="1954560" y="309897"/>
                </a:lnTo>
                <a:lnTo>
                  <a:pt x="1921205" y="280157"/>
                </a:lnTo>
                <a:lnTo>
                  <a:pt x="1886719" y="251697"/>
                </a:lnTo>
                <a:lnTo>
                  <a:pt x="1851140" y="224554"/>
                </a:lnTo>
                <a:lnTo>
                  <a:pt x="1814505" y="198766"/>
                </a:lnTo>
                <a:lnTo>
                  <a:pt x="1776853" y="174370"/>
                </a:lnTo>
                <a:lnTo>
                  <a:pt x="1738219" y="151404"/>
                </a:lnTo>
                <a:lnTo>
                  <a:pt x="1698643" y="129906"/>
                </a:lnTo>
                <a:lnTo>
                  <a:pt x="1658161" y="109912"/>
                </a:lnTo>
                <a:lnTo>
                  <a:pt x="1616810" y="91460"/>
                </a:lnTo>
                <a:lnTo>
                  <a:pt x="1574628" y="74588"/>
                </a:lnTo>
                <a:lnTo>
                  <a:pt x="1531653" y="59333"/>
                </a:lnTo>
                <a:lnTo>
                  <a:pt x="1487922" y="45733"/>
                </a:lnTo>
                <a:lnTo>
                  <a:pt x="1443472" y="33824"/>
                </a:lnTo>
                <a:lnTo>
                  <a:pt x="1398340" y="23645"/>
                </a:lnTo>
                <a:lnTo>
                  <a:pt x="1352565" y="15232"/>
                </a:lnTo>
                <a:lnTo>
                  <a:pt x="1306184" y="8624"/>
                </a:lnTo>
                <a:lnTo>
                  <a:pt x="1259234" y="3858"/>
                </a:lnTo>
                <a:lnTo>
                  <a:pt x="1211752" y="970"/>
                </a:lnTo>
                <a:lnTo>
                  <a:pt x="1163776" y="0"/>
                </a:lnTo>
                <a:close/>
              </a:path>
            </a:pathLst>
          </a:custGeom>
          <a:solidFill>
            <a:srgbClr val="34456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5" name="object 235"/>
          <p:cNvSpPr/>
          <p:nvPr/>
        </p:nvSpPr>
        <p:spPr>
          <a:xfrm>
            <a:off x="9797251" y="6725648"/>
            <a:ext cx="1382303" cy="597960"/>
          </a:xfrm>
          <a:prstGeom prst="rect">
            <a:avLst/>
          </a:prstGeom>
          <a:blipFill>
            <a:blip r:embed="rId9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6" name="object 236"/>
          <p:cNvSpPr/>
          <p:nvPr/>
        </p:nvSpPr>
        <p:spPr>
          <a:xfrm>
            <a:off x="10130888" y="6725648"/>
            <a:ext cx="357505" cy="342900"/>
          </a:xfrm>
          <a:custGeom>
            <a:avLst/>
            <a:gdLst/>
            <a:ahLst/>
            <a:cxnLst/>
            <a:rect l="l" t="t" r="r" b="b"/>
            <a:pathLst>
              <a:path w="357504" h="342900">
                <a:moveTo>
                  <a:pt x="357483" y="0"/>
                </a:moveTo>
                <a:lnTo>
                  <a:pt x="171687" y="0"/>
                </a:lnTo>
                <a:lnTo>
                  <a:pt x="121477" y="2348"/>
                </a:lnTo>
                <a:lnTo>
                  <a:pt x="72593" y="9253"/>
                </a:lnTo>
                <a:lnTo>
                  <a:pt x="25247" y="20503"/>
                </a:lnTo>
                <a:lnTo>
                  <a:pt x="0" y="29021"/>
                </a:lnTo>
                <a:lnTo>
                  <a:pt x="116" y="30756"/>
                </a:lnTo>
                <a:lnTo>
                  <a:pt x="9707" y="77699"/>
                </a:lnTo>
                <a:lnTo>
                  <a:pt x="25167" y="122211"/>
                </a:lnTo>
                <a:lnTo>
                  <a:pt x="46066" y="163861"/>
                </a:lnTo>
                <a:lnTo>
                  <a:pt x="71974" y="202221"/>
                </a:lnTo>
                <a:lnTo>
                  <a:pt x="102462" y="236860"/>
                </a:lnTo>
                <a:lnTo>
                  <a:pt x="137099" y="267349"/>
                </a:lnTo>
                <a:lnTo>
                  <a:pt x="175455" y="293258"/>
                </a:lnTo>
                <a:lnTo>
                  <a:pt x="217102" y="314158"/>
                </a:lnTo>
                <a:lnTo>
                  <a:pt x="261609" y="329618"/>
                </a:lnTo>
                <a:lnTo>
                  <a:pt x="308545" y="339210"/>
                </a:lnTo>
                <a:lnTo>
                  <a:pt x="357483" y="342502"/>
                </a:lnTo>
                <a:lnTo>
                  <a:pt x="357483" y="0"/>
                </a:lnTo>
                <a:close/>
              </a:path>
            </a:pathLst>
          </a:custGeom>
          <a:solidFill>
            <a:srgbClr val="FF99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7" name="object 237"/>
          <p:cNvSpPr/>
          <p:nvPr/>
        </p:nvSpPr>
        <p:spPr>
          <a:xfrm>
            <a:off x="10020637" y="7058340"/>
            <a:ext cx="80510" cy="80521"/>
          </a:xfrm>
          <a:prstGeom prst="rect">
            <a:avLst/>
          </a:prstGeom>
          <a:blipFill>
            <a:blip r:embed="rId9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8" name="object 238"/>
          <p:cNvSpPr/>
          <p:nvPr/>
        </p:nvSpPr>
        <p:spPr>
          <a:xfrm>
            <a:off x="10151533" y="7058340"/>
            <a:ext cx="80500" cy="80521"/>
          </a:xfrm>
          <a:prstGeom prst="rect">
            <a:avLst/>
          </a:prstGeom>
          <a:blipFill>
            <a:blip r:embed="rId9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9" name="object 239"/>
          <p:cNvSpPr/>
          <p:nvPr/>
        </p:nvSpPr>
        <p:spPr>
          <a:xfrm>
            <a:off x="10900505" y="5831456"/>
            <a:ext cx="363967" cy="363926"/>
          </a:xfrm>
          <a:prstGeom prst="rect">
            <a:avLst/>
          </a:prstGeom>
          <a:blipFill>
            <a:blip r:embed="rId9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0" name="object 240"/>
          <p:cNvSpPr/>
          <p:nvPr/>
        </p:nvSpPr>
        <p:spPr>
          <a:xfrm>
            <a:off x="9712384" y="5831456"/>
            <a:ext cx="363936" cy="363926"/>
          </a:xfrm>
          <a:prstGeom prst="rect">
            <a:avLst/>
          </a:prstGeom>
          <a:blipFill>
            <a:blip r:embed="rId9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1" name="object 241"/>
          <p:cNvSpPr/>
          <p:nvPr/>
        </p:nvSpPr>
        <p:spPr>
          <a:xfrm>
            <a:off x="10297455" y="6472892"/>
            <a:ext cx="381904" cy="596379"/>
          </a:xfrm>
          <a:prstGeom prst="rect">
            <a:avLst/>
          </a:prstGeom>
          <a:blipFill>
            <a:blip r:embed="rId9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2" name="object 242"/>
          <p:cNvSpPr/>
          <p:nvPr/>
        </p:nvSpPr>
        <p:spPr>
          <a:xfrm>
            <a:off x="10297455" y="6472892"/>
            <a:ext cx="382270" cy="257175"/>
          </a:xfrm>
          <a:custGeom>
            <a:avLst/>
            <a:gdLst/>
            <a:ahLst/>
            <a:cxnLst/>
            <a:rect l="l" t="t" r="r" b="b"/>
            <a:pathLst>
              <a:path w="382270" h="257175">
                <a:moveTo>
                  <a:pt x="381904" y="0"/>
                </a:moveTo>
                <a:lnTo>
                  <a:pt x="0" y="0"/>
                </a:lnTo>
                <a:lnTo>
                  <a:pt x="0" y="65621"/>
                </a:lnTo>
                <a:lnTo>
                  <a:pt x="5043" y="109405"/>
                </a:lnTo>
                <a:lnTo>
                  <a:pt x="19408" y="149599"/>
                </a:lnTo>
                <a:lnTo>
                  <a:pt x="41947" y="185055"/>
                </a:lnTo>
                <a:lnTo>
                  <a:pt x="71515" y="214627"/>
                </a:lnTo>
                <a:lnTo>
                  <a:pt x="106964" y="237169"/>
                </a:lnTo>
                <a:lnTo>
                  <a:pt x="147146" y="251535"/>
                </a:lnTo>
                <a:lnTo>
                  <a:pt x="190915" y="256578"/>
                </a:lnTo>
                <a:lnTo>
                  <a:pt x="234728" y="251535"/>
                </a:lnTo>
                <a:lnTo>
                  <a:pt x="274936" y="237169"/>
                </a:lnTo>
                <a:lnTo>
                  <a:pt x="310397" y="214627"/>
                </a:lnTo>
                <a:lnTo>
                  <a:pt x="339967" y="185055"/>
                </a:lnTo>
                <a:lnTo>
                  <a:pt x="362503" y="149599"/>
                </a:lnTo>
                <a:lnTo>
                  <a:pt x="376863" y="109405"/>
                </a:lnTo>
                <a:lnTo>
                  <a:pt x="381904" y="65621"/>
                </a:lnTo>
                <a:lnTo>
                  <a:pt x="381904" y="0"/>
                </a:lnTo>
                <a:close/>
              </a:path>
            </a:pathLst>
          </a:custGeom>
          <a:solidFill>
            <a:srgbClr val="FF8B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3" name="object 243"/>
          <p:cNvSpPr/>
          <p:nvPr/>
        </p:nvSpPr>
        <p:spPr>
          <a:xfrm>
            <a:off x="10299683" y="6472892"/>
            <a:ext cx="377825" cy="172085"/>
          </a:xfrm>
          <a:custGeom>
            <a:avLst/>
            <a:gdLst/>
            <a:ahLst/>
            <a:cxnLst/>
            <a:rect l="l" t="t" r="r" b="b"/>
            <a:pathLst>
              <a:path w="377825" h="172084">
                <a:moveTo>
                  <a:pt x="377450" y="0"/>
                </a:moveTo>
                <a:lnTo>
                  <a:pt x="0" y="0"/>
                </a:lnTo>
                <a:lnTo>
                  <a:pt x="2815" y="24445"/>
                </a:lnTo>
                <a:lnTo>
                  <a:pt x="17180" y="64638"/>
                </a:lnTo>
                <a:lnTo>
                  <a:pt x="39720" y="100094"/>
                </a:lnTo>
                <a:lnTo>
                  <a:pt x="69288" y="129666"/>
                </a:lnTo>
                <a:lnTo>
                  <a:pt x="104736" y="152208"/>
                </a:lnTo>
                <a:lnTo>
                  <a:pt x="144918" y="166574"/>
                </a:lnTo>
                <a:lnTo>
                  <a:pt x="188688" y="171617"/>
                </a:lnTo>
                <a:lnTo>
                  <a:pt x="232500" y="166574"/>
                </a:lnTo>
                <a:lnTo>
                  <a:pt x="272709" y="152208"/>
                </a:lnTo>
                <a:lnTo>
                  <a:pt x="308169" y="129666"/>
                </a:lnTo>
                <a:lnTo>
                  <a:pt x="337739" y="100094"/>
                </a:lnTo>
                <a:lnTo>
                  <a:pt x="360276" y="64638"/>
                </a:lnTo>
                <a:lnTo>
                  <a:pt x="374636" y="24445"/>
                </a:lnTo>
                <a:lnTo>
                  <a:pt x="377450" y="0"/>
                </a:lnTo>
                <a:close/>
              </a:path>
            </a:pathLst>
          </a:custGeom>
          <a:solidFill>
            <a:srgbClr val="FF8B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4" name="object 244"/>
          <p:cNvSpPr/>
          <p:nvPr/>
        </p:nvSpPr>
        <p:spPr>
          <a:xfrm>
            <a:off x="9885081" y="5238594"/>
            <a:ext cx="1206727" cy="1358827"/>
          </a:xfrm>
          <a:prstGeom prst="rect">
            <a:avLst/>
          </a:prstGeom>
          <a:blipFill>
            <a:blip r:embed="rId9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5" name="object 245"/>
          <p:cNvSpPr/>
          <p:nvPr/>
        </p:nvSpPr>
        <p:spPr>
          <a:xfrm>
            <a:off x="10266963" y="5238594"/>
            <a:ext cx="290195" cy="277495"/>
          </a:xfrm>
          <a:custGeom>
            <a:avLst/>
            <a:gdLst/>
            <a:ahLst/>
            <a:cxnLst/>
            <a:rect l="l" t="t" r="r" b="b"/>
            <a:pathLst>
              <a:path w="290195" h="277495">
                <a:moveTo>
                  <a:pt x="224131" y="0"/>
                </a:moveTo>
                <a:lnTo>
                  <a:pt x="221408" y="0"/>
                </a:lnTo>
                <a:lnTo>
                  <a:pt x="174268" y="1820"/>
                </a:lnTo>
                <a:lnTo>
                  <a:pt x="128118" y="7181"/>
                </a:lnTo>
                <a:lnTo>
                  <a:pt x="83094" y="15949"/>
                </a:lnTo>
                <a:lnTo>
                  <a:pt x="39330" y="27988"/>
                </a:lnTo>
                <a:lnTo>
                  <a:pt x="0" y="42076"/>
                </a:lnTo>
                <a:lnTo>
                  <a:pt x="70450" y="185481"/>
                </a:lnTo>
                <a:lnTo>
                  <a:pt x="103656" y="233041"/>
                </a:lnTo>
                <a:lnTo>
                  <a:pt x="145922" y="264431"/>
                </a:lnTo>
                <a:lnTo>
                  <a:pt x="191909" y="276998"/>
                </a:lnTo>
                <a:lnTo>
                  <a:pt x="236277" y="268086"/>
                </a:lnTo>
                <a:lnTo>
                  <a:pt x="270486" y="238397"/>
                </a:lnTo>
                <a:lnTo>
                  <a:pt x="288645" y="194312"/>
                </a:lnTo>
                <a:lnTo>
                  <a:pt x="289625" y="141673"/>
                </a:lnTo>
                <a:lnTo>
                  <a:pt x="272297" y="86321"/>
                </a:lnTo>
                <a:lnTo>
                  <a:pt x="229914" y="75"/>
                </a:lnTo>
                <a:lnTo>
                  <a:pt x="229471" y="52"/>
                </a:lnTo>
                <a:lnTo>
                  <a:pt x="224131" y="0"/>
                </a:lnTo>
                <a:close/>
              </a:path>
            </a:pathLst>
          </a:custGeom>
          <a:solidFill>
            <a:srgbClr val="FFAB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6" name="object 246"/>
          <p:cNvSpPr/>
          <p:nvPr/>
        </p:nvSpPr>
        <p:spPr>
          <a:xfrm>
            <a:off x="10720302" y="5867318"/>
            <a:ext cx="98426" cy="98426"/>
          </a:xfrm>
          <a:prstGeom prst="rect">
            <a:avLst/>
          </a:prstGeom>
          <a:blipFill>
            <a:blip r:embed="rId9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7" name="object 247"/>
          <p:cNvSpPr/>
          <p:nvPr/>
        </p:nvSpPr>
        <p:spPr>
          <a:xfrm>
            <a:off x="10158120" y="5865109"/>
            <a:ext cx="98415" cy="98426"/>
          </a:xfrm>
          <a:prstGeom prst="rect">
            <a:avLst/>
          </a:prstGeom>
          <a:blipFill>
            <a:blip r:embed="rId10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8" name="object 248"/>
          <p:cNvSpPr/>
          <p:nvPr/>
        </p:nvSpPr>
        <p:spPr>
          <a:xfrm>
            <a:off x="10085232" y="5791939"/>
            <a:ext cx="244475" cy="123189"/>
          </a:xfrm>
          <a:custGeom>
            <a:avLst/>
            <a:gdLst/>
            <a:ahLst/>
            <a:cxnLst/>
            <a:rect l="l" t="t" r="r" b="b"/>
            <a:pathLst>
              <a:path w="244475" h="123189">
                <a:moveTo>
                  <a:pt x="0" y="122110"/>
                </a:moveTo>
                <a:lnTo>
                  <a:pt x="9702" y="74494"/>
                </a:lnTo>
                <a:lnTo>
                  <a:pt x="35954" y="35653"/>
                </a:lnTo>
                <a:lnTo>
                  <a:pt x="74820" y="9513"/>
                </a:lnTo>
                <a:lnTo>
                  <a:pt x="122365" y="0"/>
                </a:lnTo>
                <a:lnTo>
                  <a:pt x="169862" y="9726"/>
                </a:lnTo>
                <a:lnTo>
                  <a:pt x="208610" y="36043"/>
                </a:lnTo>
                <a:lnTo>
                  <a:pt x="234688" y="75004"/>
                </a:lnTo>
                <a:lnTo>
                  <a:pt x="244175" y="122665"/>
                </a:lnTo>
              </a:path>
            </a:pathLst>
          </a:custGeom>
          <a:ln w="27277">
            <a:solidFill>
              <a:srgbClr val="FFAB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9" name="object 249"/>
          <p:cNvSpPr/>
          <p:nvPr/>
        </p:nvSpPr>
        <p:spPr>
          <a:xfrm>
            <a:off x="10647424" y="5791939"/>
            <a:ext cx="244475" cy="123189"/>
          </a:xfrm>
          <a:custGeom>
            <a:avLst/>
            <a:gdLst/>
            <a:ahLst/>
            <a:cxnLst/>
            <a:rect l="l" t="t" r="r" b="b"/>
            <a:pathLst>
              <a:path w="244475" h="123189">
                <a:moveTo>
                  <a:pt x="0" y="122110"/>
                </a:moveTo>
                <a:lnTo>
                  <a:pt x="9702" y="74494"/>
                </a:lnTo>
                <a:lnTo>
                  <a:pt x="35954" y="35653"/>
                </a:lnTo>
                <a:lnTo>
                  <a:pt x="74820" y="9513"/>
                </a:lnTo>
                <a:lnTo>
                  <a:pt x="122365" y="0"/>
                </a:lnTo>
                <a:lnTo>
                  <a:pt x="169862" y="9726"/>
                </a:lnTo>
                <a:lnTo>
                  <a:pt x="208610" y="36043"/>
                </a:lnTo>
                <a:lnTo>
                  <a:pt x="234688" y="75004"/>
                </a:lnTo>
                <a:lnTo>
                  <a:pt x="244175" y="122665"/>
                </a:lnTo>
              </a:path>
            </a:pathLst>
          </a:custGeom>
          <a:ln w="27277">
            <a:solidFill>
              <a:srgbClr val="FFAB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0" name="object 250"/>
          <p:cNvSpPr/>
          <p:nvPr/>
        </p:nvSpPr>
        <p:spPr>
          <a:xfrm>
            <a:off x="10375977" y="5152576"/>
            <a:ext cx="225425" cy="363855"/>
          </a:xfrm>
          <a:custGeom>
            <a:avLst/>
            <a:gdLst/>
            <a:ahLst/>
            <a:cxnLst/>
            <a:rect l="l" t="t" r="r" b="b"/>
            <a:pathLst>
              <a:path w="225425" h="363854">
                <a:moveTo>
                  <a:pt x="172183" y="0"/>
                </a:moveTo>
                <a:lnTo>
                  <a:pt x="52699" y="0"/>
                </a:lnTo>
                <a:lnTo>
                  <a:pt x="32189" y="4140"/>
                </a:lnTo>
                <a:lnTo>
                  <a:pt x="15438" y="15434"/>
                </a:lnTo>
                <a:lnTo>
                  <a:pt x="4142" y="32185"/>
                </a:lnTo>
                <a:lnTo>
                  <a:pt x="0" y="52699"/>
                </a:lnTo>
                <a:lnTo>
                  <a:pt x="0" y="216370"/>
                </a:lnTo>
                <a:lnTo>
                  <a:pt x="8834" y="273696"/>
                </a:lnTo>
                <a:lnTo>
                  <a:pt x="32924" y="320508"/>
                </a:lnTo>
                <a:lnTo>
                  <a:pt x="68650" y="352070"/>
                </a:lnTo>
                <a:lnTo>
                  <a:pt x="112394" y="363643"/>
                </a:lnTo>
                <a:lnTo>
                  <a:pt x="156205" y="352070"/>
                </a:lnTo>
                <a:lnTo>
                  <a:pt x="191947" y="320508"/>
                </a:lnTo>
                <a:lnTo>
                  <a:pt x="216026" y="273696"/>
                </a:lnTo>
                <a:lnTo>
                  <a:pt x="224851" y="216370"/>
                </a:lnTo>
                <a:lnTo>
                  <a:pt x="224851" y="52699"/>
                </a:lnTo>
                <a:lnTo>
                  <a:pt x="220715" y="32185"/>
                </a:lnTo>
                <a:lnTo>
                  <a:pt x="209433" y="15434"/>
                </a:lnTo>
                <a:lnTo>
                  <a:pt x="192693" y="4140"/>
                </a:lnTo>
                <a:lnTo>
                  <a:pt x="172183" y="0"/>
                </a:lnTo>
                <a:close/>
              </a:path>
            </a:pathLst>
          </a:custGeom>
          <a:solidFill>
            <a:srgbClr val="FF8B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1" name="object 251"/>
          <p:cNvSpPr/>
          <p:nvPr/>
        </p:nvSpPr>
        <p:spPr>
          <a:xfrm>
            <a:off x="9582053" y="6010665"/>
            <a:ext cx="261620" cy="0"/>
          </a:xfrm>
          <a:custGeom>
            <a:avLst/>
            <a:gdLst/>
            <a:ahLst/>
            <a:cxnLst/>
            <a:rect l="l" t="t" r="r" b="b"/>
            <a:pathLst>
              <a:path w="261620">
                <a:moveTo>
                  <a:pt x="261542" y="0"/>
                </a:moveTo>
                <a:lnTo>
                  <a:pt x="0" y="0"/>
                </a:lnTo>
              </a:path>
            </a:pathLst>
          </a:custGeom>
          <a:ln w="27277">
            <a:solidFill>
              <a:srgbClr val="FFAB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2" name="object 252"/>
          <p:cNvSpPr/>
          <p:nvPr/>
        </p:nvSpPr>
        <p:spPr>
          <a:xfrm>
            <a:off x="11135083" y="6010665"/>
            <a:ext cx="261620" cy="0"/>
          </a:xfrm>
          <a:custGeom>
            <a:avLst/>
            <a:gdLst/>
            <a:ahLst/>
            <a:cxnLst/>
            <a:rect l="l" t="t" r="r" b="b"/>
            <a:pathLst>
              <a:path w="261620">
                <a:moveTo>
                  <a:pt x="261532" y="0"/>
                </a:moveTo>
                <a:lnTo>
                  <a:pt x="0" y="0"/>
                </a:lnTo>
              </a:path>
            </a:pathLst>
          </a:custGeom>
          <a:ln w="27277">
            <a:solidFill>
              <a:srgbClr val="FFAB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3" name="object 253"/>
          <p:cNvSpPr/>
          <p:nvPr/>
        </p:nvSpPr>
        <p:spPr>
          <a:xfrm>
            <a:off x="9538368" y="5966970"/>
            <a:ext cx="87379" cy="87390"/>
          </a:xfrm>
          <a:prstGeom prst="rect">
            <a:avLst/>
          </a:prstGeom>
          <a:blipFill>
            <a:blip r:embed="rId10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4" name="object 254"/>
          <p:cNvSpPr/>
          <p:nvPr/>
        </p:nvSpPr>
        <p:spPr>
          <a:xfrm>
            <a:off x="11352952" y="5966970"/>
            <a:ext cx="87327" cy="87390"/>
          </a:xfrm>
          <a:prstGeom prst="rect">
            <a:avLst/>
          </a:prstGeom>
          <a:blipFill>
            <a:blip r:embed="rId10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5" name="object 255"/>
          <p:cNvSpPr/>
          <p:nvPr/>
        </p:nvSpPr>
        <p:spPr>
          <a:xfrm>
            <a:off x="10310661" y="6275778"/>
            <a:ext cx="355600" cy="112395"/>
          </a:xfrm>
          <a:custGeom>
            <a:avLst/>
            <a:gdLst/>
            <a:ahLst/>
            <a:cxnLst/>
            <a:rect l="l" t="t" r="r" b="b"/>
            <a:pathLst>
              <a:path w="355600" h="112395">
                <a:moveTo>
                  <a:pt x="42753" y="0"/>
                </a:moveTo>
                <a:lnTo>
                  <a:pt x="27028" y="3947"/>
                </a:lnTo>
                <a:lnTo>
                  <a:pt x="13629" y="13189"/>
                </a:lnTo>
                <a:lnTo>
                  <a:pt x="4071" y="26950"/>
                </a:lnTo>
                <a:lnTo>
                  <a:pt x="0" y="45576"/>
                </a:lnTo>
                <a:lnTo>
                  <a:pt x="3634" y="63582"/>
                </a:lnTo>
                <a:lnTo>
                  <a:pt x="66421" y="98654"/>
                </a:lnTo>
                <a:lnTo>
                  <a:pt x="140433" y="110641"/>
                </a:lnTo>
                <a:lnTo>
                  <a:pt x="177814" y="112162"/>
                </a:lnTo>
                <a:lnTo>
                  <a:pt x="179594" y="112162"/>
                </a:lnTo>
                <a:lnTo>
                  <a:pt x="252419" y="106096"/>
                </a:lnTo>
                <a:lnTo>
                  <a:pt x="323674" y="88791"/>
                </a:lnTo>
                <a:lnTo>
                  <a:pt x="355450" y="45851"/>
                </a:lnTo>
                <a:lnTo>
                  <a:pt x="351422" y="26919"/>
                </a:lnTo>
                <a:lnTo>
                  <a:pt x="351212" y="26437"/>
                </a:lnTo>
                <a:lnTo>
                  <a:pt x="347566" y="21233"/>
                </a:lnTo>
                <a:lnTo>
                  <a:pt x="177814" y="21233"/>
                </a:lnTo>
                <a:lnTo>
                  <a:pt x="147765" y="20014"/>
                </a:lnTo>
                <a:lnTo>
                  <a:pt x="117842" y="16390"/>
                </a:lnTo>
                <a:lnTo>
                  <a:pt x="88196" y="10388"/>
                </a:lnTo>
                <a:lnTo>
                  <a:pt x="59284" y="2124"/>
                </a:lnTo>
                <a:lnTo>
                  <a:pt x="42753" y="0"/>
                </a:lnTo>
                <a:close/>
              </a:path>
              <a:path w="355600" h="112395">
                <a:moveTo>
                  <a:pt x="312413" y="19"/>
                </a:moveTo>
                <a:lnTo>
                  <a:pt x="295821" y="2239"/>
                </a:lnTo>
                <a:lnTo>
                  <a:pt x="267165" y="10410"/>
                </a:lnTo>
                <a:lnTo>
                  <a:pt x="238166" y="16303"/>
                </a:lnTo>
                <a:lnTo>
                  <a:pt x="208725" y="19933"/>
                </a:lnTo>
                <a:lnTo>
                  <a:pt x="179176" y="21233"/>
                </a:lnTo>
                <a:lnTo>
                  <a:pt x="347566" y="21233"/>
                </a:lnTo>
                <a:lnTo>
                  <a:pt x="341630" y="12760"/>
                </a:lnTo>
                <a:lnTo>
                  <a:pt x="328189" y="3740"/>
                </a:lnTo>
                <a:lnTo>
                  <a:pt x="312413" y="19"/>
                </a:lnTo>
                <a:close/>
              </a:path>
            </a:pathLst>
          </a:custGeom>
          <a:solidFill>
            <a:srgbClr val="FF8B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6" name="object 256"/>
          <p:cNvSpPr/>
          <p:nvPr/>
        </p:nvSpPr>
        <p:spPr>
          <a:xfrm>
            <a:off x="7372026" y="6309347"/>
            <a:ext cx="534035" cy="0"/>
          </a:xfrm>
          <a:custGeom>
            <a:avLst/>
            <a:gdLst/>
            <a:ahLst/>
            <a:cxnLst/>
            <a:rect l="l" t="t" r="r" b="b"/>
            <a:pathLst>
              <a:path w="534034">
                <a:moveTo>
                  <a:pt x="0" y="0"/>
                </a:moveTo>
                <a:lnTo>
                  <a:pt x="534015" y="0"/>
                </a:lnTo>
              </a:path>
            </a:pathLst>
          </a:custGeom>
          <a:ln w="62825">
            <a:solidFill>
              <a:srgbClr val="0065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7" name="object 257"/>
          <p:cNvSpPr/>
          <p:nvPr/>
        </p:nvSpPr>
        <p:spPr>
          <a:xfrm>
            <a:off x="8764361" y="6183696"/>
            <a:ext cx="251460" cy="251460"/>
          </a:xfrm>
          <a:custGeom>
            <a:avLst/>
            <a:gdLst/>
            <a:ahLst/>
            <a:cxnLst/>
            <a:rect l="l" t="t" r="r" b="b"/>
            <a:pathLst>
              <a:path w="251459" h="251460">
                <a:moveTo>
                  <a:pt x="0" y="0"/>
                </a:moveTo>
                <a:lnTo>
                  <a:pt x="0" y="251301"/>
                </a:lnTo>
                <a:lnTo>
                  <a:pt x="251301" y="125650"/>
                </a:lnTo>
                <a:lnTo>
                  <a:pt x="0" y="0"/>
                </a:lnTo>
                <a:close/>
              </a:path>
            </a:pathLst>
          </a:custGeom>
          <a:solidFill>
            <a:srgbClr val="0065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8" name="object 258"/>
          <p:cNvSpPr/>
          <p:nvPr/>
        </p:nvSpPr>
        <p:spPr>
          <a:xfrm>
            <a:off x="11958379" y="6558188"/>
            <a:ext cx="3399154" cy="0"/>
          </a:xfrm>
          <a:custGeom>
            <a:avLst/>
            <a:gdLst/>
            <a:ahLst/>
            <a:cxnLst/>
            <a:rect l="l" t="t" r="r" b="b"/>
            <a:pathLst>
              <a:path w="3399155">
                <a:moveTo>
                  <a:pt x="0" y="0"/>
                </a:moveTo>
                <a:lnTo>
                  <a:pt x="3367656" y="0"/>
                </a:lnTo>
                <a:lnTo>
                  <a:pt x="3399069" y="0"/>
                </a:lnTo>
              </a:path>
            </a:pathLst>
          </a:custGeom>
          <a:ln w="62825">
            <a:solidFill>
              <a:srgbClr val="0065FF"/>
            </a:solidFill>
            <a:prstDash val="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9" name="object 259"/>
          <p:cNvSpPr/>
          <p:nvPr/>
        </p:nvSpPr>
        <p:spPr>
          <a:xfrm>
            <a:off x="15326025" y="6432537"/>
            <a:ext cx="251460" cy="251460"/>
          </a:xfrm>
          <a:custGeom>
            <a:avLst/>
            <a:gdLst/>
            <a:ahLst/>
            <a:cxnLst/>
            <a:rect l="l" t="t" r="r" b="b"/>
            <a:pathLst>
              <a:path w="251459" h="251459">
                <a:moveTo>
                  <a:pt x="0" y="0"/>
                </a:moveTo>
                <a:lnTo>
                  <a:pt x="0" y="251301"/>
                </a:lnTo>
                <a:lnTo>
                  <a:pt x="251301" y="125650"/>
                </a:lnTo>
                <a:lnTo>
                  <a:pt x="0" y="0"/>
                </a:lnTo>
                <a:close/>
              </a:path>
            </a:pathLst>
          </a:custGeom>
          <a:solidFill>
            <a:srgbClr val="0065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0" name="object 260"/>
          <p:cNvSpPr/>
          <p:nvPr/>
        </p:nvSpPr>
        <p:spPr>
          <a:xfrm>
            <a:off x="12133871" y="5654278"/>
            <a:ext cx="3399154" cy="0"/>
          </a:xfrm>
          <a:custGeom>
            <a:avLst/>
            <a:gdLst/>
            <a:ahLst/>
            <a:cxnLst/>
            <a:rect l="l" t="t" r="r" b="b"/>
            <a:pathLst>
              <a:path w="3399155">
                <a:moveTo>
                  <a:pt x="0" y="0"/>
                </a:moveTo>
                <a:lnTo>
                  <a:pt x="31412" y="0"/>
                </a:lnTo>
                <a:lnTo>
                  <a:pt x="3399069" y="0"/>
                </a:lnTo>
              </a:path>
            </a:pathLst>
          </a:custGeom>
          <a:ln w="62825">
            <a:solidFill>
              <a:srgbClr val="0065FF"/>
            </a:solidFill>
            <a:prstDash val="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1" name="object 261"/>
          <p:cNvSpPr/>
          <p:nvPr/>
        </p:nvSpPr>
        <p:spPr>
          <a:xfrm>
            <a:off x="11913982" y="5528627"/>
            <a:ext cx="251460" cy="251460"/>
          </a:xfrm>
          <a:custGeom>
            <a:avLst/>
            <a:gdLst/>
            <a:ahLst/>
            <a:cxnLst/>
            <a:rect l="l" t="t" r="r" b="b"/>
            <a:pathLst>
              <a:path w="251459" h="251460">
                <a:moveTo>
                  <a:pt x="251301" y="0"/>
                </a:moveTo>
                <a:lnTo>
                  <a:pt x="0" y="125650"/>
                </a:lnTo>
                <a:lnTo>
                  <a:pt x="251301" y="251301"/>
                </a:lnTo>
                <a:lnTo>
                  <a:pt x="251301" y="0"/>
                </a:lnTo>
                <a:close/>
              </a:path>
            </a:pathLst>
          </a:custGeom>
          <a:solidFill>
            <a:srgbClr val="0065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2" name="object 262"/>
          <p:cNvSpPr/>
          <p:nvPr/>
        </p:nvSpPr>
        <p:spPr>
          <a:xfrm>
            <a:off x="9338553" y="5001313"/>
            <a:ext cx="2327910" cy="2327910"/>
          </a:xfrm>
          <a:custGeom>
            <a:avLst/>
            <a:gdLst/>
            <a:ahLst/>
            <a:cxnLst/>
            <a:rect l="l" t="t" r="r" b="b"/>
            <a:pathLst>
              <a:path w="2327909" h="2327909">
                <a:moveTo>
                  <a:pt x="1163849" y="0"/>
                </a:moveTo>
                <a:lnTo>
                  <a:pt x="1115874" y="970"/>
                </a:lnTo>
                <a:lnTo>
                  <a:pt x="1068394" y="3858"/>
                </a:lnTo>
                <a:lnTo>
                  <a:pt x="1021444" y="8624"/>
                </a:lnTo>
                <a:lnTo>
                  <a:pt x="975064" y="15232"/>
                </a:lnTo>
                <a:lnTo>
                  <a:pt x="929290" y="23644"/>
                </a:lnTo>
                <a:lnTo>
                  <a:pt x="884159" y="33823"/>
                </a:lnTo>
                <a:lnTo>
                  <a:pt x="839709" y="45732"/>
                </a:lnTo>
                <a:lnTo>
                  <a:pt x="795978" y="59332"/>
                </a:lnTo>
                <a:lnTo>
                  <a:pt x="753003" y="74587"/>
                </a:lnTo>
                <a:lnTo>
                  <a:pt x="710822" y="91459"/>
                </a:lnTo>
                <a:lnTo>
                  <a:pt x="669471" y="109910"/>
                </a:lnTo>
                <a:lnTo>
                  <a:pt x="628988" y="129904"/>
                </a:lnTo>
                <a:lnTo>
                  <a:pt x="589412" y="151402"/>
                </a:lnTo>
                <a:lnTo>
                  <a:pt x="550778" y="174367"/>
                </a:lnTo>
                <a:lnTo>
                  <a:pt x="513125" y="198763"/>
                </a:lnTo>
                <a:lnTo>
                  <a:pt x="476490" y="224551"/>
                </a:lnTo>
                <a:lnTo>
                  <a:pt x="440911" y="251693"/>
                </a:lnTo>
                <a:lnTo>
                  <a:pt x="406424" y="280153"/>
                </a:lnTo>
                <a:lnTo>
                  <a:pt x="373068" y="309894"/>
                </a:lnTo>
                <a:lnTo>
                  <a:pt x="340879" y="340877"/>
                </a:lnTo>
                <a:lnTo>
                  <a:pt x="309896" y="373065"/>
                </a:lnTo>
                <a:lnTo>
                  <a:pt x="280155" y="406420"/>
                </a:lnTo>
                <a:lnTo>
                  <a:pt x="251695" y="440907"/>
                </a:lnTo>
                <a:lnTo>
                  <a:pt x="224552" y="476486"/>
                </a:lnTo>
                <a:lnTo>
                  <a:pt x="198764" y="513120"/>
                </a:lnTo>
                <a:lnTo>
                  <a:pt x="174368" y="550772"/>
                </a:lnTo>
                <a:lnTo>
                  <a:pt x="151403" y="589405"/>
                </a:lnTo>
                <a:lnTo>
                  <a:pt x="129904" y="628981"/>
                </a:lnTo>
                <a:lnTo>
                  <a:pt x="109911" y="669463"/>
                </a:lnTo>
                <a:lnTo>
                  <a:pt x="91459" y="710813"/>
                </a:lnTo>
                <a:lnTo>
                  <a:pt x="74587" y="752994"/>
                </a:lnTo>
                <a:lnTo>
                  <a:pt x="59332" y="795968"/>
                </a:lnTo>
                <a:lnTo>
                  <a:pt x="45732" y="839698"/>
                </a:lnTo>
                <a:lnTo>
                  <a:pt x="33823" y="884146"/>
                </a:lnTo>
                <a:lnTo>
                  <a:pt x="23644" y="929276"/>
                </a:lnTo>
                <a:lnTo>
                  <a:pt x="15232" y="975049"/>
                </a:lnTo>
                <a:lnTo>
                  <a:pt x="8624" y="1021428"/>
                </a:lnTo>
                <a:lnTo>
                  <a:pt x="3858" y="1068376"/>
                </a:lnTo>
                <a:lnTo>
                  <a:pt x="970" y="1115855"/>
                </a:lnTo>
                <a:lnTo>
                  <a:pt x="0" y="1163828"/>
                </a:lnTo>
                <a:lnTo>
                  <a:pt x="970" y="1211800"/>
                </a:lnTo>
                <a:lnTo>
                  <a:pt x="3858" y="1259279"/>
                </a:lnTo>
                <a:lnTo>
                  <a:pt x="8624" y="1306226"/>
                </a:lnTo>
                <a:lnTo>
                  <a:pt x="15232" y="1352604"/>
                </a:lnTo>
                <a:lnTo>
                  <a:pt x="23644" y="1398377"/>
                </a:lnTo>
                <a:lnTo>
                  <a:pt x="33823" y="1443506"/>
                </a:lnTo>
                <a:lnTo>
                  <a:pt x="45732" y="1487954"/>
                </a:lnTo>
                <a:lnTo>
                  <a:pt x="59332" y="1531683"/>
                </a:lnTo>
                <a:lnTo>
                  <a:pt x="74587" y="1574657"/>
                </a:lnTo>
                <a:lnTo>
                  <a:pt x="91459" y="1616837"/>
                </a:lnTo>
                <a:lnTo>
                  <a:pt x="109911" y="1658186"/>
                </a:lnTo>
                <a:lnTo>
                  <a:pt x="129904" y="1698668"/>
                </a:lnTo>
                <a:lnTo>
                  <a:pt x="151403" y="1738243"/>
                </a:lnTo>
                <a:lnTo>
                  <a:pt x="174368" y="1776876"/>
                </a:lnTo>
                <a:lnTo>
                  <a:pt x="198764" y="1814528"/>
                </a:lnTo>
                <a:lnTo>
                  <a:pt x="224552" y="1851162"/>
                </a:lnTo>
                <a:lnTo>
                  <a:pt x="251695" y="1886741"/>
                </a:lnTo>
                <a:lnTo>
                  <a:pt x="280155" y="1921227"/>
                </a:lnTo>
                <a:lnTo>
                  <a:pt x="309896" y="1954582"/>
                </a:lnTo>
                <a:lnTo>
                  <a:pt x="340879" y="1986770"/>
                </a:lnTo>
                <a:lnTo>
                  <a:pt x="373068" y="2017753"/>
                </a:lnTo>
                <a:lnTo>
                  <a:pt x="406424" y="2047493"/>
                </a:lnTo>
                <a:lnTo>
                  <a:pt x="440911" y="2075953"/>
                </a:lnTo>
                <a:lnTo>
                  <a:pt x="476490" y="2103096"/>
                </a:lnTo>
                <a:lnTo>
                  <a:pt x="513125" y="2128883"/>
                </a:lnTo>
                <a:lnTo>
                  <a:pt x="550778" y="2153278"/>
                </a:lnTo>
                <a:lnTo>
                  <a:pt x="589412" y="2176244"/>
                </a:lnTo>
                <a:lnTo>
                  <a:pt x="628988" y="2197742"/>
                </a:lnTo>
                <a:lnTo>
                  <a:pt x="669471" y="2217735"/>
                </a:lnTo>
                <a:lnTo>
                  <a:pt x="710822" y="2236187"/>
                </a:lnTo>
                <a:lnTo>
                  <a:pt x="753003" y="2253059"/>
                </a:lnTo>
                <a:lnTo>
                  <a:pt x="795978" y="2268313"/>
                </a:lnTo>
                <a:lnTo>
                  <a:pt x="839709" y="2281914"/>
                </a:lnTo>
                <a:lnTo>
                  <a:pt x="884159" y="2293822"/>
                </a:lnTo>
                <a:lnTo>
                  <a:pt x="929290" y="2304001"/>
                </a:lnTo>
                <a:lnTo>
                  <a:pt x="975064" y="2312413"/>
                </a:lnTo>
                <a:lnTo>
                  <a:pt x="1021444" y="2319021"/>
                </a:lnTo>
                <a:lnTo>
                  <a:pt x="1068394" y="2323788"/>
                </a:lnTo>
                <a:lnTo>
                  <a:pt x="1115874" y="2326675"/>
                </a:lnTo>
                <a:lnTo>
                  <a:pt x="1163849" y="2327646"/>
                </a:lnTo>
                <a:lnTo>
                  <a:pt x="1211817" y="2326675"/>
                </a:lnTo>
                <a:lnTo>
                  <a:pt x="1259293" y="2323788"/>
                </a:lnTo>
                <a:lnTo>
                  <a:pt x="1306237" y="2319021"/>
                </a:lnTo>
                <a:lnTo>
                  <a:pt x="1352613" y="2312413"/>
                </a:lnTo>
                <a:lnTo>
                  <a:pt x="1398384" y="2304001"/>
                </a:lnTo>
                <a:lnTo>
                  <a:pt x="1443511" y="2293822"/>
                </a:lnTo>
                <a:lnTo>
                  <a:pt x="1487958" y="2281914"/>
                </a:lnTo>
                <a:lnTo>
                  <a:pt x="1531686" y="2268313"/>
                </a:lnTo>
                <a:lnTo>
                  <a:pt x="1574659" y="2253059"/>
                </a:lnTo>
                <a:lnTo>
                  <a:pt x="1616839" y="2236187"/>
                </a:lnTo>
                <a:lnTo>
                  <a:pt x="1658189" y="2217735"/>
                </a:lnTo>
                <a:lnTo>
                  <a:pt x="1698670" y="2197742"/>
                </a:lnTo>
                <a:lnTo>
                  <a:pt x="1738246" y="2176244"/>
                </a:lnTo>
                <a:lnTo>
                  <a:pt x="1776880" y="2153278"/>
                </a:lnTo>
                <a:lnTo>
                  <a:pt x="1814533" y="2128883"/>
                </a:lnTo>
                <a:lnTo>
                  <a:pt x="1851168" y="2103096"/>
                </a:lnTo>
                <a:lnTo>
                  <a:pt x="1886748" y="2075953"/>
                </a:lnTo>
                <a:lnTo>
                  <a:pt x="1921235" y="2047493"/>
                </a:lnTo>
                <a:lnTo>
                  <a:pt x="1954592" y="2017753"/>
                </a:lnTo>
                <a:lnTo>
                  <a:pt x="1986782" y="1986770"/>
                </a:lnTo>
                <a:lnTo>
                  <a:pt x="2017766" y="1954582"/>
                </a:lnTo>
                <a:lnTo>
                  <a:pt x="2047508" y="1921227"/>
                </a:lnTo>
                <a:lnTo>
                  <a:pt x="2075970" y="1886741"/>
                </a:lnTo>
                <a:lnTo>
                  <a:pt x="2103115" y="1851162"/>
                </a:lnTo>
                <a:lnTo>
                  <a:pt x="2128905" y="1814528"/>
                </a:lnTo>
                <a:lnTo>
                  <a:pt x="2153302" y="1776876"/>
                </a:lnTo>
                <a:lnTo>
                  <a:pt x="2176269" y="1738243"/>
                </a:lnTo>
                <a:lnTo>
                  <a:pt x="2197769" y="1698668"/>
                </a:lnTo>
                <a:lnTo>
                  <a:pt x="2217765" y="1658186"/>
                </a:lnTo>
                <a:lnTo>
                  <a:pt x="2236218" y="1616837"/>
                </a:lnTo>
                <a:lnTo>
                  <a:pt x="2253092" y="1574657"/>
                </a:lnTo>
                <a:lnTo>
                  <a:pt x="2268348" y="1531683"/>
                </a:lnTo>
                <a:lnTo>
                  <a:pt x="2281950" y="1487954"/>
                </a:lnTo>
                <a:lnTo>
                  <a:pt x="2293860" y="1443506"/>
                </a:lnTo>
                <a:lnTo>
                  <a:pt x="2304040" y="1398377"/>
                </a:lnTo>
                <a:lnTo>
                  <a:pt x="2312453" y="1352604"/>
                </a:lnTo>
                <a:lnTo>
                  <a:pt x="2319062" y="1306226"/>
                </a:lnTo>
                <a:lnTo>
                  <a:pt x="2323829" y="1259279"/>
                </a:lnTo>
                <a:lnTo>
                  <a:pt x="2326717" y="1211800"/>
                </a:lnTo>
                <a:lnTo>
                  <a:pt x="2327688" y="1163828"/>
                </a:lnTo>
                <a:lnTo>
                  <a:pt x="2326717" y="1115855"/>
                </a:lnTo>
                <a:lnTo>
                  <a:pt x="2323829" y="1068376"/>
                </a:lnTo>
                <a:lnTo>
                  <a:pt x="2319062" y="1021428"/>
                </a:lnTo>
                <a:lnTo>
                  <a:pt x="2312453" y="975049"/>
                </a:lnTo>
                <a:lnTo>
                  <a:pt x="2304040" y="929276"/>
                </a:lnTo>
                <a:lnTo>
                  <a:pt x="2293860" y="884146"/>
                </a:lnTo>
                <a:lnTo>
                  <a:pt x="2281950" y="839698"/>
                </a:lnTo>
                <a:lnTo>
                  <a:pt x="2268348" y="795968"/>
                </a:lnTo>
                <a:lnTo>
                  <a:pt x="2253092" y="752994"/>
                </a:lnTo>
                <a:lnTo>
                  <a:pt x="2236218" y="710813"/>
                </a:lnTo>
                <a:lnTo>
                  <a:pt x="2217765" y="669463"/>
                </a:lnTo>
                <a:lnTo>
                  <a:pt x="2197769" y="628981"/>
                </a:lnTo>
                <a:lnTo>
                  <a:pt x="2176269" y="589405"/>
                </a:lnTo>
                <a:lnTo>
                  <a:pt x="2153302" y="550772"/>
                </a:lnTo>
                <a:lnTo>
                  <a:pt x="2128905" y="513120"/>
                </a:lnTo>
                <a:lnTo>
                  <a:pt x="2103115" y="476486"/>
                </a:lnTo>
                <a:lnTo>
                  <a:pt x="2075970" y="440907"/>
                </a:lnTo>
                <a:lnTo>
                  <a:pt x="2047508" y="406420"/>
                </a:lnTo>
                <a:lnTo>
                  <a:pt x="2017766" y="373065"/>
                </a:lnTo>
                <a:lnTo>
                  <a:pt x="1986782" y="340877"/>
                </a:lnTo>
                <a:lnTo>
                  <a:pt x="1954592" y="309894"/>
                </a:lnTo>
                <a:lnTo>
                  <a:pt x="1921235" y="280153"/>
                </a:lnTo>
                <a:lnTo>
                  <a:pt x="1886748" y="251693"/>
                </a:lnTo>
                <a:lnTo>
                  <a:pt x="1851168" y="224551"/>
                </a:lnTo>
                <a:lnTo>
                  <a:pt x="1814533" y="198763"/>
                </a:lnTo>
                <a:lnTo>
                  <a:pt x="1776880" y="174367"/>
                </a:lnTo>
                <a:lnTo>
                  <a:pt x="1738246" y="151402"/>
                </a:lnTo>
                <a:lnTo>
                  <a:pt x="1698670" y="129904"/>
                </a:lnTo>
                <a:lnTo>
                  <a:pt x="1658189" y="109910"/>
                </a:lnTo>
                <a:lnTo>
                  <a:pt x="1616839" y="91459"/>
                </a:lnTo>
                <a:lnTo>
                  <a:pt x="1574659" y="74587"/>
                </a:lnTo>
                <a:lnTo>
                  <a:pt x="1531686" y="59332"/>
                </a:lnTo>
                <a:lnTo>
                  <a:pt x="1487958" y="45732"/>
                </a:lnTo>
                <a:lnTo>
                  <a:pt x="1443511" y="33823"/>
                </a:lnTo>
                <a:lnTo>
                  <a:pt x="1398384" y="23644"/>
                </a:lnTo>
                <a:lnTo>
                  <a:pt x="1352613" y="15232"/>
                </a:lnTo>
                <a:lnTo>
                  <a:pt x="1306237" y="8624"/>
                </a:lnTo>
                <a:lnTo>
                  <a:pt x="1259293" y="3858"/>
                </a:lnTo>
                <a:lnTo>
                  <a:pt x="1211817" y="970"/>
                </a:lnTo>
                <a:lnTo>
                  <a:pt x="1163849" y="0"/>
                </a:lnTo>
                <a:close/>
              </a:path>
            </a:pathLst>
          </a:custGeom>
          <a:solidFill>
            <a:srgbClr val="34456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3" name="object 263"/>
          <p:cNvSpPr/>
          <p:nvPr/>
        </p:nvSpPr>
        <p:spPr>
          <a:xfrm>
            <a:off x="9811208" y="6730999"/>
            <a:ext cx="1382376" cy="597960"/>
          </a:xfrm>
          <a:prstGeom prst="rect">
            <a:avLst/>
          </a:prstGeom>
          <a:blipFill>
            <a:blip r:embed="rId10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4" name="object 264"/>
          <p:cNvSpPr/>
          <p:nvPr/>
        </p:nvSpPr>
        <p:spPr>
          <a:xfrm>
            <a:off x="10144845" y="6730999"/>
            <a:ext cx="358140" cy="342900"/>
          </a:xfrm>
          <a:custGeom>
            <a:avLst/>
            <a:gdLst/>
            <a:ahLst/>
            <a:cxnLst/>
            <a:rect l="l" t="t" r="r" b="b"/>
            <a:pathLst>
              <a:path w="358140" h="342900">
                <a:moveTo>
                  <a:pt x="357556" y="0"/>
                </a:moveTo>
                <a:lnTo>
                  <a:pt x="171698" y="0"/>
                </a:lnTo>
                <a:lnTo>
                  <a:pt x="121486" y="2348"/>
                </a:lnTo>
                <a:lnTo>
                  <a:pt x="72600" y="9254"/>
                </a:lnTo>
                <a:lnTo>
                  <a:pt x="25253" y="20505"/>
                </a:lnTo>
                <a:lnTo>
                  <a:pt x="0" y="29025"/>
                </a:lnTo>
                <a:lnTo>
                  <a:pt x="117" y="30764"/>
                </a:lnTo>
                <a:lnTo>
                  <a:pt x="9708" y="77705"/>
                </a:lnTo>
                <a:lnTo>
                  <a:pt x="25169" y="122215"/>
                </a:lnTo>
                <a:lnTo>
                  <a:pt x="46069" y="163864"/>
                </a:lnTo>
                <a:lnTo>
                  <a:pt x="71980" y="202223"/>
                </a:lnTo>
                <a:lnTo>
                  <a:pt x="102471" y="236861"/>
                </a:lnTo>
                <a:lnTo>
                  <a:pt x="137114" y="267350"/>
                </a:lnTo>
                <a:lnTo>
                  <a:pt x="175477" y="293259"/>
                </a:lnTo>
                <a:lnTo>
                  <a:pt x="217133" y="314158"/>
                </a:lnTo>
                <a:lnTo>
                  <a:pt x="261651" y="329618"/>
                </a:lnTo>
                <a:lnTo>
                  <a:pt x="308602" y="339210"/>
                </a:lnTo>
                <a:lnTo>
                  <a:pt x="357556" y="342502"/>
                </a:lnTo>
                <a:lnTo>
                  <a:pt x="357556" y="0"/>
                </a:lnTo>
                <a:close/>
              </a:path>
            </a:pathLst>
          </a:custGeom>
          <a:solidFill>
            <a:srgbClr val="FF99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5" name="object 265"/>
          <p:cNvSpPr/>
          <p:nvPr/>
        </p:nvSpPr>
        <p:spPr>
          <a:xfrm>
            <a:off x="10034595" y="7063701"/>
            <a:ext cx="80510" cy="80521"/>
          </a:xfrm>
          <a:prstGeom prst="rect">
            <a:avLst/>
          </a:prstGeom>
          <a:blipFill>
            <a:blip r:embed="rId10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6" name="object 266"/>
          <p:cNvSpPr/>
          <p:nvPr/>
        </p:nvSpPr>
        <p:spPr>
          <a:xfrm>
            <a:off x="10165491" y="7063701"/>
            <a:ext cx="80510" cy="80521"/>
          </a:xfrm>
          <a:prstGeom prst="rect">
            <a:avLst/>
          </a:prstGeom>
          <a:blipFill>
            <a:blip r:embed="rId10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7" name="object 267"/>
          <p:cNvSpPr/>
          <p:nvPr/>
        </p:nvSpPr>
        <p:spPr>
          <a:xfrm>
            <a:off x="10914432" y="5836816"/>
            <a:ext cx="363967" cy="363926"/>
          </a:xfrm>
          <a:prstGeom prst="rect">
            <a:avLst/>
          </a:prstGeom>
          <a:blipFill>
            <a:blip r:embed="rId10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8" name="object 268"/>
          <p:cNvSpPr/>
          <p:nvPr/>
        </p:nvSpPr>
        <p:spPr>
          <a:xfrm>
            <a:off x="9726342" y="5836816"/>
            <a:ext cx="363947" cy="363926"/>
          </a:xfrm>
          <a:prstGeom prst="rect">
            <a:avLst/>
          </a:prstGeom>
          <a:blipFill>
            <a:blip r:embed="rId10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9" name="object 269"/>
          <p:cNvSpPr/>
          <p:nvPr/>
        </p:nvSpPr>
        <p:spPr>
          <a:xfrm>
            <a:off x="10311424" y="6478253"/>
            <a:ext cx="381862" cy="596379"/>
          </a:xfrm>
          <a:prstGeom prst="rect">
            <a:avLst/>
          </a:prstGeom>
          <a:blipFill>
            <a:blip r:embed="rId10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0" name="object 270"/>
          <p:cNvSpPr/>
          <p:nvPr/>
        </p:nvSpPr>
        <p:spPr>
          <a:xfrm>
            <a:off x="10311424" y="6478253"/>
            <a:ext cx="382270" cy="257175"/>
          </a:xfrm>
          <a:custGeom>
            <a:avLst/>
            <a:gdLst/>
            <a:ahLst/>
            <a:cxnLst/>
            <a:rect l="l" t="t" r="r" b="b"/>
            <a:pathLst>
              <a:path w="382270" h="257175">
                <a:moveTo>
                  <a:pt x="381862" y="0"/>
                </a:moveTo>
                <a:lnTo>
                  <a:pt x="0" y="0"/>
                </a:lnTo>
                <a:lnTo>
                  <a:pt x="0" y="65610"/>
                </a:lnTo>
                <a:lnTo>
                  <a:pt x="5043" y="109395"/>
                </a:lnTo>
                <a:lnTo>
                  <a:pt x="19409" y="149588"/>
                </a:lnTo>
                <a:lnTo>
                  <a:pt x="41952" y="185044"/>
                </a:lnTo>
                <a:lnTo>
                  <a:pt x="71527" y="214616"/>
                </a:lnTo>
                <a:lnTo>
                  <a:pt x="106986" y="237158"/>
                </a:lnTo>
                <a:lnTo>
                  <a:pt x="147185" y="251524"/>
                </a:lnTo>
                <a:lnTo>
                  <a:pt x="190978" y="256568"/>
                </a:lnTo>
                <a:lnTo>
                  <a:pt x="234752" y="251524"/>
                </a:lnTo>
                <a:lnTo>
                  <a:pt x="274932" y="237158"/>
                </a:lnTo>
                <a:lnTo>
                  <a:pt x="310374" y="214616"/>
                </a:lnTo>
                <a:lnTo>
                  <a:pt x="339933" y="185044"/>
                </a:lnTo>
                <a:lnTo>
                  <a:pt x="362464" y="149588"/>
                </a:lnTo>
                <a:lnTo>
                  <a:pt x="376822" y="109395"/>
                </a:lnTo>
                <a:lnTo>
                  <a:pt x="381862" y="65610"/>
                </a:lnTo>
                <a:lnTo>
                  <a:pt x="381862" y="0"/>
                </a:lnTo>
                <a:close/>
              </a:path>
            </a:pathLst>
          </a:custGeom>
          <a:solidFill>
            <a:srgbClr val="FF8B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1" name="object 271"/>
          <p:cNvSpPr/>
          <p:nvPr/>
        </p:nvSpPr>
        <p:spPr>
          <a:xfrm>
            <a:off x="10313651" y="6478253"/>
            <a:ext cx="377825" cy="172085"/>
          </a:xfrm>
          <a:custGeom>
            <a:avLst/>
            <a:gdLst/>
            <a:ahLst/>
            <a:cxnLst/>
            <a:rect l="l" t="t" r="r" b="b"/>
            <a:pathLst>
              <a:path w="377825" h="172084">
                <a:moveTo>
                  <a:pt x="377408" y="0"/>
                </a:moveTo>
                <a:lnTo>
                  <a:pt x="0" y="0"/>
                </a:lnTo>
                <a:lnTo>
                  <a:pt x="2815" y="24445"/>
                </a:lnTo>
                <a:lnTo>
                  <a:pt x="17181" y="64638"/>
                </a:lnTo>
                <a:lnTo>
                  <a:pt x="39725" y="100094"/>
                </a:lnTo>
                <a:lnTo>
                  <a:pt x="69299" y="129666"/>
                </a:lnTo>
                <a:lnTo>
                  <a:pt x="104759" y="152208"/>
                </a:lnTo>
                <a:lnTo>
                  <a:pt x="144958" y="166574"/>
                </a:lnTo>
                <a:lnTo>
                  <a:pt x="188750" y="171617"/>
                </a:lnTo>
                <a:lnTo>
                  <a:pt x="232524" y="166574"/>
                </a:lnTo>
                <a:lnTo>
                  <a:pt x="272705" y="152208"/>
                </a:lnTo>
                <a:lnTo>
                  <a:pt x="308147" y="129666"/>
                </a:lnTo>
                <a:lnTo>
                  <a:pt x="337706" y="100094"/>
                </a:lnTo>
                <a:lnTo>
                  <a:pt x="360236" y="64638"/>
                </a:lnTo>
                <a:lnTo>
                  <a:pt x="374594" y="24445"/>
                </a:lnTo>
                <a:lnTo>
                  <a:pt x="377408" y="0"/>
                </a:lnTo>
                <a:close/>
              </a:path>
            </a:pathLst>
          </a:custGeom>
          <a:solidFill>
            <a:srgbClr val="FF8B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2" name="object 272"/>
          <p:cNvSpPr/>
          <p:nvPr/>
        </p:nvSpPr>
        <p:spPr>
          <a:xfrm>
            <a:off x="9899039" y="5243955"/>
            <a:ext cx="1206696" cy="1358827"/>
          </a:xfrm>
          <a:prstGeom prst="rect">
            <a:avLst/>
          </a:prstGeom>
          <a:blipFill>
            <a:blip r:embed="rId10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3" name="object 273"/>
          <p:cNvSpPr/>
          <p:nvPr/>
        </p:nvSpPr>
        <p:spPr>
          <a:xfrm>
            <a:off x="10280932" y="5243955"/>
            <a:ext cx="290195" cy="277495"/>
          </a:xfrm>
          <a:custGeom>
            <a:avLst/>
            <a:gdLst/>
            <a:ahLst/>
            <a:cxnLst/>
            <a:rect l="l" t="t" r="r" b="b"/>
            <a:pathLst>
              <a:path w="290195" h="277495">
                <a:moveTo>
                  <a:pt x="224088" y="0"/>
                </a:moveTo>
                <a:lnTo>
                  <a:pt x="221470" y="0"/>
                </a:lnTo>
                <a:lnTo>
                  <a:pt x="174319" y="1819"/>
                </a:lnTo>
                <a:lnTo>
                  <a:pt x="128161" y="7179"/>
                </a:lnTo>
                <a:lnTo>
                  <a:pt x="83129" y="15945"/>
                </a:lnTo>
                <a:lnTo>
                  <a:pt x="39357" y="27983"/>
                </a:lnTo>
                <a:lnTo>
                  <a:pt x="0" y="42078"/>
                </a:lnTo>
                <a:lnTo>
                  <a:pt x="70449" y="185470"/>
                </a:lnTo>
                <a:lnTo>
                  <a:pt x="103650" y="233032"/>
                </a:lnTo>
                <a:lnTo>
                  <a:pt x="145921" y="264425"/>
                </a:lnTo>
                <a:lnTo>
                  <a:pt x="191929" y="276992"/>
                </a:lnTo>
                <a:lnTo>
                  <a:pt x="236339" y="268075"/>
                </a:lnTo>
                <a:lnTo>
                  <a:pt x="270502" y="238390"/>
                </a:lnTo>
                <a:lnTo>
                  <a:pt x="288654" y="194305"/>
                </a:lnTo>
                <a:lnTo>
                  <a:pt x="289627" y="141664"/>
                </a:lnTo>
                <a:lnTo>
                  <a:pt x="272254" y="86311"/>
                </a:lnTo>
                <a:lnTo>
                  <a:pt x="229902" y="77"/>
                </a:lnTo>
                <a:lnTo>
                  <a:pt x="229428" y="52"/>
                </a:lnTo>
                <a:lnTo>
                  <a:pt x="226810" y="10"/>
                </a:lnTo>
                <a:lnTo>
                  <a:pt x="224088" y="0"/>
                </a:lnTo>
                <a:close/>
              </a:path>
            </a:pathLst>
          </a:custGeom>
          <a:solidFill>
            <a:srgbClr val="FFAB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4" name="object 274"/>
          <p:cNvSpPr/>
          <p:nvPr/>
        </p:nvSpPr>
        <p:spPr>
          <a:xfrm>
            <a:off x="10734228" y="5872679"/>
            <a:ext cx="98426" cy="98426"/>
          </a:xfrm>
          <a:prstGeom prst="rect">
            <a:avLst/>
          </a:prstGeom>
          <a:blipFill>
            <a:blip r:embed="rId10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5" name="object 275"/>
          <p:cNvSpPr/>
          <p:nvPr/>
        </p:nvSpPr>
        <p:spPr>
          <a:xfrm>
            <a:off x="10172077" y="5870470"/>
            <a:ext cx="98415" cy="98426"/>
          </a:xfrm>
          <a:prstGeom prst="rect">
            <a:avLst/>
          </a:prstGeom>
          <a:blipFill>
            <a:blip r:embed="rId1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6" name="object 276"/>
          <p:cNvSpPr/>
          <p:nvPr/>
        </p:nvSpPr>
        <p:spPr>
          <a:xfrm>
            <a:off x="10099200" y="5797290"/>
            <a:ext cx="244475" cy="123189"/>
          </a:xfrm>
          <a:custGeom>
            <a:avLst/>
            <a:gdLst/>
            <a:ahLst/>
            <a:cxnLst/>
            <a:rect l="l" t="t" r="r" b="b"/>
            <a:pathLst>
              <a:path w="244475" h="123189">
                <a:moveTo>
                  <a:pt x="0" y="122110"/>
                </a:moveTo>
                <a:lnTo>
                  <a:pt x="9702" y="74494"/>
                </a:lnTo>
                <a:lnTo>
                  <a:pt x="35954" y="35653"/>
                </a:lnTo>
                <a:lnTo>
                  <a:pt x="74820" y="9513"/>
                </a:lnTo>
                <a:lnTo>
                  <a:pt x="122365" y="0"/>
                </a:lnTo>
                <a:lnTo>
                  <a:pt x="169862" y="9726"/>
                </a:lnTo>
                <a:lnTo>
                  <a:pt x="208610" y="36043"/>
                </a:lnTo>
                <a:lnTo>
                  <a:pt x="234688" y="75004"/>
                </a:lnTo>
                <a:lnTo>
                  <a:pt x="244175" y="122665"/>
                </a:lnTo>
              </a:path>
            </a:pathLst>
          </a:custGeom>
          <a:ln w="27277">
            <a:solidFill>
              <a:srgbClr val="FFAB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7" name="object 277"/>
          <p:cNvSpPr/>
          <p:nvPr/>
        </p:nvSpPr>
        <p:spPr>
          <a:xfrm>
            <a:off x="10661350" y="5797290"/>
            <a:ext cx="244475" cy="123189"/>
          </a:xfrm>
          <a:custGeom>
            <a:avLst/>
            <a:gdLst/>
            <a:ahLst/>
            <a:cxnLst/>
            <a:rect l="l" t="t" r="r" b="b"/>
            <a:pathLst>
              <a:path w="244475" h="123189">
                <a:moveTo>
                  <a:pt x="0" y="122110"/>
                </a:moveTo>
                <a:lnTo>
                  <a:pt x="9702" y="74494"/>
                </a:lnTo>
                <a:lnTo>
                  <a:pt x="35954" y="35653"/>
                </a:lnTo>
                <a:lnTo>
                  <a:pt x="74820" y="9513"/>
                </a:lnTo>
                <a:lnTo>
                  <a:pt x="122365" y="0"/>
                </a:lnTo>
                <a:lnTo>
                  <a:pt x="169862" y="9726"/>
                </a:lnTo>
                <a:lnTo>
                  <a:pt x="208610" y="36043"/>
                </a:lnTo>
                <a:lnTo>
                  <a:pt x="234688" y="75004"/>
                </a:lnTo>
                <a:lnTo>
                  <a:pt x="244175" y="122665"/>
                </a:lnTo>
              </a:path>
            </a:pathLst>
          </a:custGeom>
          <a:ln w="27277">
            <a:solidFill>
              <a:srgbClr val="FFAB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8" name="object 278"/>
          <p:cNvSpPr/>
          <p:nvPr/>
        </p:nvSpPr>
        <p:spPr>
          <a:xfrm>
            <a:off x="10389945" y="5157926"/>
            <a:ext cx="225425" cy="363855"/>
          </a:xfrm>
          <a:custGeom>
            <a:avLst/>
            <a:gdLst/>
            <a:ahLst/>
            <a:cxnLst/>
            <a:rect l="l" t="t" r="r" b="b"/>
            <a:pathLst>
              <a:path w="225425" h="363854">
                <a:moveTo>
                  <a:pt x="172141" y="0"/>
                </a:moveTo>
                <a:lnTo>
                  <a:pt x="52689" y="0"/>
                </a:lnTo>
                <a:lnTo>
                  <a:pt x="32180" y="4142"/>
                </a:lnTo>
                <a:lnTo>
                  <a:pt x="15432" y="15438"/>
                </a:lnTo>
                <a:lnTo>
                  <a:pt x="4140" y="32189"/>
                </a:lnTo>
                <a:lnTo>
                  <a:pt x="0" y="52699"/>
                </a:lnTo>
                <a:lnTo>
                  <a:pt x="0" y="216370"/>
                </a:lnTo>
                <a:lnTo>
                  <a:pt x="8835" y="273702"/>
                </a:lnTo>
                <a:lnTo>
                  <a:pt x="32932" y="320517"/>
                </a:lnTo>
                <a:lnTo>
                  <a:pt x="68677" y="352080"/>
                </a:lnTo>
                <a:lnTo>
                  <a:pt x="112457" y="363653"/>
                </a:lnTo>
                <a:lnTo>
                  <a:pt x="156223" y="352080"/>
                </a:lnTo>
                <a:lnTo>
                  <a:pt x="191970" y="320517"/>
                </a:lnTo>
                <a:lnTo>
                  <a:pt x="216074" y="273702"/>
                </a:lnTo>
                <a:lnTo>
                  <a:pt x="224914" y="216370"/>
                </a:lnTo>
                <a:lnTo>
                  <a:pt x="224914" y="52699"/>
                </a:lnTo>
                <a:lnTo>
                  <a:pt x="220762" y="32189"/>
                </a:lnTo>
                <a:lnTo>
                  <a:pt x="209443" y="15438"/>
                </a:lnTo>
                <a:lnTo>
                  <a:pt x="192667" y="4142"/>
                </a:lnTo>
                <a:lnTo>
                  <a:pt x="172141" y="0"/>
                </a:lnTo>
                <a:close/>
              </a:path>
            </a:pathLst>
          </a:custGeom>
          <a:solidFill>
            <a:srgbClr val="FF8B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9" name="object 279"/>
          <p:cNvSpPr/>
          <p:nvPr/>
        </p:nvSpPr>
        <p:spPr>
          <a:xfrm>
            <a:off x="9596011" y="6016026"/>
            <a:ext cx="261620" cy="0"/>
          </a:xfrm>
          <a:custGeom>
            <a:avLst/>
            <a:gdLst/>
            <a:ahLst/>
            <a:cxnLst/>
            <a:rect l="l" t="t" r="r" b="b"/>
            <a:pathLst>
              <a:path w="261620">
                <a:moveTo>
                  <a:pt x="261542" y="0"/>
                </a:moveTo>
                <a:lnTo>
                  <a:pt x="0" y="0"/>
                </a:lnTo>
              </a:path>
            </a:pathLst>
          </a:custGeom>
          <a:ln w="27277">
            <a:solidFill>
              <a:srgbClr val="FFAB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0" name="object 280"/>
          <p:cNvSpPr/>
          <p:nvPr/>
        </p:nvSpPr>
        <p:spPr>
          <a:xfrm>
            <a:off x="11149009" y="6016026"/>
            <a:ext cx="261620" cy="0"/>
          </a:xfrm>
          <a:custGeom>
            <a:avLst/>
            <a:gdLst/>
            <a:ahLst/>
            <a:cxnLst/>
            <a:rect l="l" t="t" r="r" b="b"/>
            <a:pathLst>
              <a:path w="261620">
                <a:moveTo>
                  <a:pt x="261532" y="0"/>
                </a:moveTo>
                <a:lnTo>
                  <a:pt x="0" y="0"/>
                </a:lnTo>
              </a:path>
            </a:pathLst>
          </a:custGeom>
          <a:ln w="27277">
            <a:solidFill>
              <a:srgbClr val="FFAB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1" name="object 281"/>
          <p:cNvSpPr/>
          <p:nvPr/>
        </p:nvSpPr>
        <p:spPr>
          <a:xfrm>
            <a:off x="9552327" y="5972320"/>
            <a:ext cx="87390" cy="87400"/>
          </a:xfrm>
          <a:prstGeom prst="rect">
            <a:avLst/>
          </a:prstGeom>
          <a:blipFill>
            <a:blip r:embed="rId1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2" name="object 282"/>
          <p:cNvSpPr/>
          <p:nvPr/>
        </p:nvSpPr>
        <p:spPr>
          <a:xfrm>
            <a:off x="11366879" y="5972320"/>
            <a:ext cx="87431" cy="87400"/>
          </a:xfrm>
          <a:prstGeom prst="rect">
            <a:avLst/>
          </a:prstGeom>
          <a:blipFill>
            <a:blip r:embed="rId1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3" name="object 283"/>
          <p:cNvSpPr/>
          <p:nvPr/>
        </p:nvSpPr>
        <p:spPr>
          <a:xfrm>
            <a:off x="10324619" y="6281138"/>
            <a:ext cx="355600" cy="112395"/>
          </a:xfrm>
          <a:custGeom>
            <a:avLst/>
            <a:gdLst/>
            <a:ahLst/>
            <a:cxnLst/>
            <a:rect l="l" t="t" r="r" b="b"/>
            <a:pathLst>
              <a:path w="355600" h="112395">
                <a:moveTo>
                  <a:pt x="42754" y="0"/>
                </a:moveTo>
                <a:lnTo>
                  <a:pt x="27032" y="3943"/>
                </a:lnTo>
                <a:lnTo>
                  <a:pt x="13633" y="13182"/>
                </a:lnTo>
                <a:lnTo>
                  <a:pt x="4071" y="26941"/>
                </a:lnTo>
                <a:lnTo>
                  <a:pt x="0" y="45571"/>
                </a:lnTo>
                <a:lnTo>
                  <a:pt x="3634" y="63579"/>
                </a:lnTo>
                <a:lnTo>
                  <a:pt x="66420" y="98654"/>
                </a:lnTo>
                <a:lnTo>
                  <a:pt x="140420" y="110634"/>
                </a:lnTo>
                <a:lnTo>
                  <a:pt x="177783" y="112153"/>
                </a:lnTo>
                <a:lnTo>
                  <a:pt x="179563" y="112153"/>
                </a:lnTo>
                <a:lnTo>
                  <a:pt x="252480" y="106096"/>
                </a:lnTo>
                <a:lnTo>
                  <a:pt x="323747" y="88793"/>
                </a:lnTo>
                <a:lnTo>
                  <a:pt x="355508" y="45853"/>
                </a:lnTo>
                <a:lnTo>
                  <a:pt x="351495" y="26920"/>
                </a:lnTo>
                <a:lnTo>
                  <a:pt x="351181" y="26439"/>
                </a:lnTo>
                <a:lnTo>
                  <a:pt x="347543" y="21235"/>
                </a:lnTo>
                <a:lnTo>
                  <a:pt x="177783" y="21235"/>
                </a:lnTo>
                <a:lnTo>
                  <a:pt x="147756" y="20016"/>
                </a:lnTo>
                <a:lnTo>
                  <a:pt x="117842" y="16392"/>
                </a:lnTo>
                <a:lnTo>
                  <a:pt x="88197" y="10390"/>
                </a:lnTo>
                <a:lnTo>
                  <a:pt x="59284" y="2125"/>
                </a:lnTo>
                <a:lnTo>
                  <a:pt x="42754" y="0"/>
                </a:lnTo>
                <a:close/>
              </a:path>
              <a:path w="355600" h="112395">
                <a:moveTo>
                  <a:pt x="312470" y="15"/>
                </a:moveTo>
                <a:lnTo>
                  <a:pt x="295895" y="2240"/>
                </a:lnTo>
                <a:lnTo>
                  <a:pt x="267238" y="10412"/>
                </a:lnTo>
                <a:lnTo>
                  <a:pt x="238239" y="16304"/>
                </a:lnTo>
                <a:lnTo>
                  <a:pt x="208798" y="19935"/>
                </a:lnTo>
                <a:lnTo>
                  <a:pt x="179249" y="21235"/>
                </a:lnTo>
                <a:lnTo>
                  <a:pt x="347543" y="21235"/>
                </a:lnTo>
                <a:lnTo>
                  <a:pt x="341615" y="12755"/>
                </a:lnTo>
                <a:lnTo>
                  <a:pt x="328210" y="3734"/>
                </a:lnTo>
                <a:lnTo>
                  <a:pt x="312470" y="15"/>
                </a:lnTo>
                <a:close/>
              </a:path>
            </a:pathLst>
          </a:custGeom>
          <a:solidFill>
            <a:srgbClr val="FF8B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4" name="object 284"/>
          <p:cNvSpPr/>
          <p:nvPr/>
        </p:nvSpPr>
        <p:spPr>
          <a:xfrm>
            <a:off x="7906042" y="6309347"/>
            <a:ext cx="6963409" cy="0"/>
          </a:xfrm>
          <a:custGeom>
            <a:avLst/>
            <a:gdLst/>
            <a:ahLst/>
            <a:cxnLst/>
            <a:rect l="l" t="t" r="r" b="b"/>
            <a:pathLst>
              <a:path w="6963409">
                <a:moveTo>
                  <a:pt x="0" y="0"/>
                </a:moveTo>
                <a:lnTo>
                  <a:pt x="31412" y="0"/>
                </a:lnTo>
                <a:lnTo>
                  <a:pt x="6963138" y="0"/>
                </a:lnTo>
              </a:path>
            </a:pathLst>
          </a:custGeom>
          <a:ln w="62825">
            <a:solidFill>
              <a:srgbClr val="0065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5" name="object 285"/>
          <p:cNvSpPr/>
          <p:nvPr/>
        </p:nvSpPr>
        <p:spPr>
          <a:xfrm>
            <a:off x="7686153" y="6183696"/>
            <a:ext cx="251460" cy="251460"/>
          </a:xfrm>
          <a:custGeom>
            <a:avLst/>
            <a:gdLst/>
            <a:ahLst/>
            <a:cxnLst/>
            <a:rect l="l" t="t" r="r" b="b"/>
            <a:pathLst>
              <a:path w="251459" h="251460">
                <a:moveTo>
                  <a:pt x="251301" y="0"/>
                </a:moveTo>
                <a:lnTo>
                  <a:pt x="0" y="125650"/>
                </a:lnTo>
                <a:lnTo>
                  <a:pt x="251301" y="251301"/>
                </a:lnTo>
                <a:lnTo>
                  <a:pt x="251301" y="0"/>
                </a:lnTo>
                <a:close/>
              </a:path>
            </a:pathLst>
          </a:custGeom>
          <a:solidFill>
            <a:srgbClr val="0065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6" name="object 286"/>
          <p:cNvSpPr txBox="1"/>
          <p:nvPr/>
        </p:nvSpPr>
        <p:spPr>
          <a:xfrm>
            <a:off x="9568160" y="4517004"/>
            <a:ext cx="4997450" cy="344645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415665" marR="47625" indent="41275" algn="r">
              <a:lnSpc>
                <a:spcPct val="125499"/>
              </a:lnSpc>
              <a:spcBef>
                <a:spcPts val="95"/>
              </a:spcBef>
            </a:pPr>
            <a:r>
              <a:rPr sz="2300" spc="-140" dirty="0">
                <a:solidFill>
                  <a:srgbClr val="091E42"/>
                </a:solidFill>
                <a:latin typeface="Verdana"/>
                <a:cs typeface="Verdana"/>
              </a:rPr>
              <a:t>“</a:t>
            </a:r>
            <a:r>
              <a:rPr sz="2300" spc="-65" dirty="0">
                <a:solidFill>
                  <a:srgbClr val="091E42"/>
                </a:solidFill>
                <a:latin typeface="Verdana"/>
                <a:cs typeface="Verdana"/>
              </a:rPr>
              <a:t>W</a:t>
            </a:r>
            <a:r>
              <a:rPr sz="2300" spc="-145" dirty="0">
                <a:solidFill>
                  <a:srgbClr val="091E42"/>
                </a:solidFill>
                <a:latin typeface="Verdana"/>
                <a:cs typeface="Verdana"/>
              </a:rPr>
              <a:t>e</a:t>
            </a:r>
            <a:r>
              <a:rPr sz="2300" spc="-90" dirty="0">
                <a:solidFill>
                  <a:srgbClr val="091E42"/>
                </a:solidFill>
                <a:latin typeface="Verdana"/>
                <a:cs typeface="Verdana"/>
              </a:rPr>
              <a:t>b</a:t>
            </a:r>
            <a:r>
              <a:rPr sz="2300" spc="-185" dirty="0">
                <a:solidFill>
                  <a:srgbClr val="091E42"/>
                </a:solidFill>
                <a:latin typeface="Verdana"/>
                <a:cs typeface="Verdana"/>
              </a:rPr>
              <a:t>h</a:t>
            </a:r>
            <a:r>
              <a:rPr sz="2300" spc="-105" dirty="0">
                <a:solidFill>
                  <a:srgbClr val="091E42"/>
                </a:solidFill>
                <a:latin typeface="Verdana"/>
                <a:cs typeface="Verdana"/>
              </a:rPr>
              <a:t>oo</a:t>
            </a:r>
            <a:r>
              <a:rPr sz="2300" spc="-165" dirty="0">
                <a:solidFill>
                  <a:srgbClr val="091E42"/>
                </a:solidFill>
                <a:latin typeface="Verdana"/>
                <a:cs typeface="Verdana"/>
              </a:rPr>
              <a:t>k</a:t>
            </a:r>
            <a:r>
              <a:rPr sz="2300" spc="-135" dirty="0">
                <a:solidFill>
                  <a:srgbClr val="091E42"/>
                </a:solidFill>
                <a:latin typeface="Verdana"/>
                <a:cs typeface="Verdana"/>
              </a:rPr>
              <a:t>”  </a:t>
            </a:r>
            <a:r>
              <a:rPr sz="2300" spc="-45" dirty="0">
                <a:solidFill>
                  <a:srgbClr val="091E42"/>
                </a:solidFill>
                <a:latin typeface="Verdana"/>
                <a:cs typeface="Verdana"/>
              </a:rPr>
              <a:t>N</a:t>
            </a:r>
            <a:r>
              <a:rPr sz="2300" spc="-55" dirty="0">
                <a:solidFill>
                  <a:srgbClr val="091E42"/>
                </a:solidFill>
                <a:latin typeface="Verdana"/>
                <a:cs typeface="Verdana"/>
              </a:rPr>
              <a:t>o</a:t>
            </a:r>
            <a:r>
              <a:rPr sz="2300" spc="-60" dirty="0">
                <a:solidFill>
                  <a:srgbClr val="091E42"/>
                </a:solidFill>
                <a:latin typeface="Verdana"/>
                <a:cs typeface="Verdana"/>
              </a:rPr>
              <a:t>tifi</a:t>
            </a:r>
            <a:r>
              <a:rPr sz="2300" spc="-85" dirty="0">
                <a:solidFill>
                  <a:srgbClr val="091E42"/>
                </a:solidFill>
                <a:latin typeface="Verdana"/>
                <a:cs typeface="Verdana"/>
              </a:rPr>
              <a:t>c</a:t>
            </a:r>
            <a:r>
              <a:rPr sz="2300" spc="-135" dirty="0">
                <a:solidFill>
                  <a:srgbClr val="091E42"/>
                </a:solidFill>
                <a:latin typeface="Verdana"/>
                <a:cs typeface="Verdana"/>
              </a:rPr>
              <a:t>ation</a:t>
            </a:r>
            <a:endParaRPr sz="2300" dirty="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750" dirty="0">
              <a:latin typeface="Times New Roman"/>
              <a:cs typeface="Times New Roman"/>
            </a:endParaRPr>
          </a:p>
          <a:p>
            <a:pPr marL="1132840">
              <a:lnSpc>
                <a:spcPct val="100000"/>
              </a:lnSpc>
            </a:pPr>
            <a:r>
              <a:rPr sz="2300" spc="-120" dirty="0">
                <a:solidFill>
                  <a:srgbClr val="091E42"/>
                </a:solidFill>
                <a:latin typeface="Verdana"/>
                <a:cs typeface="Verdana"/>
              </a:rPr>
              <a:t>Query</a:t>
            </a:r>
            <a:endParaRPr sz="2300" dirty="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3850" dirty="0">
              <a:latin typeface="Times New Roman"/>
              <a:cs typeface="Times New Roman"/>
            </a:endParaRPr>
          </a:p>
          <a:p>
            <a:pPr marL="3436620" marR="5080" indent="-66675" algn="ctr">
              <a:lnSpc>
                <a:spcPct val="125499"/>
              </a:lnSpc>
            </a:pPr>
            <a:r>
              <a:rPr sz="2300" spc="-80" dirty="0">
                <a:solidFill>
                  <a:srgbClr val="091E42"/>
                </a:solidFill>
                <a:latin typeface="Verdana"/>
                <a:cs typeface="Verdana"/>
              </a:rPr>
              <a:t>Action  </a:t>
            </a:r>
            <a:r>
              <a:rPr sz="2300" spc="-165" dirty="0">
                <a:solidFill>
                  <a:srgbClr val="091E42"/>
                </a:solidFill>
                <a:latin typeface="Verdana"/>
                <a:cs typeface="Verdana"/>
              </a:rPr>
              <a:t>“REST</a:t>
            </a:r>
            <a:r>
              <a:rPr sz="2300" spc="-345" dirty="0">
                <a:solidFill>
                  <a:srgbClr val="091E42"/>
                </a:solidFill>
                <a:latin typeface="Verdana"/>
                <a:cs typeface="Verdana"/>
              </a:rPr>
              <a:t> </a:t>
            </a:r>
            <a:r>
              <a:rPr sz="2300" spc="-170" dirty="0">
                <a:solidFill>
                  <a:srgbClr val="091E42"/>
                </a:solidFill>
                <a:latin typeface="Verdana"/>
                <a:cs typeface="Verdana"/>
              </a:rPr>
              <a:t>APIs”</a:t>
            </a:r>
            <a:endParaRPr sz="2300" dirty="0">
              <a:latin typeface="Verdana"/>
              <a:cs typeface="Verdana"/>
            </a:endParaRPr>
          </a:p>
          <a:p>
            <a:pPr marL="12700">
              <a:lnSpc>
                <a:spcPts val="2310"/>
              </a:lnSpc>
            </a:pPr>
            <a:r>
              <a:rPr sz="2300" spc="-95" dirty="0">
                <a:solidFill>
                  <a:srgbClr val="091E42"/>
                </a:solidFill>
                <a:latin typeface="Verdana"/>
                <a:cs typeface="Verdana"/>
              </a:rPr>
              <a:t>Microservices</a:t>
            </a:r>
            <a:endParaRPr sz="2300" dirty="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015493" y="3766723"/>
            <a:ext cx="0" cy="4188460"/>
          </a:xfrm>
          <a:custGeom>
            <a:avLst/>
            <a:gdLst/>
            <a:ahLst/>
            <a:cxnLst/>
            <a:rect l="l" t="t" r="r" b="b"/>
            <a:pathLst>
              <a:path h="4188459">
                <a:moveTo>
                  <a:pt x="0" y="0"/>
                </a:moveTo>
                <a:lnTo>
                  <a:pt x="0" y="4188354"/>
                </a:lnTo>
              </a:path>
            </a:pathLst>
          </a:custGeom>
          <a:ln w="41883">
            <a:solidFill>
              <a:srgbClr val="C1C7D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3087559" y="3769518"/>
            <a:ext cx="0" cy="4185920"/>
          </a:xfrm>
          <a:custGeom>
            <a:avLst/>
            <a:gdLst/>
            <a:ahLst/>
            <a:cxnLst/>
            <a:rect l="l" t="t" r="r" b="b"/>
            <a:pathLst>
              <a:path h="4185920">
                <a:moveTo>
                  <a:pt x="0" y="0"/>
                </a:moveTo>
                <a:lnTo>
                  <a:pt x="0" y="4185558"/>
                </a:lnTo>
              </a:path>
            </a:pathLst>
          </a:custGeom>
          <a:ln w="41883">
            <a:solidFill>
              <a:srgbClr val="C1C7D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186003" y="6023416"/>
            <a:ext cx="3741420" cy="1530985"/>
          </a:xfrm>
          <a:prstGeom prst="rect">
            <a:avLst/>
          </a:prstGeom>
        </p:spPr>
        <p:txBody>
          <a:bodyPr vert="horz" wrap="square" lIns="0" tIns="270510" rIns="0" bIns="0" rtlCol="0">
            <a:spAutoFit/>
          </a:bodyPr>
          <a:lstStyle/>
          <a:p>
            <a:pPr marL="1905" algn="ctr">
              <a:lnSpc>
                <a:spcPct val="100000"/>
              </a:lnSpc>
              <a:spcBef>
                <a:spcPts val="2130"/>
              </a:spcBef>
            </a:pPr>
            <a:r>
              <a:rPr sz="3950" b="1" spc="-484" dirty="0">
                <a:solidFill>
                  <a:srgbClr val="253858"/>
                </a:solidFill>
                <a:latin typeface="Verdana"/>
                <a:cs typeface="Verdana"/>
              </a:rPr>
              <a:t>Webhooks</a:t>
            </a:r>
            <a:endParaRPr sz="3950">
              <a:latin typeface="Verdana"/>
              <a:cs typeface="Verdana"/>
            </a:endParaRPr>
          </a:p>
          <a:p>
            <a:pPr algn="ctr">
              <a:lnSpc>
                <a:spcPct val="100000"/>
              </a:lnSpc>
              <a:spcBef>
                <a:spcPts val="1535"/>
              </a:spcBef>
            </a:pPr>
            <a:r>
              <a:rPr sz="2950" spc="-120" dirty="0">
                <a:solidFill>
                  <a:srgbClr val="091E42"/>
                </a:solidFill>
                <a:latin typeface="Verdana"/>
                <a:cs typeface="Verdana"/>
              </a:rPr>
              <a:t>Notifications </a:t>
            </a:r>
            <a:r>
              <a:rPr sz="2950" spc="-180" dirty="0">
                <a:solidFill>
                  <a:srgbClr val="091E42"/>
                </a:solidFill>
                <a:latin typeface="Verdana"/>
                <a:cs typeface="Verdana"/>
              </a:rPr>
              <a:t>from</a:t>
            </a:r>
            <a:r>
              <a:rPr sz="2950" spc="-615" dirty="0">
                <a:solidFill>
                  <a:srgbClr val="091E42"/>
                </a:solidFill>
                <a:latin typeface="Verdana"/>
                <a:cs typeface="Verdana"/>
              </a:rPr>
              <a:t> </a:t>
            </a:r>
            <a:r>
              <a:rPr sz="2950" spc="-85" dirty="0">
                <a:solidFill>
                  <a:srgbClr val="091E42"/>
                </a:solidFill>
                <a:latin typeface="Verdana"/>
                <a:cs typeface="Verdana"/>
              </a:rPr>
              <a:t>Jira</a:t>
            </a:r>
            <a:endParaRPr sz="2950">
              <a:latin typeface="Verdana"/>
              <a:cs typeface="Verdan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7924231" y="1495107"/>
            <a:ext cx="4255135" cy="10306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600" spc="-840" dirty="0">
                <a:solidFill>
                  <a:srgbClr val="253858"/>
                </a:solidFill>
              </a:rPr>
              <a:t>Integration</a:t>
            </a:r>
            <a:endParaRPr sz="6600"/>
          </a:p>
        </p:txBody>
      </p:sp>
      <p:sp>
        <p:nvSpPr>
          <p:cNvPr id="6" name="object 6"/>
          <p:cNvSpPr txBox="1"/>
          <p:nvPr/>
        </p:nvSpPr>
        <p:spPr>
          <a:xfrm>
            <a:off x="14447592" y="6023416"/>
            <a:ext cx="3352800" cy="1530985"/>
          </a:xfrm>
          <a:prstGeom prst="rect">
            <a:avLst/>
          </a:prstGeom>
        </p:spPr>
        <p:txBody>
          <a:bodyPr vert="horz" wrap="square" lIns="0" tIns="270510" rIns="0" bIns="0" rtlCol="0">
            <a:spAutoFit/>
          </a:bodyPr>
          <a:lstStyle/>
          <a:p>
            <a:pPr marL="5715" algn="ctr">
              <a:lnSpc>
                <a:spcPct val="100000"/>
              </a:lnSpc>
              <a:spcBef>
                <a:spcPts val="2130"/>
              </a:spcBef>
            </a:pPr>
            <a:r>
              <a:rPr sz="3950" b="1" spc="-450" dirty="0">
                <a:solidFill>
                  <a:srgbClr val="253858"/>
                </a:solidFill>
                <a:latin typeface="Verdana"/>
                <a:cs typeface="Verdana"/>
              </a:rPr>
              <a:t>REST</a:t>
            </a:r>
            <a:r>
              <a:rPr sz="3950" b="1" spc="-475" dirty="0">
                <a:solidFill>
                  <a:srgbClr val="253858"/>
                </a:solidFill>
                <a:latin typeface="Verdana"/>
                <a:cs typeface="Verdana"/>
              </a:rPr>
              <a:t> </a:t>
            </a:r>
            <a:r>
              <a:rPr sz="3950" b="1" spc="-595" dirty="0">
                <a:solidFill>
                  <a:srgbClr val="253858"/>
                </a:solidFill>
                <a:latin typeface="Verdana"/>
                <a:cs typeface="Verdana"/>
              </a:rPr>
              <a:t>APIs</a:t>
            </a:r>
            <a:endParaRPr sz="3950">
              <a:latin typeface="Verdana"/>
              <a:cs typeface="Verdana"/>
            </a:endParaRPr>
          </a:p>
          <a:p>
            <a:pPr algn="ctr">
              <a:lnSpc>
                <a:spcPct val="100000"/>
              </a:lnSpc>
              <a:spcBef>
                <a:spcPts val="1535"/>
              </a:spcBef>
            </a:pPr>
            <a:r>
              <a:rPr sz="2950" spc="-185" dirty="0">
                <a:solidFill>
                  <a:srgbClr val="091E42"/>
                </a:solidFill>
                <a:latin typeface="Verdana"/>
                <a:cs typeface="Verdana"/>
              </a:rPr>
              <a:t>Interaction </a:t>
            </a:r>
            <a:r>
              <a:rPr sz="2950" spc="-130" dirty="0">
                <a:solidFill>
                  <a:srgbClr val="091E42"/>
                </a:solidFill>
                <a:latin typeface="Verdana"/>
                <a:cs typeface="Verdana"/>
              </a:rPr>
              <a:t>with</a:t>
            </a:r>
            <a:r>
              <a:rPr sz="2950" spc="-565" dirty="0">
                <a:solidFill>
                  <a:srgbClr val="091E42"/>
                </a:solidFill>
                <a:latin typeface="Verdana"/>
                <a:cs typeface="Verdana"/>
              </a:rPr>
              <a:t> </a:t>
            </a:r>
            <a:r>
              <a:rPr sz="2950" spc="-85" dirty="0">
                <a:solidFill>
                  <a:srgbClr val="091E42"/>
                </a:solidFill>
                <a:latin typeface="Verdana"/>
                <a:cs typeface="Verdana"/>
              </a:rPr>
              <a:t>Jira</a:t>
            </a:r>
            <a:endParaRPr sz="2950">
              <a:latin typeface="Verdana"/>
              <a:cs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186185" y="6023416"/>
            <a:ext cx="3586479" cy="1530985"/>
          </a:xfrm>
          <a:prstGeom prst="rect">
            <a:avLst/>
          </a:prstGeom>
        </p:spPr>
        <p:txBody>
          <a:bodyPr vert="horz" wrap="square" lIns="0" tIns="270510" rIns="0" bIns="0" rtlCol="0">
            <a:spAutoFit/>
          </a:bodyPr>
          <a:lstStyle/>
          <a:p>
            <a:pPr marL="1270" algn="ctr">
              <a:lnSpc>
                <a:spcPct val="100000"/>
              </a:lnSpc>
              <a:spcBef>
                <a:spcPts val="2130"/>
              </a:spcBef>
            </a:pPr>
            <a:r>
              <a:rPr sz="3950" b="1" spc="-375" dirty="0">
                <a:solidFill>
                  <a:srgbClr val="253858"/>
                </a:solidFill>
                <a:latin typeface="Verdana"/>
                <a:cs typeface="Verdana"/>
              </a:rPr>
              <a:t>Microservices</a:t>
            </a:r>
            <a:endParaRPr sz="3950">
              <a:latin typeface="Verdana"/>
              <a:cs typeface="Verdana"/>
            </a:endParaRPr>
          </a:p>
          <a:p>
            <a:pPr algn="ctr">
              <a:lnSpc>
                <a:spcPct val="100000"/>
              </a:lnSpc>
              <a:spcBef>
                <a:spcPts val="1535"/>
              </a:spcBef>
            </a:pPr>
            <a:r>
              <a:rPr sz="2950" spc="-204" dirty="0">
                <a:solidFill>
                  <a:srgbClr val="091E42"/>
                </a:solidFill>
                <a:latin typeface="Verdana"/>
                <a:cs typeface="Verdana"/>
              </a:rPr>
              <a:t>Requirements </a:t>
            </a:r>
            <a:r>
              <a:rPr sz="2950" spc="-75" dirty="0">
                <a:solidFill>
                  <a:srgbClr val="091E42"/>
                </a:solidFill>
                <a:latin typeface="Verdana"/>
                <a:cs typeface="Verdana"/>
              </a:rPr>
              <a:t>&amp;</a:t>
            </a:r>
            <a:r>
              <a:rPr sz="2950" spc="-785" dirty="0">
                <a:solidFill>
                  <a:srgbClr val="091E42"/>
                </a:solidFill>
                <a:latin typeface="Verdana"/>
                <a:cs typeface="Verdana"/>
              </a:rPr>
              <a:t> </a:t>
            </a:r>
            <a:r>
              <a:rPr sz="2950" spc="-195" dirty="0">
                <a:solidFill>
                  <a:srgbClr val="091E42"/>
                </a:solidFill>
                <a:latin typeface="Verdana"/>
                <a:cs typeface="Verdana"/>
              </a:rPr>
              <a:t>Risks</a:t>
            </a:r>
            <a:endParaRPr sz="2950">
              <a:latin typeface="Verdana"/>
              <a:cs typeface="Verdan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5134722" y="3701813"/>
            <a:ext cx="1979541" cy="196181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5134722" y="3891661"/>
            <a:ext cx="1979930" cy="602615"/>
          </a:xfrm>
          <a:custGeom>
            <a:avLst/>
            <a:gdLst/>
            <a:ahLst/>
            <a:cxnLst/>
            <a:rect l="l" t="t" r="r" b="b"/>
            <a:pathLst>
              <a:path w="1979930" h="602614">
                <a:moveTo>
                  <a:pt x="1979541" y="0"/>
                </a:moveTo>
                <a:lnTo>
                  <a:pt x="0" y="0"/>
                </a:lnTo>
                <a:lnTo>
                  <a:pt x="0" y="602417"/>
                </a:lnTo>
                <a:lnTo>
                  <a:pt x="11291" y="602459"/>
                </a:lnTo>
                <a:lnTo>
                  <a:pt x="56407" y="601634"/>
                </a:lnTo>
                <a:lnTo>
                  <a:pt x="103155" y="599693"/>
                </a:lnTo>
                <a:lnTo>
                  <a:pt x="151441" y="596506"/>
                </a:lnTo>
                <a:lnTo>
                  <a:pt x="201172" y="591942"/>
                </a:lnTo>
                <a:lnTo>
                  <a:pt x="252255" y="585871"/>
                </a:lnTo>
                <a:lnTo>
                  <a:pt x="304597" y="578161"/>
                </a:lnTo>
                <a:lnTo>
                  <a:pt x="358105" y="568683"/>
                </a:lnTo>
                <a:lnTo>
                  <a:pt x="412685" y="557305"/>
                </a:lnTo>
                <a:lnTo>
                  <a:pt x="468244" y="543896"/>
                </a:lnTo>
                <a:lnTo>
                  <a:pt x="524689" y="528327"/>
                </a:lnTo>
                <a:lnTo>
                  <a:pt x="581927" y="510466"/>
                </a:lnTo>
                <a:lnTo>
                  <a:pt x="639864" y="490183"/>
                </a:lnTo>
                <a:lnTo>
                  <a:pt x="698408" y="467347"/>
                </a:lnTo>
                <a:lnTo>
                  <a:pt x="761205" y="440066"/>
                </a:lnTo>
                <a:lnTo>
                  <a:pt x="812684" y="415314"/>
                </a:lnTo>
                <a:lnTo>
                  <a:pt x="890444" y="374983"/>
                </a:lnTo>
                <a:lnTo>
                  <a:pt x="917758" y="361459"/>
                </a:lnTo>
                <a:lnTo>
                  <a:pt x="976889" y="335041"/>
                </a:lnTo>
                <a:lnTo>
                  <a:pt x="1042349" y="309913"/>
                </a:lnTo>
                <a:lnTo>
                  <a:pt x="1114527" y="286616"/>
                </a:lnTo>
                <a:lnTo>
                  <a:pt x="1153256" y="275822"/>
                </a:lnTo>
                <a:lnTo>
                  <a:pt x="1193810" y="265689"/>
                </a:lnTo>
                <a:lnTo>
                  <a:pt x="1236237" y="256283"/>
                </a:lnTo>
                <a:lnTo>
                  <a:pt x="1280587" y="247671"/>
                </a:lnTo>
                <a:lnTo>
                  <a:pt x="1326908" y="239923"/>
                </a:lnTo>
                <a:lnTo>
                  <a:pt x="1375248" y="233104"/>
                </a:lnTo>
                <a:lnTo>
                  <a:pt x="1425655" y="227283"/>
                </a:lnTo>
                <a:lnTo>
                  <a:pt x="1478179" y="222526"/>
                </a:lnTo>
                <a:lnTo>
                  <a:pt x="1532869" y="218902"/>
                </a:lnTo>
                <a:lnTo>
                  <a:pt x="1589771" y="216478"/>
                </a:lnTo>
                <a:lnTo>
                  <a:pt x="1648936" y="215321"/>
                </a:lnTo>
                <a:lnTo>
                  <a:pt x="1979541" y="215321"/>
                </a:lnTo>
                <a:lnTo>
                  <a:pt x="1979541" y="0"/>
                </a:lnTo>
                <a:close/>
              </a:path>
              <a:path w="1979930" h="602614">
                <a:moveTo>
                  <a:pt x="1979541" y="215321"/>
                </a:moveTo>
                <a:lnTo>
                  <a:pt x="1648936" y="215321"/>
                </a:lnTo>
                <a:lnTo>
                  <a:pt x="1710412" y="215499"/>
                </a:lnTo>
                <a:lnTo>
                  <a:pt x="1774247" y="217080"/>
                </a:lnTo>
                <a:lnTo>
                  <a:pt x="1840489" y="220130"/>
                </a:lnTo>
                <a:lnTo>
                  <a:pt x="1909189" y="224718"/>
                </a:lnTo>
                <a:lnTo>
                  <a:pt x="1979541" y="230836"/>
                </a:lnTo>
                <a:lnTo>
                  <a:pt x="1979541" y="215321"/>
                </a:lnTo>
                <a:close/>
              </a:path>
            </a:pathLst>
          </a:custGeom>
          <a:solidFill>
            <a:srgbClr val="081D4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5497957" y="4527139"/>
            <a:ext cx="469900" cy="0"/>
          </a:xfrm>
          <a:custGeom>
            <a:avLst/>
            <a:gdLst/>
            <a:ahLst/>
            <a:cxnLst/>
            <a:rect l="l" t="t" r="r" b="b"/>
            <a:pathLst>
              <a:path w="469900">
                <a:moveTo>
                  <a:pt x="0" y="0"/>
                </a:moveTo>
                <a:lnTo>
                  <a:pt x="469564" y="0"/>
                </a:lnTo>
              </a:path>
            </a:pathLst>
          </a:custGeom>
          <a:ln w="22086">
            <a:solidFill>
              <a:srgbClr val="FFAC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5497957" y="4371678"/>
            <a:ext cx="469900" cy="0"/>
          </a:xfrm>
          <a:custGeom>
            <a:avLst/>
            <a:gdLst/>
            <a:ahLst/>
            <a:cxnLst/>
            <a:rect l="l" t="t" r="r" b="b"/>
            <a:pathLst>
              <a:path w="469900">
                <a:moveTo>
                  <a:pt x="0" y="0"/>
                </a:moveTo>
                <a:lnTo>
                  <a:pt x="469564" y="0"/>
                </a:lnTo>
              </a:path>
            </a:pathLst>
          </a:custGeom>
          <a:ln w="22086">
            <a:solidFill>
              <a:srgbClr val="005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5497957" y="4216206"/>
            <a:ext cx="254635" cy="0"/>
          </a:xfrm>
          <a:custGeom>
            <a:avLst/>
            <a:gdLst/>
            <a:ahLst/>
            <a:cxnLst/>
            <a:rect l="l" t="t" r="r" b="b"/>
            <a:pathLst>
              <a:path w="254634">
                <a:moveTo>
                  <a:pt x="0" y="0"/>
                </a:moveTo>
                <a:lnTo>
                  <a:pt x="254024" y="0"/>
                </a:lnTo>
              </a:path>
            </a:pathLst>
          </a:custGeom>
          <a:ln w="22086">
            <a:solidFill>
              <a:srgbClr val="E5E8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5353563" y="4216206"/>
            <a:ext cx="58419" cy="0"/>
          </a:xfrm>
          <a:custGeom>
            <a:avLst/>
            <a:gdLst/>
            <a:ahLst/>
            <a:cxnLst/>
            <a:rect l="l" t="t" r="r" b="b"/>
            <a:pathLst>
              <a:path w="58419">
                <a:moveTo>
                  <a:pt x="0" y="0"/>
                </a:moveTo>
                <a:lnTo>
                  <a:pt x="58009" y="0"/>
                </a:lnTo>
              </a:path>
            </a:pathLst>
          </a:custGeom>
          <a:solidFill>
            <a:srgbClr val="97C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5353563" y="4216206"/>
            <a:ext cx="58419" cy="0"/>
          </a:xfrm>
          <a:custGeom>
            <a:avLst/>
            <a:gdLst/>
            <a:ahLst/>
            <a:cxnLst/>
            <a:rect l="l" t="t" r="r" b="b"/>
            <a:pathLst>
              <a:path w="58419">
                <a:moveTo>
                  <a:pt x="0" y="0"/>
                </a:moveTo>
                <a:lnTo>
                  <a:pt x="58009" y="0"/>
                </a:lnTo>
              </a:path>
            </a:pathLst>
          </a:custGeom>
          <a:ln w="22086">
            <a:solidFill>
              <a:srgbClr val="E5E8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5353563" y="4371678"/>
            <a:ext cx="58419" cy="0"/>
          </a:xfrm>
          <a:custGeom>
            <a:avLst/>
            <a:gdLst/>
            <a:ahLst/>
            <a:cxnLst/>
            <a:rect l="l" t="t" r="r" b="b"/>
            <a:pathLst>
              <a:path w="58419">
                <a:moveTo>
                  <a:pt x="0" y="0"/>
                </a:moveTo>
                <a:lnTo>
                  <a:pt x="58009" y="0"/>
                </a:lnTo>
              </a:path>
            </a:pathLst>
          </a:custGeom>
          <a:solidFill>
            <a:srgbClr val="97C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5353563" y="4371678"/>
            <a:ext cx="58419" cy="0"/>
          </a:xfrm>
          <a:custGeom>
            <a:avLst/>
            <a:gdLst/>
            <a:ahLst/>
            <a:cxnLst/>
            <a:rect l="l" t="t" r="r" b="b"/>
            <a:pathLst>
              <a:path w="58419">
                <a:moveTo>
                  <a:pt x="0" y="0"/>
                </a:moveTo>
                <a:lnTo>
                  <a:pt x="58009" y="0"/>
                </a:lnTo>
              </a:path>
            </a:pathLst>
          </a:custGeom>
          <a:ln w="22086">
            <a:solidFill>
              <a:srgbClr val="E5E8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5353563" y="4527139"/>
            <a:ext cx="58419" cy="0"/>
          </a:xfrm>
          <a:custGeom>
            <a:avLst/>
            <a:gdLst/>
            <a:ahLst/>
            <a:cxnLst/>
            <a:rect l="l" t="t" r="r" b="b"/>
            <a:pathLst>
              <a:path w="58419">
                <a:moveTo>
                  <a:pt x="0" y="0"/>
                </a:moveTo>
                <a:lnTo>
                  <a:pt x="58009" y="0"/>
                </a:lnTo>
              </a:path>
            </a:pathLst>
          </a:custGeom>
          <a:solidFill>
            <a:srgbClr val="97C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5353563" y="4527139"/>
            <a:ext cx="58419" cy="0"/>
          </a:xfrm>
          <a:custGeom>
            <a:avLst/>
            <a:gdLst/>
            <a:ahLst/>
            <a:cxnLst/>
            <a:rect l="l" t="t" r="r" b="b"/>
            <a:pathLst>
              <a:path w="58419">
                <a:moveTo>
                  <a:pt x="0" y="0"/>
                </a:moveTo>
                <a:lnTo>
                  <a:pt x="58009" y="0"/>
                </a:lnTo>
              </a:path>
            </a:pathLst>
          </a:custGeom>
          <a:ln w="22086">
            <a:solidFill>
              <a:srgbClr val="E5E8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5353563" y="4682611"/>
            <a:ext cx="58419" cy="0"/>
          </a:xfrm>
          <a:custGeom>
            <a:avLst/>
            <a:gdLst/>
            <a:ahLst/>
            <a:cxnLst/>
            <a:rect l="l" t="t" r="r" b="b"/>
            <a:pathLst>
              <a:path w="58419">
                <a:moveTo>
                  <a:pt x="0" y="0"/>
                </a:moveTo>
                <a:lnTo>
                  <a:pt x="58009" y="0"/>
                </a:lnTo>
              </a:path>
            </a:pathLst>
          </a:custGeom>
          <a:solidFill>
            <a:srgbClr val="97C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5353563" y="4682611"/>
            <a:ext cx="58419" cy="0"/>
          </a:xfrm>
          <a:custGeom>
            <a:avLst/>
            <a:gdLst/>
            <a:ahLst/>
            <a:cxnLst/>
            <a:rect l="l" t="t" r="r" b="b"/>
            <a:pathLst>
              <a:path w="58419">
                <a:moveTo>
                  <a:pt x="0" y="0"/>
                </a:moveTo>
                <a:lnTo>
                  <a:pt x="58009" y="0"/>
                </a:lnTo>
              </a:path>
            </a:pathLst>
          </a:custGeom>
          <a:ln w="22086">
            <a:solidFill>
              <a:srgbClr val="E5E8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5353563" y="4838082"/>
            <a:ext cx="58419" cy="0"/>
          </a:xfrm>
          <a:custGeom>
            <a:avLst/>
            <a:gdLst/>
            <a:ahLst/>
            <a:cxnLst/>
            <a:rect l="l" t="t" r="r" b="b"/>
            <a:pathLst>
              <a:path w="58419">
                <a:moveTo>
                  <a:pt x="0" y="0"/>
                </a:moveTo>
                <a:lnTo>
                  <a:pt x="58009" y="0"/>
                </a:lnTo>
              </a:path>
            </a:pathLst>
          </a:custGeom>
          <a:solidFill>
            <a:srgbClr val="97C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5353563" y="4838082"/>
            <a:ext cx="58419" cy="0"/>
          </a:xfrm>
          <a:custGeom>
            <a:avLst/>
            <a:gdLst/>
            <a:ahLst/>
            <a:cxnLst/>
            <a:rect l="l" t="t" r="r" b="b"/>
            <a:pathLst>
              <a:path w="58419">
                <a:moveTo>
                  <a:pt x="0" y="0"/>
                </a:moveTo>
                <a:lnTo>
                  <a:pt x="58009" y="0"/>
                </a:lnTo>
              </a:path>
            </a:pathLst>
          </a:custGeom>
          <a:ln w="22086">
            <a:solidFill>
              <a:srgbClr val="E5E8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5353563" y="4993554"/>
            <a:ext cx="58419" cy="0"/>
          </a:xfrm>
          <a:custGeom>
            <a:avLst/>
            <a:gdLst/>
            <a:ahLst/>
            <a:cxnLst/>
            <a:rect l="l" t="t" r="r" b="b"/>
            <a:pathLst>
              <a:path w="58419">
                <a:moveTo>
                  <a:pt x="0" y="0"/>
                </a:moveTo>
                <a:lnTo>
                  <a:pt x="58009" y="0"/>
                </a:lnTo>
              </a:path>
            </a:pathLst>
          </a:custGeom>
          <a:solidFill>
            <a:srgbClr val="97C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5353563" y="4993554"/>
            <a:ext cx="58419" cy="0"/>
          </a:xfrm>
          <a:custGeom>
            <a:avLst/>
            <a:gdLst/>
            <a:ahLst/>
            <a:cxnLst/>
            <a:rect l="l" t="t" r="r" b="b"/>
            <a:pathLst>
              <a:path w="58419">
                <a:moveTo>
                  <a:pt x="0" y="0"/>
                </a:moveTo>
                <a:lnTo>
                  <a:pt x="58009" y="0"/>
                </a:lnTo>
              </a:path>
            </a:pathLst>
          </a:custGeom>
          <a:ln w="22086">
            <a:solidFill>
              <a:srgbClr val="E5E8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5353563" y="5149015"/>
            <a:ext cx="58419" cy="0"/>
          </a:xfrm>
          <a:custGeom>
            <a:avLst/>
            <a:gdLst/>
            <a:ahLst/>
            <a:cxnLst/>
            <a:rect l="l" t="t" r="r" b="b"/>
            <a:pathLst>
              <a:path w="58419">
                <a:moveTo>
                  <a:pt x="0" y="0"/>
                </a:moveTo>
                <a:lnTo>
                  <a:pt x="58009" y="0"/>
                </a:lnTo>
              </a:path>
            </a:pathLst>
          </a:custGeom>
          <a:solidFill>
            <a:srgbClr val="97C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5353563" y="5149015"/>
            <a:ext cx="58419" cy="0"/>
          </a:xfrm>
          <a:custGeom>
            <a:avLst/>
            <a:gdLst/>
            <a:ahLst/>
            <a:cxnLst/>
            <a:rect l="l" t="t" r="r" b="b"/>
            <a:pathLst>
              <a:path w="58419">
                <a:moveTo>
                  <a:pt x="0" y="0"/>
                </a:moveTo>
                <a:lnTo>
                  <a:pt x="58009" y="0"/>
                </a:lnTo>
              </a:path>
            </a:pathLst>
          </a:custGeom>
          <a:ln w="22086">
            <a:solidFill>
              <a:srgbClr val="E5E8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5353563" y="5304487"/>
            <a:ext cx="58419" cy="0"/>
          </a:xfrm>
          <a:custGeom>
            <a:avLst/>
            <a:gdLst/>
            <a:ahLst/>
            <a:cxnLst/>
            <a:rect l="l" t="t" r="r" b="b"/>
            <a:pathLst>
              <a:path w="58419">
                <a:moveTo>
                  <a:pt x="0" y="0"/>
                </a:moveTo>
                <a:lnTo>
                  <a:pt x="58009" y="0"/>
                </a:lnTo>
              </a:path>
            </a:pathLst>
          </a:custGeom>
          <a:solidFill>
            <a:srgbClr val="97C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5353563" y="5304487"/>
            <a:ext cx="58419" cy="0"/>
          </a:xfrm>
          <a:custGeom>
            <a:avLst/>
            <a:gdLst/>
            <a:ahLst/>
            <a:cxnLst/>
            <a:rect l="l" t="t" r="r" b="b"/>
            <a:pathLst>
              <a:path w="58419">
                <a:moveTo>
                  <a:pt x="0" y="0"/>
                </a:moveTo>
                <a:lnTo>
                  <a:pt x="58009" y="0"/>
                </a:lnTo>
              </a:path>
            </a:pathLst>
          </a:custGeom>
          <a:ln w="22086">
            <a:solidFill>
              <a:srgbClr val="E5E8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5353563" y="5459959"/>
            <a:ext cx="58419" cy="0"/>
          </a:xfrm>
          <a:custGeom>
            <a:avLst/>
            <a:gdLst/>
            <a:ahLst/>
            <a:cxnLst/>
            <a:rect l="l" t="t" r="r" b="b"/>
            <a:pathLst>
              <a:path w="58419">
                <a:moveTo>
                  <a:pt x="0" y="0"/>
                </a:moveTo>
                <a:lnTo>
                  <a:pt x="58009" y="0"/>
                </a:lnTo>
              </a:path>
            </a:pathLst>
          </a:custGeom>
          <a:solidFill>
            <a:srgbClr val="97C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5353563" y="5459959"/>
            <a:ext cx="58419" cy="0"/>
          </a:xfrm>
          <a:custGeom>
            <a:avLst/>
            <a:gdLst/>
            <a:ahLst/>
            <a:cxnLst/>
            <a:rect l="l" t="t" r="r" b="b"/>
            <a:pathLst>
              <a:path w="58419">
                <a:moveTo>
                  <a:pt x="0" y="0"/>
                </a:moveTo>
                <a:lnTo>
                  <a:pt x="58009" y="0"/>
                </a:lnTo>
              </a:path>
            </a:pathLst>
          </a:custGeom>
          <a:ln w="22086">
            <a:solidFill>
              <a:srgbClr val="E5E8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6065061" y="4993554"/>
            <a:ext cx="800100" cy="0"/>
          </a:xfrm>
          <a:custGeom>
            <a:avLst/>
            <a:gdLst/>
            <a:ahLst/>
            <a:cxnLst/>
            <a:rect l="l" t="t" r="r" b="b"/>
            <a:pathLst>
              <a:path w="800100">
                <a:moveTo>
                  <a:pt x="0" y="0"/>
                </a:moveTo>
                <a:lnTo>
                  <a:pt x="799654" y="0"/>
                </a:lnTo>
              </a:path>
            </a:pathLst>
          </a:custGeom>
          <a:ln w="22086">
            <a:solidFill>
              <a:srgbClr val="FFAC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5497957" y="4993554"/>
            <a:ext cx="478790" cy="0"/>
          </a:xfrm>
          <a:custGeom>
            <a:avLst/>
            <a:gdLst/>
            <a:ahLst/>
            <a:cxnLst/>
            <a:rect l="l" t="t" r="r" b="b"/>
            <a:pathLst>
              <a:path w="478790">
                <a:moveTo>
                  <a:pt x="0" y="0"/>
                </a:moveTo>
                <a:lnTo>
                  <a:pt x="478553" y="0"/>
                </a:lnTo>
                <a:lnTo>
                  <a:pt x="0" y="0"/>
                </a:lnTo>
                <a:close/>
              </a:path>
            </a:pathLst>
          </a:custGeom>
          <a:ln w="22086">
            <a:solidFill>
              <a:srgbClr val="E5E8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6261181" y="5149015"/>
            <a:ext cx="680720" cy="0"/>
          </a:xfrm>
          <a:custGeom>
            <a:avLst/>
            <a:gdLst/>
            <a:ahLst/>
            <a:cxnLst/>
            <a:rect l="l" t="t" r="r" b="b"/>
            <a:pathLst>
              <a:path w="680719">
                <a:moveTo>
                  <a:pt x="0" y="0"/>
                </a:moveTo>
                <a:lnTo>
                  <a:pt x="680476" y="0"/>
                </a:lnTo>
              </a:path>
            </a:pathLst>
          </a:custGeom>
          <a:ln w="22086">
            <a:solidFill>
              <a:srgbClr val="FFAC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5751981" y="5149015"/>
            <a:ext cx="421005" cy="0"/>
          </a:xfrm>
          <a:custGeom>
            <a:avLst/>
            <a:gdLst/>
            <a:ahLst/>
            <a:cxnLst/>
            <a:rect l="l" t="t" r="r" b="b"/>
            <a:pathLst>
              <a:path w="421005">
                <a:moveTo>
                  <a:pt x="0" y="0"/>
                </a:moveTo>
                <a:lnTo>
                  <a:pt x="420676" y="0"/>
                </a:lnTo>
              </a:path>
            </a:pathLst>
          </a:custGeom>
          <a:ln w="3175">
            <a:solidFill>
              <a:srgbClr val="E5E8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5751981" y="5149015"/>
            <a:ext cx="421005" cy="0"/>
          </a:xfrm>
          <a:custGeom>
            <a:avLst/>
            <a:gdLst/>
            <a:ahLst/>
            <a:cxnLst/>
            <a:rect l="l" t="t" r="r" b="b"/>
            <a:pathLst>
              <a:path w="421005">
                <a:moveTo>
                  <a:pt x="0" y="0"/>
                </a:moveTo>
                <a:lnTo>
                  <a:pt x="420676" y="0"/>
                </a:lnTo>
              </a:path>
            </a:pathLst>
          </a:custGeom>
          <a:ln w="22086">
            <a:solidFill>
              <a:srgbClr val="005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5751981" y="5304487"/>
            <a:ext cx="925194" cy="0"/>
          </a:xfrm>
          <a:custGeom>
            <a:avLst/>
            <a:gdLst/>
            <a:ahLst/>
            <a:cxnLst/>
            <a:rect l="l" t="t" r="r" b="b"/>
            <a:pathLst>
              <a:path w="925194">
                <a:moveTo>
                  <a:pt x="0" y="0"/>
                </a:moveTo>
                <a:lnTo>
                  <a:pt x="925148" y="0"/>
                </a:lnTo>
              </a:path>
            </a:pathLst>
          </a:custGeom>
          <a:ln w="3175">
            <a:solidFill>
              <a:srgbClr val="E5E8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5751981" y="5304487"/>
            <a:ext cx="925194" cy="0"/>
          </a:xfrm>
          <a:custGeom>
            <a:avLst/>
            <a:gdLst/>
            <a:ahLst/>
            <a:cxnLst/>
            <a:rect l="l" t="t" r="r" b="b"/>
            <a:pathLst>
              <a:path w="925194">
                <a:moveTo>
                  <a:pt x="0" y="0"/>
                </a:moveTo>
                <a:lnTo>
                  <a:pt x="925148" y="0"/>
                </a:lnTo>
              </a:path>
            </a:pathLst>
          </a:custGeom>
          <a:ln w="22086">
            <a:solidFill>
              <a:srgbClr val="005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6006004" y="5459959"/>
            <a:ext cx="382270" cy="0"/>
          </a:xfrm>
          <a:custGeom>
            <a:avLst/>
            <a:gdLst/>
            <a:ahLst/>
            <a:cxnLst/>
            <a:rect l="l" t="t" r="r" b="b"/>
            <a:pathLst>
              <a:path w="382269">
                <a:moveTo>
                  <a:pt x="0" y="0"/>
                </a:moveTo>
                <a:lnTo>
                  <a:pt x="382246" y="0"/>
                </a:lnTo>
              </a:path>
            </a:pathLst>
          </a:custGeom>
          <a:ln w="22086">
            <a:solidFill>
              <a:srgbClr val="E5E8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5793026" y="4682611"/>
            <a:ext cx="438784" cy="0"/>
          </a:xfrm>
          <a:custGeom>
            <a:avLst/>
            <a:gdLst/>
            <a:ahLst/>
            <a:cxnLst/>
            <a:rect l="l" t="t" r="r" b="b"/>
            <a:pathLst>
              <a:path w="438784">
                <a:moveTo>
                  <a:pt x="0" y="0"/>
                </a:moveTo>
                <a:lnTo>
                  <a:pt x="438610" y="0"/>
                </a:lnTo>
              </a:path>
            </a:pathLst>
          </a:custGeom>
          <a:ln w="22086">
            <a:solidFill>
              <a:srgbClr val="E5E8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5793026" y="4838082"/>
            <a:ext cx="438784" cy="0"/>
          </a:xfrm>
          <a:custGeom>
            <a:avLst/>
            <a:gdLst/>
            <a:ahLst/>
            <a:cxnLst/>
            <a:rect l="l" t="t" r="r" b="b"/>
            <a:pathLst>
              <a:path w="438784">
                <a:moveTo>
                  <a:pt x="0" y="0"/>
                </a:moveTo>
                <a:lnTo>
                  <a:pt x="438610" y="0"/>
                </a:lnTo>
              </a:path>
            </a:pathLst>
          </a:custGeom>
          <a:ln w="22086">
            <a:solidFill>
              <a:srgbClr val="E5E8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5134722" y="3701813"/>
            <a:ext cx="1979930" cy="294640"/>
          </a:xfrm>
          <a:custGeom>
            <a:avLst/>
            <a:gdLst/>
            <a:ahLst/>
            <a:cxnLst/>
            <a:rect l="l" t="t" r="r" b="b"/>
            <a:pathLst>
              <a:path w="1979930" h="294639">
                <a:moveTo>
                  <a:pt x="0" y="294149"/>
                </a:moveTo>
                <a:lnTo>
                  <a:pt x="1979541" y="294149"/>
                </a:lnTo>
                <a:lnTo>
                  <a:pt x="1979541" y="0"/>
                </a:lnTo>
                <a:lnTo>
                  <a:pt x="0" y="0"/>
                </a:lnTo>
                <a:lnTo>
                  <a:pt x="0" y="294149"/>
                </a:lnTo>
                <a:close/>
              </a:path>
            </a:pathLst>
          </a:custGeom>
          <a:solidFill>
            <a:srgbClr val="33446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5134722" y="3701813"/>
            <a:ext cx="1979930" cy="294640"/>
          </a:xfrm>
          <a:custGeom>
            <a:avLst/>
            <a:gdLst/>
            <a:ahLst/>
            <a:cxnLst/>
            <a:rect l="l" t="t" r="r" b="b"/>
            <a:pathLst>
              <a:path w="1979930" h="294639">
                <a:moveTo>
                  <a:pt x="0" y="294149"/>
                </a:moveTo>
                <a:lnTo>
                  <a:pt x="1979541" y="294149"/>
                </a:lnTo>
                <a:lnTo>
                  <a:pt x="1979541" y="0"/>
                </a:lnTo>
                <a:lnTo>
                  <a:pt x="0" y="0"/>
                </a:lnTo>
                <a:lnTo>
                  <a:pt x="0" y="294149"/>
                </a:lnTo>
              </a:path>
            </a:pathLst>
          </a:custGeom>
          <a:ln w="22086">
            <a:solidFill>
              <a:srgbClr val="79869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5227389" y="3778754"/>
            <a:ext cx="112876" cy="11290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5411572" y="3778754"/>
            <a:ext cx="112876" cy="11290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5595755" y="3778754"/>
            <a:ext cx="112876" cy="11290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2993542" y="3707688"/>
            <a:ext cx="1971039" cy="1971039"/>
          </a:xfrm>
          <a:custGeom>
            <a:avLst/>
            <a:gdLst/>
            <a:ahLst/>
            <a:cxnLst/>
            <a:rect l="l" t="t" r="r" b="b"/>
            <a:pathLst>
              <a:path w="1971039" h="1971039">
                <a:moveTo>
                  <a:pt x="985394" y="0"/>
                </a:moveTo>
                <a:lnTo>
                  <a:pt x="937651" y="1136"/>
                </a:lnTo>
                <a:lnTo>
                  <a:pt x="890494" y="4510"/>
                </a:lnTo>
                <a:lnTo>
                  <a:pt x="843976" y="10071"/>
                </a:lnTo>
                <a:lnTo>
                  <a:pt x="798147" y="17767"/>
                </a:lnTo>
                <a:lnTo>
                  <a:pt x="753059" y="27547"/>
                </a:lnTo>
                <a:lnTo>
                  <a:pt x="708765" y="39358"/>
                </a:lnTo>
                <a:lnTo>
                  <a:pt x="665314" y="53149"/>
                </a:lnTo>
                <a:lnTo>
                  <a:pt x="622760" y="68869"/>
                </a:lnTo>
                <a:lnTo>
                  <a:pt x="581154" y="86465"/>
                </a:lnTo>
                <a:lnTo>
                  <a:pt x="540547" y="105887"/>
                </a:lnTo>
                <a:lnTo>
                  <a:pt x="500991" y="127083"/>
                </a:lnTo>
                <a:lnTo>
                  <a:pt x="462538" y="150000"/>
                </a:lnTo>
                <a:lnTo>
                  <a:pt x="425239" y="174588"/>
                </a:lnTo>
                <a:lnTo>
                  <a:pt x="389145" y="200795"/>
                </a:lnTo>
                <a:lnTo>
                  <a:pt x="354309" y="228568"/>
                </a:lnTo>
                <a:lnTo>
                  <a:pt x="320782" y="257858"/>
                </a:lnTo>
                <a:lnTo>
                  <a:pt x="288616" y="288611"/>
                </a:lnTo>
                <a:lnTo>
                  <a:pt x="257863" y="320777"/>
                </a:lnTo>
                <a:lnTo>
                  <a:pt x="228573" y="354303"/>
                </a:lnTo>
                <a:lnTo>
                  <a:pt x="200798" y="389139"/>
                </a:lnTo>
                <a:lnTo>
                  <a:pt x="174591" y="425231"/>
                </a:lnTo>
                <a:lnTo>
                  <a:pt x="150003" y="462530"/>
                </a:lnTo>
                <a:lnTo>
                  <a:pt x="127085" y="500983"/>
                </a:lnTo>
                <a:lnTo>
                  <a:pt x="105889" y="540539"/>
                </a:lnTo>
                <a:lnTo>
                  <a:pt x="86467" y="581145"/>
                </a:lnTo>
                <a:lnTo>
                  <a:pt x="68870" y="622751"/>
                </a:lnTo>
                <a:lnTo>
                  <a:pt x="53150" y="665305"/>
                </a:lnTo>
                <a:lnTo>
                  <a:pt x="39359" y="708755"/>
                </a:lnTo>
                <a:lnTo>
                  <a:pt x="27547" y="753050"/>
                </a:lnTo>
                <a:lnTo>
                  <a:pt x="17768" y="798137"/>
                </a:lnTo>
                <a:lnTo>
                  <a:pt x="10072" y="843966"/>
                </a:lnTo>
                <a:lnTo>
                  <a:pt x="4510" y="890484"/>
                </a:lnTo>
                <a:lnTo>
                  <a:pt x="1136" y="937640"/>
                </a:lnTo>
                <a:lnTo>
                  <a:pt x="0" y="985383"/>
                </a:lnTo>
                <a:lnTo>
                  <a:pt x="1136" y="1033127"/>
                </a:lnTo>
                <a:lnTo>
                  <a:pt x="4510" y="1080284"/>
                </a:lnTo>
                <a:lnTo>
                  <a:pt x="10072" y="1126803"/>
                </a:lnTo>
                <a:lnTo>
                  <a:pt x="17768" y="1172633"/>
                </a:lnTo>
                <a:lnTo>
                  <a:pt x="27547" y="1217721"/>
                </a:lnTo>
                <a:lnTo>
                  <a:pt x="39359" y="1262016"/>
                </a:lnTo>
                <a:lnTo>
                  <a:pt x="53150" y="1305466"/>
                </a:lnTo>
                <a:lnTo>
                  <a:pt x="68870" y="1348021"/>
                </a:lnTo>
                <a:lnTo>
                  <a:pt x="86467" y="1389627"/>
                </a:lnTo>
                <a:lnTo>
                  <a:pt x="105889" y="1430234"/>
                </a:lnTo>
                <a:lnTo>
                  <a:pt x="127085" y="1469790"/>
                </a:lnTo>
                <a:lnTo>
                  <a:pt x="150003" y="1508244"/>
                </a:lnTo>
                <a:lnTo>
                  <a:pt x="174591" y="1545543"/>
                </a:lnTo>
                <a:lnTo>
                  <a:pt x="200798" y="1581636"/>
                </a:lnTo>
                <a:lnTo>
                  <a:pt x="228573" y="1616472"/>
                </a:lnTo>
                <a:lnTo>
                  <a:pt x="257863" y="1649998"/>
                </a:lnTo>
                <a:lnTo>
                  <a:pt x="288616" y="1682164"/>
                </a:lnTo>
                <a:lnTo>
                  <a:pt x="320782" y="1712918"/>
                </a:lnTo>
                <a:lnTo>
                  <a:pt x="354309" y="1742207"/>
                </a:lnTo>
                <a:lnTo>
                  <a:pt x="389145" y="1769981"/>
                </a:lnTo>
                <a:lnTo>
                  <a:pt x="425239" y="1796188"/>
                </a:lnTo>
                <a:lnTo>
                  <a:pt x="462538" y="1820776"/>
                </a:lnTo>
                <a:lnTo>
                  <a:pt x="500991" y="1843694"/>
                </a:lnTo>
                <a:lnTo>
                  <a:pt x="540547" y="1864889"/>
                </a:lnTo>
                <a:lnTo>
                  <a:pt x="581154" y="1884311"/>
                </a:lnTo>
                <a:lnTo>
                  <a:pt x="622760" y="1901908"/>
                </a:lnTo>
                <a:lnTo>
                  <a:pt x="665314" y="1917628"/>
                </a:lnTo>
                <a:lnTo>
                  <a:pt x="708765" y="1931419"/>
                </a:lnTo>
                <a:lnTo>
                  <a:pt x="753059" y="1943230"/>
                </a:lnTo>
                <a:lnTo>
                  <a:pt x="798147" y="1953009"/>
                </a:lnTo>
                <a:lnTo>
                  <a:pt x="843976" y="1960705"/>
                </a:lnTo>
                <a:lnTo>
                  <a:pt x="890494" y="1966266"/>
                </a:lnTo>
                <a:lnTo>
                  <a:pt x="937651" y="1969641"/>
                </a:lnTo>
                <a:lnTo>
                  <a:pt x="985394" y="1970777"/>
                </a:lnTo>
                <a:lnTo>
                  <a:pt x="1033136" y="1969641"/>
                </a:lnTo>
                <a:lnTo>
                  <a:pt x="1080293" y="1966266"/>
                </a:lnTo>
                <a:lnTo>
                  <a:pt x="1126811" y="1960705"/>
                </a:lnTo>
                <a:lnTo>
                  <a:pt x="1172640" y="1953009"/>
                </a:lnTo>
                <a:lnTo>
                  <a:pt x="1217728" y="1943230"/>
                </a:lnTo>
                <a:lnTo>
                  <a:pt x="1262022" y="1931419"/>
                </a:lnTo>
                <a:lnTo>
                  <a:pt x="1305473" y="1917628"/>
                </a:lnTo>
                <a:lnTo>
                  <a:pt x="1348027" y="1901908"/>
                </a:lnTo>
                <a:lnTo>
                  <a:pt x="1389633" y="1884311"/>
                </a:lnTo>
                <a:lnTo>
                  <a:pt x="1430240" y="1864889"/>
                </a:lnTo>
                <a:lnTo>
                  <a:pt x="1469796" y="1843694"/>
                </a:lnTo>
                <a:lnTo>
                  <a:pt x="1508249" y="1820776"/>
                </a:lnTo>
                <a:lnTo>
                  <a:pt x="1545549" y="1796188"/>
                </a:lnTo>
                <a:lnTo>
                  <a:pt x="1581642" y="1769981"/>
                </a:lnTo>
                <a:lnTo>
                  <a:pt x="1616478" y="1742207"/>
                </a:lnTo>
                <a:lnTo>
                  <a:pt x="1650005" y="1712918"/>
                </a:lnTo>
                <a:lnTo>
                  <a:pt x="1682171" y="1682164"/>
                </a:lnTo>
                <a:lnTo>
                  <a:pt x="1712925" y="1649998"/>
                </a:lnTo>
                <a:lnTo>
                  <a:pt x="1742214" y="1616472"/>
                </a:lnTo>
                <a:lnTo>
                  <a:pt x="1769989" y="1581636"/>
                </a:lnTo>
                <a:lnTo>
                  <a:pt x="1796196" y="1545543"/>
                </a:lnTo>
                <a:lnTo>
                  <a:pt x="1820784" y="1508244"/>
                </a:lnTo>
                <a:lnTo>
                  <a:pt x="1843702" y="1469790"/>
                </a:lnTo>
                <a:lnTo>
                  <a:pt x="1864898" y="1430234"/>
                </a:lnTo>
                <a:lnTo>
                  <a:pt x="1884320" y="1389627"/>
                </a:lnTo>
                <a:lnTo>
                  <a:pt x="1901917" y="1348021"/>
                </a:lnTo>
                <a:lnTo>
                  <a:pt x="1917637" y="1305466"/>
                </a:lnTo>
                <a:lnTo>
                  <a:pt x="1931428" y="1262016"/>
                </a:lnTo>
                <a:lnTo>
                  <a:pt x="1943240" y="1217721"/>
                </a:lnTo>
                <a:lnTo>
                  <a:pt x="1953019" y="1172633"/>
                </a:lnTo>
                <a:lnTo>
                  <a:pt x="1960716" y="1126803"/>
                </a:lnTo>
                <a:lnTo>
                  <a:pt x="1966277" y="1080284"/>
                </a:lnTo>
                <a:lnTo>
                  <a:pt x="1969651" y="1033127"/>
                </a:lnTo>
                <a:lnTo>
                  <a:pt x="1970788" y="985383"/>
                </a:lnTo>
                <a:lnTo>
                  <a:pt x="1969651" y="937640"/>
                </a:lnTo>
                <a:lnTo>
                  <a:pt x="1966277" y="890484"/>
                </a:lnTo>
                <a:lnTo>
                  <a:pt x="1960716" y="843966"/>
                </a:lnTo>
                <a:lnTo>
                  <a:pt x="1953019" y="798137"/>
                </a:lnTo>
                <a:lnTo>
                  <a:pt x="1943240" y="753050"/>
                </a:lnTo>
                <a:lnTo>
                  <a:pt x="1931428" y="708755"/>
                </a:lnTo>
                <a:lnTo>
                  <a:pt x="1917637" y="665305"/>
                </a:lnTo>
                <a:lnTo>
                  <a:pt x="1901917" y="622751"/>
                </a:lnTo>
                <a:lnTo>
                  <a:pt x="1884320" y="581145"/>
                </a:lnTo>
                <a:lnTo>
                  <a:pt x="1864898" y="540539"/>
                </a:lnTo>
                <a:lnTo>
                  <a:pt x="1843702" y="500983"/>
                </a:lnTo>
                <a:lnTo>
                  <a:pt x="1820784" y="462530"/>
                </a:lnTo>
                <a:lnTo>
                  <a:pt x="1796196" y="425231"/>
                </a:lnTo>
                <a:lnTo>
                  <a:pt x="1769989" y="389139"/>
                </a:lnTo>
                <a:lnTo>
                  <a:pt x="1742214" y="354303"/>
                </a:lnTo>
                <a:lnTo>
                  <a:pt x="1712925" y="320777"/>
                </a:lnTo>
                <a:lnTo>
                  <a:pt x="1682171" y="288611"/>
                </a:lnTo>
                <a:lnTo>
                  <a:pt x="1650005" y="257858"/>
                </a:lnTo>
                <a:lnTo>
                  <a:pt x="1616478" y="228568"/>
                </a:lnTo>
                <a:lnTo>
                  <a:pt x="1581642" y="200795"/>
                </a:lnTo>
                <a:lnTo>
                  <a:pt x="1545549" y="174588"/>
                </a:lnTo>
                <a:lnTo>
                  <a:pt x="1508249" y="150000"/>
                </a:lnTo>
                <a:lnTo>
                  <a:pt x="1469796" y="127083"/>
                </a:lnTo>
                <a:lnTo>
                  <a:pt x="1430240" y="105887"/>
                </a:lnTo>
                <a:lnTo>
                  <a:pt x="1389633" y="86465"/>
                </a:lnTo>
                <a:lnTo>
                  <a:pt x="1348027" y="68869"/>
                </a:lnTo>
                <a:lnTo>
                  <a:pt x="1305473" y="53149"/>
                </a:lnTo>
                <a:lnTo>
                  <a:pt x="1262022" y="39358"/>
                </a:lnTo>
                <a:lnTo>
                  <a:pt x="1217728" y="27547"/>
                </a:lnTo>
                <a:lnTo>
                  <a:pt x="1172640" y="17767"/>
                </a:lnTo>
                <a:lnTo>
                  <a:pt x="1126811" y="10071"/>
                </a:lnTo>
                <a:lnTo>
                  <a:pt x="1080293" y="4510"/>
                </a:lnTo>
                <a:lnTo>
                  <a:pt x="1033136" y="1136"/>
                </a:lnTo>
                <a:lnTo>
                  <a:pt x="985394" y="0"/>
                </a:lnTo>
                <a:close/>
              </a:path>
            </a:pathLst>
          </a:custGeom>
          <a:solidFill>
            <a:srgbClr val="34456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3393739" y="5172188"/>
            <a:ext cx="1170393" cy="50627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3676710" y="5172188"/>
            <a:ext cx="302260" cy="290195"/>
          </a:xfrm>
          <a:custGeom>
            <a:avLst/>
            <a:gdLst/>
            <a:ahLst/>
            <a:cxnLst/>
            <a:rect l="l" t="t" r="r" b="b"/>
            <a:pathLst>
              <a:path w="302260" h="290195">
                <a:moveTo>
                  <a:pt x="302204" y="0"/>
                </a:moveTo>
                <a:lnTo>
                  <a:pt x="144879" y="0"/>
                </a:lnTo>
                <a:lnTo>
                  <a:pt x="95385" y="2700"/>
                </a:lnTo>
                <a:lnTo>
                  <a:pt x="47460" y="10610"/>
                </a:lnTo>
                <a:lnTo>
                  <a:pt x="1389" y="23447"/>
                </a:lnTo>
                <a:lnTo>
                  <a:pt x="0" y="24000"/>
                </a:lnTo>
                <a:lnTo>
                  <a:pt x="818" y="34144"/>
                </a:lnTo>
                <a:lnTo>
                  <a:pt x="12390" y="81135"/>
                </a:lnTo>
                <a:lnTo>
                  <a:pt x="30908" y="124951"/>
                </a:lnTo>
                <a:lnTo>
                  <a:pt x="55743" y="164966"/>
                </a:lnTo>
                <a:lnTo>
                  <a:pt x="86267" y="200548"/>
                </a:lnTo>
                <a:lnTo>
                  <a:pt x="121851" y="231071"/>
                </a:lnTo>
                <a:lnTo>
                  <a:pt x="161865" y="255906"/>
                </a:lnTo>
                <a:lnTo>
                  <a:pt x="205681" y="274423"/>
                </a:lnTo>
                <a:lnTo>
                  <a:pt x="252671" y="285994"/>
                </a:lnTo>
                <a:lnTo>
                  <a:pt x="302204" y="289991"/>
                </a:lnTo>
                <a:lnTo>
                  <a:pt x="302204" y="0"/>
                </a:lnTo>
                <a:close/>
              </a:path>
            </a:pathLst>
          </a:custGeom>
          <a:solidFill>
            <a:srgbClr val="FF99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3582875" y="5453876"/>
            <a:ext cx="68165" cy="6817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3693698" y="5453876"/>
            <a:ext cx="68165" cy="6817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4327847" y="4415090"/>
            <a:ext cx="308147" cy="30813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3321877" y="4415090"/>
            <a:ext cx="308147" cy="30813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3817255" y="4958184"/>
            <a:ext cx="323361" cy="50494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3817255" y="4958184"/>
            <a:ext cx="323850" cy="217804"/>
          </a:xfrm>
          <a:custGeom>
            <a:avLst/>
            <a:gdLst/>
            <a:ahLst/>
            <a:cxnLst/>
            <a:rect l="l" t="t" r="r" b="b"/>
            <a:pathLst>
              <a:path w="323850" h="217804">
                <a:moveTo>
                  <a:pt x="323361" y="0"/>
                </a:moveTo>
                <a:lnTo>
                  <a:pt x="0" y="0"/>
                </a:lnTo>
                <a:lnTo>
                  <a:pt x="0" y="55558"/>
                </a:lnTo>
                <a:lnTo>
                  <a:pt x="5775" y="98540"/>
                </a:lnTo>
                <a:lnTo>
                  <a:pt x="22073" y="137162"/>
                </a:lnTo>
                <a:lnTo>
                  <a:pt x="47354" y="169884"/>
                </a:lnTo>
                <a:lnTo>
                  <a:pt x="80076" y="195165"/>
                </a:lnTo>
                <a:lnTo>
                  <a:pt x="118699" y="211464"/>
                </a:lnTo>
                <a:lnTo>
                  <a:pt x="161680" y="217239"/>
                </a:lnTo>
                <a:lnTo>
                  <a:pt x="204662" y="211464"/>
                </a:lnTo>
                <a:lnTo>
                  <a:pt x="243285" y="195165"/>
                </a:lnTo>
                <a:lnTo>
                  <a:pt x="276007" y="169884"/>
                </a:lnTo>
                <a:lnTo>
                  <a:pt x="301288" y="137162"/>
                </a:lnTo>
                <a:lnTo>
                  <a:pt x="317586" y="98540"/>
                </a:lnTo>
                <a:lnTo>
                  <a:pt x="323361" y="55558"/>
                </a:lnTo>
                <a:lnTo>
                  <a:pt x="323361" y="0"/>
                </a:lnTo>
                <a:close/>
              </a:path>
            </a:pathLst>
          </a:custGeom>
          <a:solidFill>
            <a:srgbClr val="FF8B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3819456" y="4958184"/>
            <a:ext cx="319405" cy="145415"/>
          </a:xfrm>
          <a:custGeom>
            <a:avLst/>
            <a:gdLst/>
            <a:ahLst/>
            <a:cxnLst/>
            <a:rect l="l" t="t" r="r" b="b"/>
            <a:pathLst>
              <a:path w="319404" h="145414">
                <a:moveTo>
                  <a:pt x="318961" y="0"/>
                </a:moveTo>
                <a:lnTo>
                  <a:pt x="0" y="0"/>
                </a:lnTo>
                <a:lnTo>
                  <a:pt x="3574" y="26606"/>
                </a:lnTo>
                <a:lnTo>
                  <a:pt x="19873" y="65230"/>
                </a:lnTo>
                <a:lnTo>
                  <a:pt x="45154" y="97955"/>
                </a:lnTo>
                <a:lnTo>
                  <a:pt x="77876" y="123238"/>
                </a:lnTo>
                <a:lnTo>
                  <a:pt x="116498" y="139538"/>
                </a:lnTo>
                <a:lnTo>
                  <a:pt x="159480" y="145314"/>
                </a:lnTo>
                <a:lnTo>
                  <a:pt x="202462" y="139538"/>
                </a:lnTo>
                <a:lnTo>
                  <a:pt x="241084" y="123238"/>
                </a:lnTo>
                <a:lnTo>
                  <a:pt x="273806" y="97955"/>
                </a:lnTo>
                <a:lnTo>
                  <a:pt x="299087" y="65230"/>
                </a:lnTo>
                <a:lnTo>
                  <a:pt x="315386" y="26606"/>
                </a:lnTo>
                <a:lnTo>
                  <a:pt x="318961" y="0"/>
                </a:lnTo>
                <a:close/>
              </a:path>
            </a:pathLst>
          </a:custGeom>
          <a:solidFill>
            <a:srgbClr val="FF8B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3468093" y="3913116"/>
            <a:ext cx="1021696" cy="115050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3791403" y="3913116"/>
            <a:ext cx="245260" cy="23453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4175265" y="4445456"/>
            <a:ext cx="83820" cy="83820"/>
          </a:xfrm>
          <a:custGeom>
            <a:avLst/>
            <a:gdLst/>
            <a:ahLst/>
            <a:cxnLst/>
            <a:rect l="l" t="t" r="r" b="b"/>
            <a:pathLst>
              <a:path w="83820" h="83820">
                <a:moveTo>
                  <a:pt x="41663" y="0"/>
                </a:moveTo>
                <a:lnTo>
                  <a:pt x="25448" y="3276"/>
                </a:lnTo>
                <a:lnTo>
                  <a:pt x="12205" y="12210"/>
                </a:lnTo>
                <a:lnTo>
                  <a:pt x="3274" y="25457"/>
                </a:lnTo>
                <a:lnTo>
                  <a:pt x="0" y="41674"/>
                </a:lnTo>
                <a:lnTo>
                  <a:pt x="3274" y="57889"/>
                </a:lnTo>
                <a:lnTo>
                  <a:pt x="12205" y="71132"/>
                </a:lnTo>
                <a:lnTo>
                  <a:pt x="25448" y="80062"/>
                </a:lnTo>
                <a:lnTo>
                  <a:pt x="41663" y="83337"/>
                </a:lnTo>
                <a:lnTo>
                  <a:pt x="57883" y="80062"/>
                </a:lnTo>
                <a:lnTo>
                  <a:pt x="71126" y="71132"/>
                </a:lnTo>
                <a:lnTo>
                  <a:pt x="80053" y="57889"/>
                </a:lnTo>
                <a:lnTo>
                  <a:pt x="83327" y="41674"/>
                </a:lnTo>
                <a:lnTo>
                  <a:pt x="80053" y="25457"/>
                </a:lnTo>
                <a:lnTo>
                  <a:pt x="71126" y="12210"/>
                </a:lnTo>
                <a:lnTo>
                  <a:pt x="57883" y="3276"/>
                </a:lnTo>
                <a:lnTo>
                  <a:pt x="41663" y="0"/>
                </a:lnTo>
                <a:close/>
              </a:path>
            </a:pathLst>
          </a:custGeom>
          <a:solidFill>
            <a:srgbClr val="172B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3626017" y="4370078"/>
            <a:ext cx="229835" cy="15684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4113560" y="4381625"/>
            <a:ext cx="207010" cy="104139"/>
          </a:xfrm>
          <a:custGeom>
            <a:avLst/>
            <a:gdLst/>
            <a:ahLst/>
            <a:cxnLst/>
            <a:rect l="l" t="t" r="r" b="b"/>
            <a:pathLst>
              <a:path w="207010" h="104139">
                <a:moveTo>
                  <a:pt x="0" y="103389"/>
                </a:moveTo>
                <a:lnTo>
                  <a:pt x="8215" y="63073"/>
                </a:lnTo>
                <a:lnTo>
                  <a:pt x="30442" y="30187"/>
                </a:lnTo>
                <a:lnTo>
                  <a:pt x="63349" y="8054"/>
                </a:lnTo>
                <a:lnTo>
                  <a:pt x="103604" y="0"/>
                </a:lnTo>
                <a:lnTo>
                  <a:pt x="143820" y="8235"/>
                </a:lnTo>
                <a:lnTo>
                  <a:pt x="176628" y="30517"/>
                </a:lnTo>
                <a:lnTo>
                  <a:pt x="198708" y="63505"/>
                </a:lnTo>
                <a:lnTo>
                  <a:pt x="206740" y="103859"/>
                </a:lnTo>
              </a:path>
            </a:pathLst>
          </a:custGeom>
          <a:ln w="23095">
            <a:solidFill>
              <a:srgbClr val="FFAB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3883735" y="3840291"/>
            <a:ext cx="190500" cy="307975"/>
          </a:xfrm>
          <a:custGeom>
            <a:avLst/>
            <a:gdLst/>
            <a:ahLst/>
            <a:cxnLst/>
            <a:rect l="l" t="t" r="r" b="b"/>
            <a:pathLst>
              <a:path w="190500" h="307975">
                <a:moveTo>
                  <a:pt x="145786" y="0"/>
                </a:moveTo>
                <a:lnTo>
                  <a:pt x="44626" y="0"/>
                </a:lnTo>
                <a:lnTo>
                  <a:pt x="27255" y="3506"/>
                </a:lnTo>
                <a:lnTo>
                  <a:pt x="13070" y="13068"/>
                </a:lnTo>
                <a:lnTo>
                  <a:pt x="3506" y="27250"/>
                </a:lnTo>
                <a:lnTo>
                  <a:pt x="0" y="44616"/>
                </a:lnTo>
                <a:lnTo>
                  <a:pt x="0" y="183198"/>
                </a:lnTo>
                <a:lnTo>
                  <a:pt x="7480" y="231735"/>
                </a:lnTo>
                <a:lnTo>
                  <a:pt x="27881" y="271372"/>
                </a:lnTo>
                <a:lnTo>
                  <a:pt x="58141" y="298096"/>
                </a:lnTo>
                <a:lnTo>
                  <a:pt x="95201" y="307896"/>
                </a:lnTo>
                <a:lnTo>
                  <a:pt x="132256" y="298096"/>
                </a:lnTo>
                <a:lnTo>
                  <a:pt x="162517" y="271372"/>
                </a:lnTo>
                <a:lnTo>
                  <a:pt x="182920" y="231735"/>
                </a:lnTo>
                <a:lnTo>
                  <a:pt x="190402" y="183198"/>
                </a:lnTo>
                <a:lnTo>
                  <a:pt x="190402" y="44616"/>
                </a:lnTo>
                <a:lnTo>
                  <a:pt x="186895" y="27250"/>
                </a:lnTo>
                <a:lnTo>
                  <a:pt x="177333" y="13068"/>
                </a:lnTo>
                <a:lnTo>
                  <a:pt x="163151" y="3506"/>
                </a:lnTo>
                <a:lnTo>
                  <a:pt x="145786" y="0"/>
                </a:lnTo>
                <a:close/>
              </a:path>
            </a:pathLst>
          </a:custGeom>
          <a:solidFill>
            <a:srgbClr val="FF8B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3211529" y="4566824"/>
            <a:ext cx="221615" cy="0"/>
          </a:xfrm>
          <a:custGeom>
            <a:avLst/>
            <a:gdLst/>
            <a:ahLst/>
            <a:cxnLst/>
            <a:rect l="l" t="t" r="r" b="b"/>
            <a:pathLst>
              <a:path w="221614">
                <a:moveTo>
                  <a:pt x="221444" y="0"/>
                </a:moveTo>
                <a:lnTo>
                  <a:pt x="0" y="0"/>
                </a:lnTo>
              </a:path>
            </a:pathLst>
          </a:custGeom>
          <a:ln w="23095">
            <a:solidFill>
              <a:srgbClr val="FFAB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4526471" y="4566824"/>
            <a:ext cx="221615" cy="0"/>
          </a:xfrm>
          <a:custGeom>
            <a:avLst/>
            <a:gdLst/>
            <a:ahLst/>
            <a:cxnLst/>
            <a:rect l="l" t="t" r="r" b="b"/>
            <a:pathLst>
              <a:path w="221614">
                <a:moveTo>
                  <a:pt x="221436" y="0"/>
                </a:moveTo>
                <a:lnTo>
                  <a:pt x="0" y="0"/>
                </a:lnTo>
              </a:path>
            </a:pathLst>
          </a:custGeom>
          <a:ln w="23095">
            <a:solidFill>
              <a:srgbClr val="FFAB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3174542" y="4529830"/>
            <a:ext cx="74295" cy="74295"/>
          </a:xfrm>
          <a:custGeom>
            <a:avLst/>
            <a:gdLst/>
            <a:ahLst/>
            <a:cxnLst/>
            <a:rect l="l" t="t" r="r" b="b"/>
            <a:pathLst>
              <a:path w="74294" h="74295">
                <a:moveTo>
                  <a:pt x="36983" y="0"/>
                </a:moveTo>
                <a:lnTo>
                  <a:pt x="22586" y="2907"/>
                </a:lnTo>
                <a:lnTo>
                  <a:pt x="10830" y="10836"/>
                </a:lnTo>
                <a:lnTo>
                  <a:pt x="2905" y="22595"/>
                </a:lnTo>
                <a:lnTo>
                  <a:pt x="0" y="36993"/>
                </a:lnTo>
                <a:lnTo>
                  <a:pt x="2905" y="51392"/>
                </a:lnTo>
                <a:lnTo>
                  <a:pt x="10830" y="63151"/>
                </a:lnTo>
                <a:lnTo>
                  <a:pt x="22586" y="71079"/>
                </a:lnTo>
                <a:lnTo>
                  <a:pt x="36983" y="73987"/>
                </a:lnTo>
                <a:lnTo>
                  <a:pt x="51387" y="71079"/>
                </a:lnTo>
                <a:lnTo>
                  <a:pt x="63149" y="63151"/>
                </a:lnTo>
                <a:lnTo>
                  <a:pt x="71079" y="51392"/>
                </a:lnTo>
                <a:lnTo>
                  <a:pt x="73987" y="36993"/>
                </a:lnTo>
                <a:lnTo>
                  <a:pt x="71079" y="22595"/>
                </a:lnTo>
                <a:lnTo>
                  <a:pt x="63149" y="10836"/>
                </a:lnTo>
                <a:lnTo>
                  <a:pt x="51387" y="2907"/>
                </a:lnTo>
                <a:lnTo>
                  <a:pt x="36983" y="0"/>
                </a:lnTo>
                <a:close/>
              </a:path>
            </a:pathLst>
          </a:custGeom>
          <a:solidFill>
            <a:srgbClr val="FF8B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4710914" y="4529830"/>
            <a:ext cx="74295" cy="74295"/>
          </a:xfrm>
          <a:custGeom>
            <a:avLst/>
            <a:gdLst/>
            <a:ahLst/>
            <a:cxnLst/>
            <a:rect l="l" t="t" r="r" b="b"/>
            <a:pathLst>
              <a:path w="74295" h="74295">
                <a:moveTo>
                  <a:pt x="36983" y="0"/>
                </a:moveTo>
                <a:lnTo>
                  <a:pt x="22590" y="2907"/>
                </a:lnTo>
                <a:lnTo>
                  <a:pt x="10834" y="10836"/>
                </a:lnTo>
                <a:lnTo>
                  <a:pt x="2907" y="22595"/>
                </a:lnTo>
                <a:lnTo>
                  <a:pt x="0" y="36993"/>
                </a:lnTo>
                <a:lnTo>
                  <a:pt x="2907" y="51392"/>
                </a:lnTo>
                <a:lnTo>
                  <a:pt x="10834" y="63151"/>
                </a:lnTo>
                <a:lnTo>
                  <a:pt x="22590" y="71079"/>
                </a:lnTo>
                <a:lnTo>
                  <a:pt x="36983" y="73987"/>
                </a:lnTo>
                <a:lnTo>
                  <a:pt x="51387" y="71079"/>
                </a:lnTo>
                <a:lnTo>
                  <a:pt x="63149" y="63151"/>
                </a:lnTo>
                <a:lnTo>
                  <a:pt x="71079" y="51392"/>
                </a:lnTo>
                <a:lnTo>
                  <a:pt x="73987" y="36993"/>
                </a:lnTo>
                <a:lnTo>
                  <a:pt x="71079" y="22595"/>
                </a:lnTo>
                <a:lnTo>
                  <a:pt x="63149" y="10836"/>
                </a:lnTo>
                <a:lnTo>
                  <a:pt x="51387" y="2907"/>
                </a:lnTo>
                <a:lnTo>
                  <a:pt x="36983" y="0"/>
                </a:lnTo>
                <a:close/>
              </a:path>
            </a:pathLst>
          </a:custGeom>
          <a:solidFill>
            <a:srgbClr val="FF8B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3828432" y="4791291"/>
            <a:ext cx="300990" cy="95250"/>
          </a:xfrm>
          <a:custGeom>
            <a:avLst/>
            <a:gdLst/>
            <a:ahLst/>
            <a:cxnLst/>
            <a:rect l="l" t="t" r="r" b="b"/>
            <a:pathLst>
              <a:path w="300989" h="95250">
                <a:moveTo>
                  <a:pt x="36198" y="0"/>
                </a:moveTo>
                <a:lnTo>
                  <a:pt x="22887" y="3341"/>
                </a:lnTo>
                <a:lnTo>
                  <a:pt x="11543" y="11164"/>
                </a:lnTo>
                <a:lnTo>
                  <a:pt x="3451" y="22812"/>
                </a:lnTo>
                <a:lnTo>
                  <a:pt x="0" y="38585"/>
                </a:lnTo>
                <a:lnTo>
                  <a:pt x="3075" y="53832"/>
                </a:lnTo>
                <a:lnTo>
                  <a:pt x="56240" y="83526"/>
                </a:lnTo>
                <a:lnTo>
                  <a:pt x="118900" y="93678"/>
                </a:lnTo>
                <a:lnTo>
                  <a:pt x="150546" y="94967"/>
                </a:lnTo>
                <a:lnTo>
                  <a:pt x="152033" y="94967"/>
                </a:lnTo>
                <a:lnTo>
                  <a:pt x="213738" y="89831"/>
                </a:lnTo>
                <a:lnTo>
                  <a:pt x="274060" y="75177"/>
                </a:lnTo>
                <a:lnTo>
                  <a:pt x="300970" y="38821"/>
                </a:lnTo>
                <a:lnTo>
                  <a:pt x="297557" y="22792"/>
                </a:lnTo>
                <a:lnTo>
                  <a:pt x="297369" y="22383"/>
                </a:lnTo>
                <a:lnTo>
                  <a:pt x="294279" y="17975"/>
                </a:lnTo>
                <a:lnTo>
                  <a:pt x="150535" y="17975"/>
                </a:lnTo>
                <a:lnTo>
                  <a:pt x="125102" y="16943"/>
                </a:lnTo>
                <a:lnTo>
                  <a:pt x="99771" y="13876"/>
                </a:lnTo>
                <a:lnTo>
                  <a:pt x="74691" y="8800"/>
                </a:lnTo>
                <a:lnTo>
                  <a:pt x="50193" y="1797"/>
                </a:lnTo>
                <a:lnTo>
                  <a:pt x="36198" y="0"/>
                </a:lnTo>
                <a:close/>
              </a:path>
              <a:path w="300989" h="95250">
                <a:moveTo>
                  <a:pt x="264537" y="19"/>
                </a:moveTo>
                <a:lnTo>
                  <a:pt x="250501" y="1902"/>
                </a:lnTo>
                <a:lnTo>
                  <a:pt x="226262" y="8813"/>
                </a:lnTo>
                <a:lnTo>
                  <a:pt x="201680" y="13806"/>
                </a:lnTo>
                <a:lnTo>
                  <a:pt x="176751" y="16879"/>
                </a:lnTo>
                <a:lnTo>
                  <a:pt x="151729" y="17975"/>
                </a:lnTo>
                <a:lnTo>
                  <a:pt x="294279" y="17975"/>
                </a:lnTo>
                <a:lnTo>
                  <a:pt x="289252" y="10802"/>
                </a:lnTo>
                <a:lnTo>
                  <a:pt x="277881" y="3166"/>
                </a:lnTo>
                <a:lnTo>
                  <a:pt x="264537" y="19"/>
                </a:lnTo>
                <a:close/>
              </a:path>
            </a:pathLst>
          </a:custGeom>
          <a:solidFill>
            <a:srgbClr val="FF8B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9851584" y="4319027"/>
            <a:ext cx="1359535" cy="922019"/>
          </a:xfrm>
          <a:custGeom>
            <a:avLst/>
            <a:gdLst/>
            <a:ahLst/>
            <a:cxnLst/>
            <a:rect l="l" t="t" r="r" b="b"/>
            <a:pathLst>
              <a:path w="1359534" h="922020">
                <a:moveTo>
                  <a:pt x="811534" y="121237"/>
                </a:moveTo>
                <a:lnTo>
                  <a:pt x="763270" y="122000"/>
                </a:lnTo>
                <a:lnTo>
                  <a:pt x="715312" y="125667"/>
                </a:lnTo>
                <a:lnTo>
                  <a:pt x="667766" y="132219"/>
                </a:lnTo>
                <a:lnTo>
                  <a:pt x="620740" y="141634"/>
                </a:lnTo>
                <a:lnTo>
                  <a:pt x="574340" y="153890"/>
                </a:lnTo>
                <a:lnTo>
                  <a:pt x="528673" y="168965"/>
                </a:lnTo>
                <a:lnTo>
                  <a:pt x="483846" y="186840"/>
                </a:lnTo>
                <a:lnTo>
                  <a:pt x="439967" y="207492"/>
                </a:lnTo>
                <a:lnTo>
                  <a:pt x="397141" y="230900"/>
                </a:lnTo>
                <a:lnTo>
                  <a:pt x="355476" y="257043"/>
                </a:lnTo>
                <a:lnTo>
                  <a:pt x="314984" y="286021"/>
                </a:lnTo>
                <a:lnTo>
                  <a:pt x="276634" y="317215"/>
                </a:lnTo>
                <a:lnTo>
                  <a:pt x="240488" y="350506"/>
                </a:lnTo>
                <a:lnTo>
                  <a:pt x="206610" y="385777"/>
                </a:lnTo>
                <a:lnTo>
                  <a:pt x="175064" y="422908"/>
                </a:lnTo>
                <a:lnTo>
                  <a:pt x="145912" y="461783"/>
                </a:lnTo>
                <a:lnTo>
                  <a:pt x="119217" y="502283"/>
                </a:lnTo>
                <a:lnTo>
                  <a:pt x="95044" y="544289"/>
                </a:lnTo>
                <a:lnTo>
                  <a:pt x="73454" y="587685"/>
                </a:lnTo>
                <a:lnTo>
                  <a:pt x="54512" y="632351"/>
                </a:lnTo>
                <a:lnTo>
                  <a:pt x="38281" y="678170"/>
                </a:lnTo>
                <a:lnTo>
                  <a:pt x="24824" y="725024"/>
                </a:lnTo>
                <a:lnTo>
                  <a:pt x="14204" y="772795"/>
                </a:lnTo>
                <a:lnTo>
                  <a:pt x="6484" y="821364"/>
                </a:lnTo>
                <a:lnTo>
                  <a:pt x="1728" y="870613"/>
                </a:lnTo>
                <a:lnTo>
                  <a:pt x="0" y="920426"/>
                </a:lnTo>
                <a:lnTo>
                  <a:pt x="400260" y="921965"/>
                </a:lnTo>
                <a:lnTo>
                  <a:pt x="403502" y="872310"/>
                </a:lnTo>
                <a:lnTo>
                  <a:pt x="412683" y="824025"/>
                </a:lnTo>
                <a:lnTo>
                  <a:pt x="427548" y="777582"/>
                </a:lnTo>
                <a:lnTo>
                  <a:pt x="447845" y="733455"/>
                </a:lnTo>
                <a:lnTo>
                  <a:pt x="473318" y="692117"/>
                </a:lnTo>
                <a:lnTo>
                  <a:pt x="503715" y="654040"/>
                </a:lnTo>
                <a:lnTo>
                  <a:pt x="538782" y="619699"/>
                </a:lnTo>
                <a:lnTo>
                  <a:pt x="578265" y="589567"/>
                </a:lnTo>
                <a:lnTo>
                  <a:pt x="624207" y="562932"/>
                </a:lnTo>
                <a:lnTo>
                  <a:pt x="672577" y="542785"/>
                </a:lnTo>
                <a:lnTo>
                  <a:pt x="722832" y="529235"/>
                </a:lnTo>
                <a:lnTo>
                  <a:pt x="774432" y="522390"/>
                </a:lnTo>
                <a:lnTo>
                  <a:pt x="1253560" y="522360"/>
                </a:lnTo>
                <a:lnTo>
                  <a:pt x="1347131" y="469015"/>
                </a:lnTo>
                <a:lnTo>
                  <a:pt x="1354580" y="465887"/>
                </a:lnTo>
                <a:lnTo>
                  <a:pt x="1358898" y="457787"/>
                </a:lnTo>
                <a:lnTo>
                  <a:pt x="1359426" y="446877"/>
                </a:lnTo>
                <a:lnTo>
                  <a:pt x="1355508" y="435320"/>
                </a:lnTo>
                <a:lnTo>
                  <a:pt x="1194549" y="152952"/>
                </a:lnTo>
                <a:lnTo>
                  <a:pt x="1023686" y="152952"/>
                </a:lnTo>
                <a:lnTo>
                  <a:pt x="1007214" y="148377"/>
                </a:lnTo>
                <a:lnTo>
                  <a:pt x="957091" y="136596"/>
                </a:lnTo>
                <a:lnTo>
                  <a:pt x="908551" y="128514"/>
                </a:lnTo>
                <a:lnTo>
                  <a:pt x="859997" y="123402"/>
                </a:lnTo>
                <a:lnTo>
                  <a:pt x="811534" y="121237"/>
                </a:lnTo>
                <a:close/>
              </a:path>
              <a:path w="1359534" h="922020">
                <a:moveTo>
                  <a:pt x="1253560" y="522360"/>
                </a:moveTo>
                <a:lnTo>
                  <a:pt x="826836" y="522360"/>
                </a:lnTo>
                <a:lnTo>
                  <a:pt x="879502" y="529254"/>
                </a:lnTo>
                <a:lnTo>
                  <a:pt x="889261" y="531310"/>
                </a:lnTo>
                <a:lnTo>
                  <a:pt x="898912" y="533617"/>
                </a:lnTo>
                <a:lnTo>
                  <a:pt x="908465" y="536153"/>
                </a:lnTo>
                <a:lnTo>
                  <a:pt x="917930" y="538898"/>
                </a:lnTo>
                <a:lnTo>
                  <a:pt x="878769" y="681857"/>
                </a:lnTo>
                <a:lnTo>
                  <a:pt x="879467" y="700371"/>
                </a:lnTo>
                <a:lnTo>
                  <a:pt x="890090" y="713461"/>
                </a:lnTo>
                <a:lnTo>
                  <a:pt x="907172" y="717382"/>
                </a:lnTo>
                <a:lnTo>
                  <a:pt x="927249" y="708390"/>
                </a:lnTo>
                <a:lnTo>
                  <a:pt x="1253560" y="522360"/>
                </a:lnTo>
                <a:close/>
              </a:path>
              <a:path w="1359534" h="922020">
                <a:moveTo>
                  <a:pt x="1085372" y="0"/>
                </a:moveTo>
                <a:lnTo>
                  <a:pt x="1069393" y="6841"/>
                </a:lnTo>
                <a:lnTo>
                  <a:pt x="1059391" y="22579"/>
                </a:lnTo>
                <a:lnTo>
                  <a:pt x="1023686" y="152952"/>
                </a:lnTo>
                <a:lnTo>
                  <a:pt x="1194549" y="152952"/>
                </a:lnTo>
                <a:lnTo>
                  <a:pt x="1116144" y="15406"/>
                </a:lnTo>
                <a:lnTo>
                  <a:pt x="1102549" y="2655"/>
                </a:lnTo>
                <a:lnTo>
                  <a:pt x="1085372" y="0"/>
                </a:lnTo>
                <a:close/>
              </a:path>
            </a:pathLst>
          </a:custGeom>
          <a:solidFill>
            <a:srgbClr val="42526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10183857" y="4519768"/>
            <a:ext cx="121920" cy="721360"/>
          </a:xfrm>
          <a:custGeom>
            <a:avLst/>
            <a:gdLst/>
            <a:ahLst/>
            <a:cxnLst/>
            <a:rect l="l" t="t" r="r" b="b"/>
            <a:pathLst>
              <a:path w="121920" h="721360">
                <a:moveTo>
                  <a:pt x="121598" y="0"/>
                </a:moveTo>
                <a:lnTo>
                  <a:pt x="71631" y="26313"/>
                </a:lnTo>
                <a:lnTo>
                  <a:pt x="23203" y="56301"/>
                </a:lnTo>
                <a:lnTo>
                  <a:pt x="0" y="72510"/>
                </a:lnTo>
                <a:lnTo>
                  <a:pt x="0" y="720972"/>
                </a:lnTo>
                <a:lnTo>
                  <a:pt x="67976" y="721224"/>
                </a:lnTo>
                <a:lnTo>
                  <a:pt x="71649" y="668544"/>
                </a:lnTo>
                <a:lnTo>
                  <a:pt x="82034" y="617457"/>
                </a:lnTo>
                <a:lnTo>
                  <a:pt x="98795" y="568514"/>
                </a:lnTo>
                <a:lnTo>
                  <a:pt x="121598" y="522266"/>
                </a:lnTo>
                <a:lnTo>
                  <a:pt x="121598" y="0"/>
                </a:lnTo>
                <a:close/>
              </a:path>
            </a:pathLst>
          </a:custGeom>
          <a:solidFill>
            <a:srgbClr val="2538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9649255" y="3893258"/>
            <a:ext cx="805815" cy="1365250"/>
          </a:xfrm>
          <a:custGeom>
            <a:avLst/>
            <a:gdLst/>
            <a:ahLst/>
            <a:cxnLst/>
            <a:rect l="l" t="t" r="r" b="b"/>
            <a:pathLst>
              <a:path w="805815" h="1365250">
                <a:moveTo>
                  <a:pt x="603248" y="438347"/>
                </a:moveTo>
                <a:lnTo>
                  <a:pt x="202328" y="438347"/>
                </a:lnTo>
                <a:lnTo>
                  <a:pt x="202328" y="1365031"/>
                </a:lnTo>
                <a:lnTo>
                  <a:pt x="603248" y="1365031"/>
                </a:lnTo>
                <a:lnTo>
                  <a:pt x="603248" y="438347"/>
                </a:lnTo>
                <a:close/>
              </a:path>
              <a:path w="805815" h="1365250">
                <a:moveTo>
                  <a:pt x="402792" y="0"/>
                </a:moveTo>
                <a:lnTo>
                  <a:pt x="389576" y="2571"/>
                </a:lnTo>
                <a:lnTo>
                  <a:pt x="377956" y="10287"/>
                </a:lnTo>
                <a:lnTo>
                  <a:pt x="9852" y="378381"/>
                </a:lnTo>
                <a:lnTo>
                  <a:pt x="0" y="397089"/>
                </a:lnTo>
                <a:lnTo>
                  <a:pt x="2241" y="416665"/>
                </a:lnTo>
                <a:lnTo>
                  <a:pt x="14498" y="432090"/>
                </a:lnTo>
                <a:lnTo>
                  <a:pt x="34689" y="438347"/>
                </a:lnTo>
                <a:lnTo>
                  <a:pt x="770887" y="438347"/>
                </a:lnTo>
                <a:lnTo>
                  <a:pt x="791080" y="432090"/>
                </a:lnTo>
                <a:lnTo>
                  <a:pt x="803339" y="416665"/>
                </a:lnTo>
                <a:lnTo>
                  <a:pt x="805581" y="397089"/>
                </a:lnTo>
                <a:lnTo>
                  <a:pt x="795724" y="378381"/>
                </a:lnTo>
                <a:lnTo>
                  <a:pt x="427620" y="10287"/>
                </a:lnTo>
                <a:lnTo>
                  <a:pt x="416006" y="2571"/>
                </a:lnTo>
                <a:lnTo>
                  <a:pt x="402792" y="0"/>
                </a:lnTo>
                <a:close/>
              </a:path>
            </a:pathLst>
          </a:custGeom>
          <a:solidFill>
            <a:srgbClr val="64E6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9851584" y="4491549"/>
            <a:ext cx="400919" cy="73457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9851584" y="5238035"/>
            <a:ext cx="400929" cy="543327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9085594" y="4444752"/>
            <a:ext cx="1167130" cy="800735"/>
          </a:xfrm>
          <a:custGeom>
            <a:avLst/>
            <a:gdLst/>
            <a:ahLst/>
            <a:cxnLst/>
            <a:rect l="l" t="t" r="r" b="b"/>
            <a:pathLst>
              <a:path w="1167129" h="800735">
                <a:moveTo>
                  <a:pt x="1059244" y="401117"/>
                </a:moveTo>
                <a:lnTo>
                  <a:pt x="340110" y="401117"/>
                </a:lnTo>
                <a:lnTo>
                  <a:pt x="392503" y="401148"/>
                </a:lnTo>
                <a:lnTo>
                  <a:pt x="444160" y="408010"/>
                </a:lnTo>
                <a:lnTo>
                  <a:pt x="494359" y="421546"/>
                </a:lnTo>
                <a:lnTo>
                  <a:pt x="542726" y="441692"/>
                </a:lnTo>
                <a:lnTo>
                  <a:pt x="588655" y="468322"/>
                </a:lnTo>
                <a:lnTo>
                  <a:pt x="628137" y="498456"/>
                </a:lnTo>
                <a:lnTo>
                  <a:pt x="663203" y="532798"/>
                </a:lnTo>
                <a:lnTo>
                  <a:pt x="693599" y="570876"/>
                </a:lnTo>
                <a:lnTo>
                  <a:pt x="719071" y="612216"/>
                </a:lnTo>
                <a:lnTo>
                  <a:pt x="739367" y="656345"/>
                </a:lnTo>
                <a:lnTo>
                  <a:pt x="754233" y="702789"/>
                </a:lnTo>
                <a:lnTo>
                  <a:pt x="763415" y="751076"/>
                </a:lnTo>
                <a:lnTo>
                  <a:pt x="766660" y="800731"/>
                </a:lnTo>
                <a:lnTo>
                  <a:pt x="1166910" y="799192"/>
                </a:lnTo>
                <a:lnTo>
                  <a:pt x="1165181" y="749380"/>
                </a:lnTo>
                <a:lnTo>
                  <a:pt x="1160425" y="700130"/>
                </a:lnTo>
                <a:lnTo>
                  <a:pt x="1152705" y="651560"/>
                </a:lnTo>
                <a:lnTo>
                  <a:pt x="1142085" y="603789"/>
                </a:lnTo>
                <a:lnTo>
                  <a:pt x="1128628" y="556934"/>
                </a:lnTo>
                <a:lnTo>
                  <a:pt x="1112397" y="511115"/>
                </a:lnTo>
                <a:lnTo>
                  <a:pt x="1093456" y="466448"/>
                </a:lnTo>
                <a:lnTo>
                  <a:pt x="1071867" y="423052"/>
                </a:lnTo>
                <a:lnTo>
                  <a:pt x="1059244" y="401117"/>
                </a:lnTo>
                <a:close/>
              </a:path>
              <a:path w="1167129" h="800735">
                <a:moveTo>
                  <a:pt x="355382" y="0"/>
                </a:moveTo>
                <a:lnTo>
                  <a:pt x="306930" y="2165"/>
                </a:lnTo>
                <a:lnTo>
                  <a:pt x="258391" y="7279"/>
                </a:lnTo>
                <a:lnTo>
                  <a:pt x="209871" y="15362"/>
                </a:lnTo>
                <a:lnTo>
                  <a:pt x="168149" y="24738"/>
                </a:lnTo>
                <a:lnTo>
                  <a:pt x="127257" y="36203"/>
                </a:lnTo>
                <a:lnTo>
                  <a:pt x="87254" y="49717"/>
                </a:lnTo>
                <a:lnTo>
                  <a:pt x="48200" y="65235"/>
                </a:lnTo>
                <a:lnTo>
                  <a:pt x="4456" y="116889"/>
                </a:lnTo>
                <a:lnTo>
                  <a:pt x="0" y="155285"/>
                </a:lnTo>
                <a:lnTo>
                  <a:pt x="4833" y="198900"/>
                </a:lnTo>
                <a:lnTo>
                  <a:pt x="17218" y="245364"/>
                </a:lnTo>
                <a:lnTo>
                  <a:pt x="35415" y="292307"/>
                </a:lnTo>
                <a:lnTo>
                  <a:pt x="57684" y="337359"/>
                </a:lnTo>
                <a:lnTo>
                  <a:pt x="82286" y="378150"/>
                </a:lnTo>
                <a:lnTo>
                  <a:pt x="107482" y="412311"/>
                </a:lnTo>
                <a:lnTo>
                  <a:pt x="152695" y="451259"/>
                </a:lnTo>
                <a:lnTo>
                  <a:pt x="169233" y="451307"/>
                </a:lnTo>
                <a:lnTo>
                  <a:pt x="197146" y="437146"/>
                </a:lnTo>
                <a:lnTo>
                  <a:pt x="226224" y="425163"/>
                </a:lnTo>
                <a:lnTo>
                  <a:pt x="256365" y="415428"/>
                </a:lnTo>
                <a:lnTo>
                  <a:pt x="287590" y="407994"/>
                </a:lnTo>
                <a:lnTo>
                  <a:pt x="340110" y="401117"/>
                </a:lnTo>
                <a:lnTo>
                  <a:pt x="1059244" y="401117"/>
                </a:lnTo>
                <a:lnTo>
                  <a:pt x="1047694" y="381045"/>
                </a:lnTo>
                <a:lnTo>
                  <a:pt x="1021000" y="340545"/>
                </a:lnTo>
                <a:lnTo>
                  <a:pt x="991849" y="301670"/>
                </a:lnTo>
                <a:lnTo>
                  <a:pt x="960303" y="264539"/>
                </a:lnTo>
                <a:lnTo>
                  <a:pt x="926427" y="229269"/>
                </a:lnTo>
                <a:lnTo>
                  <a:pt x="890282" y="195979"/>
                </a:lnTo>
                <a:lnTo>
                  <a:pt x="851934" y="164786"/>
                </a:lnTo>
                <a:lnTo>
                  <a:pt x="811444" y="135809"/>
                </a:lnTo>
                <a:lnTo>
                  <a:pt x="769776" y="109666"/>
                </a:lnTo>
                <a:lnTo>
                  <a:pt x="726947" y="86258"/>
                </a:lnTo>
                <a:lnTo>
                  <a:pt x="683063" y="65605"/>
                </a:lnTo>
                <a:lnTo>
                  <a:pt x="638233" y="47730"/>
                </a:lnTo>
                <a:lnTo>
                  <a:pt x="592563" y="32653"/>
                </a:lnTo>
                <a:lnTo>
                  <a:pt x="546162" y="20396"/>
                </a:lnTo>
                <a:lnTo>
                  <a:pt x="499135" y="10981"/>
                </a:lnTo>
                <a:lnTo>
                  <a:pt x="451592" y="4429"/>
                </a:lnTo>
                <a:lnTo>
                  <a:pt x="403638" y="761"/>
                </a:lnTo>
                <a:lnTo>
                  <a:pt x="355382" y="0"/>
                </a:lnTo>
                <a:close/>
              </a:path>
            </a:pathLst>
          </a:custGeom>
          <a:solidFill>
            <a:srgbClr val="0065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8893053" y="4323510"/>
            <a:ext cx="480695" cy="717550"/>
          </a:xfrm>
          <a:custGeom>
            <a:avLst/>
            <a:gdLst/>
            <a:ahLst/>
            <a:cxnLst/>
            <a:rect l="l" t="t" r="r" b="b"/>
            <a:pathLst>
              <a:path w="480695" h="717550">
                <a:moveTo>
                  <a:pt x="274096" y="0"/>
                </a:moveTo>
                <a:lnTo>
                  <a:pt x="256913" y="2656"/>
                </a:lnTo>
                <a:lnTo>
                  <a:pt x="243296" y="15403"/>
                </a:lnTo>
                <a:lnTo>
                  <a:pt x="3911" y="435317"/>
                </a:lnTo>
                <a:lnTo>
                  <a:pt x="0" y="446877"/>
                </a:lnTo>
                <a:lnTo>
                  <a:pt x="539" y="457793"/>
                </a:lnTo>
                <a:lnTo>
                  <a:pt x="4856" y="465898"/>
                </a:lnTo>
                <a:lnTo>
                  <a:pt x="12277" y="469023"/>
                </a:lnTo>
                <a:lnTo>
                  <a:pt x="432191" y="708398"/>
                </a:lnTo>
                <a:lnTo>
                  <a:pt x="452264" y="717390"/>
                </a:lnTo>
                <a:lnTo>
                  <a:pt x="469356" y="713469"/>
                </a:lnTo>
                <a:lnTo>
                  <a:pt x="479983" y="700379"/>
                </a:lnTo>
                <a:lnTo>
                  <a:pt x="480661" y="681865"/>
                </a:lnTo>
                <a:lnTo>
                  <a:pt x="300122" y="22566"/>
                </a:lnTo>
                <a:lnTo>
                  <a:pt x="290085" y="6835"/>
                </a:lnTo>
                <a:lnTo>
                  <a:pt x="274096" y="0"/>
                </a:lnTo>
                <a:close/>
              </a:path>
            </a:pathLst>
          </a:custGeom>
          <a:solidFill>
            <a:srgbClr val="0065FF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5233670" cy="11308715"/>
          </a:xfrm>
          <a:custGeom>
            <a:avLst/>
            <a:gdLst/>
            <a:ahLst/>
            <a:cxnLst/>
            <a:rect l="l" t="t" r="r" b="b"/>
            <a:pathLst>
              <a:path w="5233670" h="11308715">
                <a:moveTo>
                  <a:pt x="0" y="11308556"/>
                </a:moveTo>
                <a:lnTo>
                  <a:pt x="5233212" y="11308556"/>
                </a:lnTo>
                <a:lnTo>
                  <a:pt x="5233212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solidFill>
            <a:srgbClr val="091E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233212" y="0"/>
            <a:ext cx="14871065" cy="11308715"/>
          </a:xfrm>
          <a:custGeom>
            <a:avLst/>
            <a:gdLst/>
            <a:ahLst/>
            <a:cxnLst/>
            <a:rect l="l" t="t" r="r" b="b"/>
            <a:pathLst>
              <a:path w="14871065" h="11308715">
                <a:moveTo>
                  <a:pt x="0" y="0"/>
                </a:moveTo>
                <a:lnTo>
                  <a:pt x="14870887" y="0"/>
                </a:lnTo>
                <a:lnTo>
                  <a:pt x="14870887" y="11308556"/>
                </a:lnTo>
                <a:lnTo>
                  <a:pt x="0" y="11308556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437939" y="2512269"/>
            <a:ext cx="377190" cy="377190"/>
          </a:xfrm>
          <a:custGeom>
            <a:avLst/>
            <a:gdLst/>
            <a:ahLst/>
            <a:cxnLst/>
            <a:rect l="l" t="t" r="r" b="b"/>
            <a:pathLst>
              <a:path w="377190" h="377189">
                <a:moveTo>
                  <a:pt x="188475" y="0"/>
                </a:moveTo>
                <a:lnTo>
                  <a:pt x="138364" y="6731"/>
                </a:lnTo>
                <a:lnTo>
                  <a:pt x="93339" y="25727"/>
                </a:lnTo>
                <a:lnTo>
                  <a:pt x="55195" y="55194"/>
                </a:lnTo>
                <a:lnTo>
                  <a:pt x="25728" y="93336"/>
                </a:lnTo>
                <a:lnTo>
                  <a:pt x="6731" y="138358"/>
                </a:lnTo>
                <a:lnTo>
                  <a:pt x="0" y="188465"/>
                </a:lnTo>
                <a:lnTo>
                  <a:pt x="6731" y="238576"/>
                </a:lnTo>
                <a:lnTo>
                  <a:pt x="25728" y="283601"/>
                </a:lnTo>
                <a:lnTo>
                  <a:pt x="55195" y="321745"/>
                </a:lnTo>
                <a:lnTo>
                  <a:pt x="93339" y="351213"/>
                </a:lnTo>
                <a:lnTo>
                  <a:pt x="138364" y="370210"/>
                </a:lnTo>
                <a:lnTo>
                  <a:pt x="188475" y="376941"/>
                </a:lnTo>
                <a:lnTo>
                  <a:pt x="238568" y="370210"/>
                </a:lnTo>
                <a:lnTo>
                  <a:pt x="283588" y="351213"/>
                </a:lnTo>
                <a:lnTo>
                  <a:pt x="321736" y="321745"/>
                </a:lnTo>
                <a:lnTo>
                  <a:pt x="351212" y="283601"/>
                </a:lnTo>
                <a:lnTo>
                  <a:pt x="362737" y="256295"/>
                </a:lnTo>
                <a:lnTo>
                  <a:pt x="144812" y="256295"/>
                </a:lnTo>
                <a:lnTo>
                  <a:pt x="142131" y="255280"/>
                </a:lnTo>
                <a:lnTo>
                  <a:pt x="95033" y="208171"/>
                </a:lnTo>
                <a:lnTo>
                  <a:pt x="95033" y="201554"/>
                </a:lnTo>
                <a:lnTo>
                  <a:pt x="103211" y="193376"/>
                </a:lnTo>
                <a:lnTo>
                  <a:pt x="188361" y="193376"/>
                </a:lnTo>
                <a:lnTo>
                  <a:pt x="267499" y="119525"/>
                </a:lnTo>
                <a:lnTo>
                  <a:pt x="362266" y="119525"/>
                </a:lnTo>
                <a:lnTo>
                  <a:pt x="351212" y="93336"/>
                </a:lnTo>
                <a:lnTo>
                  <a:pt x="321736" y="55194"/>
                </a:lnTo>
                <a:lnTo>
                  <a:pt x="283588" y="25727"/>
                </a:lnTo>
                <a:lnTo>
                  <a:pt x="238568" y="6731"/>
                </a:lnTo>
                <a:lnTo>
                  <a:pt x="188475" y="0"/>
                </a:lnTo>
                <a:close/>
              </a:path>
              <a:path w="377190" h="377189">
                <a:moveTo>
                  <a:pt x="362266" y="119525"/>
                </a:moveTo>
                <a:lnTo>
                  <a:pt x="267499" y="119525"/>
                </a:lnTo>
                <a:lnTo>
                  <a:pt x="274127" y="119734"/>
                </a:lnTo>
                <a:lnTo>
                  <a:pt x="282022" y="128205"/>
                </a:lnTo>
                <a:lnTo>
                  <a:pt x="281792" y="134823"/>
                </a:lnTo>
                <a:lnTo>
                  <a:pt x="152623" y="255374"/>
                </a:lnTo>
                <a:lnTo>
                  <a:pt x="150058" y="256295"/>
                </a:lnTo>
                <a:lnTo>
                  <a:pt x="362737" y="256295"/>
                </a:lnTo>
                <a:lnTo>
                  <a:pt x="370217" y="238576"/>
                </a:lnTo>
                <a:lnTo>
                  <a:pt x="376951" y="188465"/>
                </a:lnTo>
                <a:lnTo>
                  <a:pt x="370217" y="138358"/>
                </a:lnTo>
                <a:lnTo>
                  <a:pt x="362266" y="119525"/>
                </a:lnTo>
                <a:close/>
              </a:path>
              <a:path w="377190" h="377189">
                <a:moveTo>
                  <a:pt x="188361" y="193376"/>
                </a:moveTo>
                <a:lnTo>
                  <a:pt x="109839" y="193376"/>
                </a:lnTo>
                <a:lnTo>
                  <a:pt x="147754" y="231270"/>
                </a:lnTo>
                <a:lnTo>
                  <a:pt x="188361" y="193376"/>
                </a:lnTo>
                <a:close/>
              </a:path>
            </a:pathLst>
          </a:custGeom>
          <a:solidFill>
            <a:srgbClr val="2438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26023" y="824969"/>
            <a:ext cx="3994785" cy="16173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6839" marR="5080" indent="-104775">
              <a:lnSpc>
                <a:spcPct val="105500"/>
              </a:lnSpc>
              <a:spcBef>
                <a:spcPts val="100"/>
              </a:spcBef>
            </a:pPr>
            <a:r>
              <a:rPr sz="4950" spc="-545" dirty="0"/>
              <a:t>Building </a:t>
            </a:r>
            <a:r>
              <a:rPr sz="4950" spc="-665" dirty="0"/>
              <a:t>an </a:t>
            </a:r>
            <a:r>
              <a:rPr sz="4950" spc="-765" dirty="0"/>
              <a:t>AI  </a:t>
            </a:r>
            <a:r>
              <a:rPr sz="4950" spc="-450" dirty="0"/>
              <a:t>Microservice</a:t>
            </a:r>
            <a:endParaRPr sz="4950"/>
          </a:p>
        </p:txBody>
      </p:sp>
      <p:sp>
        <p:nvSpPr>
          <p:cNvPr id="6" name="object 6"/>
          <p:cNvSpPr txBox="1"/>
          <p:nvPr/>
        </p:nvSpPr>
        <p:spPr>
          <a:xfrm>
            <a:off x="1013446" y="4458367"/>
            <a:ext cx="3209925" cy="6286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950" b="1" spc="-665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3950" b="1" spc="-52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3950" b="1" spc="-400" dirty="0">
                <a:solidFill>
                  <a:srgbClr val="FFFFFF"/>
                </a:solidFill>
                <a:latin typeface="Verdana"/>
                <a:cs typeface="Verdana"/>
              </a:rPr>
              <a:t>q</a:t>
            </a:r>
            <a:r>
              <a:rPr sz="3950" b="1" spc="-535" dirty="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sz="3950" b="1" spc="-305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3950" b="1" spc="-470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3950" b="1" spc="-47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3950" b="1" spc="-715" dirty="0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sz="3950" b="1" spc="-47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3950" b="1" spc="-545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3950" b="1" spc="-310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3950" b="1" spc="-520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endParaRPr sz="3950">
              <a:latin typeface="Verdana"/>
              <a:cs typeface="Verdan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847360" y="4408211"/>
            <a:ext cx="772160" cy="772160"/>
          </a:xfrm>
          <a:custGeom>
            <a:avLst/>
            <a:gdLst/>
            <a:ahLst/>
            <a:cxnLst/>
            <a:rect l="l" t="t" r="r" b="b"/>
            <a:pathLst>
              <a:path w="772160" h="772160">
                <a:moveTo>
                  <a:pt x="385852" y="0"/>
                </a:moveTo>
                <a:lnTo>
                  <a:pt x="0" y="385841"/>
                </a:lnTo>
                <a:lnTo>
                  <a:pt x="385852" y="771693"/>
                </a:lnTo>
                <a:lnTo>
                  <a:pt x="771704" y="385841"/>
                </a:lnTo>
                <a:lnTo>
                  <a:pt x="38585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568863" y="3475202"/>
            <a:ext cx="2095500" cy="0"/>
          </a:xfrm>
          <a:custGeom>
            <a:avLst/>
            <a:gdLst/>
            <a:ahLst/>
            <a:cxnLst/>
            <a:rect l="l" t="t" r="r" b="b"/>
            <a:pathLst>
              <a:path w="2095500">
                <a:moveTo>
                  <a:pt x="0" y="0"/>
                </a:moveTo>
                <a:lnTo>
                  <a:pt x="2095496" y="0"/>
                </a:lnTo>
              </a:path>
            </a:pathLst>
          </a:custGeom>
          <a:ln w="83767">
            <a:solidFill>
              <a:srgbClr val="00B8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6468778" y="1013446"/>
            <a:ext cx="7418070" cy="33470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600" b="1" spc="-790" dirty="0">
                <a:solidFill>
                  <a:srgbClr val="253858"/>
                </a:solidFill>
                <a:latin typeface="Verdana"/>
                <a:cs typeface="Verdana"/>
              </a:rPr>
              <a:t>What </a:t>
            </a:r>
            <a:r>
              <a:rPr sz="6600" b="1" spc="-665" dirty="0">
                <a:solidFill>
                  <a:srgbClr val="253858"/>
                </a:solidFill>
                <a:latin typeface="Verdana"/>
                <a:cs typeface="Verdana"/>
              </a:rPr>
              <a:t>do </a:t>
            </a:r>
            <a:r>
              <a:rPr sz="6600" b="1" spc="-810" dirty="0">
                <a:solidFill>
                  <a:srgbClr val="253858"/>
                </a:solidFill>
                <a:latin typeface="Verdana"/>
                <a:cs typeface="Verdana"/>
              </a:rPr>
              <a:t>you</a:t>
            </a:r>
            <a:r>
              <a:rPr sz="6600" b="1" spc="-894" dirty="0">
                <a:solidFill>
                  <a:srgbClr val="253858"/>
                </a:solidFill>
                <a:latin typeface="Verdana"/>
                <a:cs typeface="Verdana"/>
              </a:rPr>
              <a:t> </a:t>
            </a:r>
            <a:r>
              <a:rPr sz="6600" b="1" spc="-765" dirty="0">
                <a:solidFill>
                  <a:srgbClr val="253858"/>
                </a:solidFill>
                <a:latin typeface="Verdana"/>
                <a:cs typeface="Verdana"/>
              </a:rPr>
              <a:t>need?</a:t>
            </a:r>
            <a:endParaRPr sz="6600">
              <a:latin typeface="Verdana"/>
              <a:cs typeface="Verdana"/>
            </a:endParaRPr>
          </a:p>
          <a:p>
            <a:pPr marL="577850">
              <a:lnSpc>
                <a:spcPct val="100000"/>
              </a:lnSpc>
              <a:spcBef>
                <a:spcPts val="3315"/>
              </a:spcBef>
            </a:pPr>
            <a:r>
              <a:rPr sz="2950" b="1" spc="-325" dirty="0">
                <a:solidFill>
                  <a:srgbClr val="0052CC"/>
                </a:solidFill>
                <a:latin typeface="Verdana"/>
                <a:cs typeface="Verdana"/>
              </a:rPr>
              <a:t>Developer</a:t>
            </a:r>
            <a:endParaRPr sz="2950">
              <a:latin typeface="Verdana"/>
              <a:cs typeface="Verdana"/>
            </a:endParaRPr>
          </a:p>
          <a:p>
            <a:pPr marL="1415415" indent="-356235">
              <a:lnSpc>
                <a:spcPct val="100000"/>
              </a:lnSpc>
              <a:spcBef>
                <a:spcPts val="250"/>
              </a:spcBef>
              <a:buSzPct val="74576"/>
              <a:buChar char="•"/>
              <a:tabLst>
                <a:tab pos="1415415" algn="l"/>
                <a:tab pos="1416050" algn="l"/>
              </a:tabLst>
            </a:pPr>
            <a:r>
              <a:rPr sz="2950" spc="-145" dirty="0">
                <a:solidFill>
                  <a:srgbClr val="091E42"/>
                </a:solidFill>
                <a:latin typeface="Verdana"/>
                <a:cs typeface="Verdana"/>
              </a:rPr>
              <a:t>Java/Python</a:t>
            </a:r>
            <a:endParaRPr sz="2950">
              <a:latin typeface="Verdana"/>
              <a:cs typeface="Verdana"/>
            </a:endParaRPr>
          </a:p>
          <a:p>
            <a:pPr marL="1415415" indent="-356235">
              <a:lnSpc>
                <a:spcPct val="100000"/>
              </a:lnSpc>
              <a:spcBef>
                <a:spcPts val="254"/>
              </a:spcBef>
              <a:buSzPct val="74576"/>
              <a:buChar char="•"/>
              <a:tabLst>
                <a:tab pos="1415415" algn="l"/>
                <a:tab pos="1416050" algn="l"/>
              </a:tabLst>
            </a:pPr>
            <a:r>
              <a:rPr sz="2950" spc="-160" dirty="0">
                <a:solidFill>
                  <a:srgbClr val="091E42"/>
                </a:solidFill>
                <a:latin typeface="Verdana"/>
                <a:cs typeface="Verdana"/>
              </a:rPr>
              <a:t>Docker</a:t>
            </a:r>
            <a:endParaRPr sz="2950">
              <a:latin typeface="Verdana"/>
              <a:cs typeface="Verdana"/>
            </a:endParaRPr>
          </a:p>
          <a:p>
            <a:pPr marL="1415415" indent="-356235">
              <a:lnSpc>
                <a:spcPct val="100000"/>
              </a:lnSpc>
              <a:spcBef>
                <a:spcPts val="250"/>
              </a:spcBef>
              <a:buSzPct val="74576"/>
              <a:buChar char="•"/>
              <a:tabLst>
                <a:tab pos="1415415" algn="l"/>
                <a:tab pos="1416050" algn="l"/>
              </a:tabLst>
            </a:pPr>
            <a:r>
              <a:rPr sz="2950" spc="-114" dirty="0">
                <a:solidFill>
                  <a:srgbClr val="091E42"/>
                </a:solidFill>
                <a:latin typeface="Verdana"/>
                <a:cs typeface="Verdana"/>
              </a:rPr>
              <a:t>AWS</a:t>
            </a:r>
            <a:endParaRPr sz="2950">
              <a:latin typeface="Verdana"/>
              <a:cs typeface="Verdan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034205" y="4816472"/>
            <a:ext cx="9468485" cy="1470660"/>
          </a:xfrm>
          <a:prstGeom prst="rect">
            <a:avLst/>
          </a:prstGeom>
        </p:spPr>
        <p:txBody>
          <a:bodyPr vert="horz" wrap="square" lIns="0" tIns="438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45"/>
              </a:spcBef>
            </a:pPr>
            <a:r>
              <a:rPr sz="2950" b="1" spc="-310" dirty="0">
                <a:solidFill>
                  <a:srgbClr val="0052CC"/>
                </a:solidFill>
                <a:latin typeface="Verdana"/>
                <a:cs typeface="Verdana"/>
              </a:rPr>
              <a:t>Analyst </a:t>
            </a:r>
            <a:r>
              <a:rPr sz="2950" b="1" spc="-625" dirty="0">
                <a:solidFill>
                  <a:srgbClr val="0052CC"/>
                </a:solidFill>
                <a:latin typeface="Verdana"/>
                <a:cs typeface="Verdana"/>
              </a:rPr>
              <a:t>/ </a:t>
            </a:r>
            <a:r>
              <a:rPr sz="2950" b="1" spc="-345" dirty="0">
                <a:solidFill>
                  <a:srgbClr val="0052CC"/>
                </a:solidFill>
                <a:latin typeface="Verdana"/>
                <a:cs typeface="Verdana"/>
              </a:rPr>
              <a:t>Data</a:t>
            </a:r>
            <a:r>
              <a:rPr sz="2950" b="1" spc="-459" dirty="0">
                <a:solidFill>
                  <a:srgbClr val="0052CC"/>
                </a:solidFill>
                <a:latin typeface="Verdana"/>
                <a:cs typeface="Verdana"/>
              </a:rPr>
              <a:t> </a:t>
            </a:r>
            <a:r>
              <a:rPr sz="2950" b="1" spc="-290" dirty="0">
                <a:solidFill>
                  <a:srgbClr val="0052CC"/>
                </a:solidFill>
                <a:latin typeface="Verdana"/>
                <a:cs typeface="Verdana"/>
              </a:rPr>
              <a:t>Scientist</a:t>
            </a:r>
            <a:endParaRPr sz="2950">
              <a:latin typeface="Verdana"/>
              <a:cs typeface="Verdana"/>
            </a:endParaRPr>
          </a:p>
          <a:p>
            <a:pPr marL="850265" indent="-356235">
              <a:lnSpc>
                <a:spcPct val="100000"/>
              </a:lnSpc>
              <a:spcBef>
                <a:spcPts val="254"/>
              </a:spcBef>
              <a:buSzPct val="74576"/>
              <a:buChar char="•"/>
              <a:tabLst>
                <a:tab pos="850265" algn="l"/>
                <a:tab pos="850900" algn="l"/>
              </a:tabLst>
            </a:pPr>
            <a:r>
              <a:rPr sz="2950" spc="-155" dirty="0">
                <a:solidFill>
                  <a:srgbClr val="091E42"/>
                </a:solidFill>
                <a:latin typeface="Verdana"/>
                <a:cs typeface="Verdana"/>
              </a:rPr>
              <a:t>Python</a:t>
            </a:r>
            <a:endParaRPr sz="2950">
              <a:latin typeface="Verdana"/>
              <a:cs typeface="Verdana"/>
            </a:endParaRPr>
          </a:p>
          <a:p>
            <a:pPr marL="850265" indent="-356235">
              <a:lnSpc>
                <a:spcPct val="100000"/>
              </a:lnSpc>
              <a:spcBef>
                <a:spcPts val="254"/>
              </a:spcBef>
              <a:buSzPct val="74576"/>
              <a:buChar char="•"/>
              <a:tabLst>
                <a:tab pos="850265" algn="l"/>
                <a:tab pos="850900" algn="l"/>
              </a:tabLst>
            </a:pPr>
            <a:r>
              <a:rPr sz="2950" spc="-170" dirty="0">
                <a:solidFill>
                  <a:srgbClr val="091E42"/>
                </a:solidFill>
                <a:latin typeface="Verdana"/>
                <a:cs typeface="Verdana"/>
              </a:rPr>
              <a:t>Quantitative </a:t>
            </a:r>
            <a:r>
              <a:rPr sz="2950" spc="-285" dirty="0">
                <a:solidFill>
                  <a:srgbClr val="091E42"/>
                </a:solidFill>
                <a:latin typeface="Verdana"/>
                <a:cs typeface="Verdana"/>
              </a:rPr>
              <a:t>(e.g., </a:t>
            </a:r>
            <a:r>
              <a:rPr sz="2950" spc="-160" dirty="0">
                <a:solidFill>
                  <a:srgbClr val="091E42"/>
                </a:solidFill>
                <a:latin typeface="Verdana"/>
                <a:cs typeface="Verdana"/>
              </a:rPr>
              <a:t>statistics, </a:t>
            </a:r>
            <a:r>
              <a:rPr sz="2950" spc="-170" dirty="0">
                <a:solidFill>
                  <a:srgbClr val="091E42"/>
                </a:solidFill>
                <a:latin typeface="Verdana"/>
                <a:cs typeface="Verdana"/>
              </a:rPr>
              <a:t>actuarial,</a:t>
            </a:r>
            <a:r>
              <a:rPr sz="2950" spc="-740" dirty="0">
                <a:solidFill>
                  <a:srgbClr val="091E42"/>
                </a:solidFill>
                <a:latin typeface="Verdana"/>
                <a:cs typeface="Verdana"/>
              </a:rPr>
              <a:t> </a:t>
            </a:r>
            <a:r>
              <a:rPr sz="2950" spc="-225" dirty="0">
                <a:solidFill>
                  <a:srgbClr val="091E42"/>
                </a:solidFill>
                <a:latin typeface="Verdana"/>
                <a:cs typeface="Verdana"/>
              </a:rPr>
              <a:t>mathematics)</a:t>
            </a:r>
            <a:endParaRPr sz="2950">
              <a:latin typeface="Verdana"/>
              <a:cs typeface="Verdan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034205" y="6743115"/>
            <a:ext cx="8354059" cy="2433955"/>
          </a:xfrm>
          <a:prstGeom prst="rect">
            <a:avLst/>
          </a:prstGeom>
        </p:spPr>
        <p:txBody>
          <a:bodyPr vert="horz" wrap="square" lIns="0" tIns="438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45"/>
              </a:spcBef>
            </a:pPr>
            <a:r>
              <a:rPr sz="2950" b="1" spc="-330" dirty="0">
                <a:solidFill>
                  <a:srgbClr val="0052CC"/>
                </a:solidFill>
                <a:latin typeface="Verdana"/>
                <a:cs typeface="Verdana"/>
              </a:rPr>
              <a:t>Algorithms</a:t>
            </a:r>
            <a:endParaRPr sz="2950">
              <a:latin typeface="Verdana"/>
              <a:cs typeface="Verdana"/>
            </a:endParaRPr>
          </a:p>
          <a:p>
            <a:pPr marL="850265" indent="-356235">
              <a:lnSpc>
                <a:spcPct val="100000"/>
              </a:lnSpc>
              <a:spcBef>
                <a:spcPts val="254"/>
              </a:spcBef>
              <a:buSzPct val="74576"/>
              <a:buChar char="•"/>
              <a:tabLst>
                <a:tab pos="850265" algn="l"/>
                <a:tab pos="850900" algn="l"/>
              </a:tabLst>
            </a:pPr>
            <a:r>
              <a:rPr sz="2950" spc="-175" dirty="0">
                <a:solidFill>
                  <a:srgbClr val="091E42"/>
                </a:solidFill>
                <a:latin typeface="Verdana"/>
                <a:cs typeface="Verdana"/>
              </a:rPr>
              <a:t>word2vec</a:t>
            </a:r>
            <a:endParaRPr sz="2950">
              <a:latin typeface="Verdana"/>
              <a:cs typeface="Verdana"/>
            </a:endParaRPr>
          </a:p>
          <a:p>
            <a:pPr marL="850265" indent="-356235">
              <a:lnSpc>
                <a:spcPct val="100000"/>
              </a:lnSpc>
              <a:spcBef>
                <a:spcPts val="254"/>
              </a:spcBef>
              <a:buSzPct val="74576"/>
              <a:buChar char="•"/>
              <a:tabLst>
                <a:tab pos="850265" algn="l"/>
                <a:tab pos="850900" algn="l"/>
              </a:tabLst>
            </a:pPr>
            <a:r>
              <a:rPr sz="2950" spc="-130" dirty="0">
                <a:solidFill>
                  <a:srgbClr val="091E42"/>
                </a:solidFill>
                <a:latin typeface="Verdana"/>
                <a:cs typeface="Verdana"/>
              </a:rPr>
              <a:t>classification </a:t>
            </a:r>
            <a:r>
              <a:rPr sz="2950" spc="-204" dirty="0">
                <a:solidFill>
                  <a:srgbClr val="091E42"/>
                </a:solidFill>
                <a:latin typeface="Verdana"/>
                <a:cs typeface="Verdana"/>
              </a:rPr>
              <a:t>(XGBoost,</a:t>
            </a:r>
            <a:r>
              <a:rPr sz="2950" spc="-580" dirty="0">
                <a:solidFill>
                  <a:srgbClr val="091E42"/>
                </a:solidFill>
                <a:latin typeface="Verdana"/>
                <a:cs typeface="Verdana"/>
              </a:rPr>
              <a:t> </a:t>
            </a:r>
            <a:r>
              <a:rPr sz="2950" spc="-195" dirty="0">
                <a:solidFill>
                  <a:srgbClr val="091E42"/>
                </a:solidFill>
                <a:latin typeface="Verdana"/>
                <a:cs typeface="Verdana"/>
              </a:rPr>
              <a:t>scikit-learn)</a:t>
            </a:r>
            <a:endParaRPr sz="2950">
              <a:latin typeface="Verdana"/>
              <a:cs typeface="Verdana"/>
            </a:endParaRPr>
          </a:p>
          <a:p>
            <a:pPr marL="850265" indent="-356235">
              <a:lnSpc>
                <a:spcPct val="100000"/>
              </a:lnSpc>
              <a:spcBef>
                <a:spcPts val="250"/>
              </a:spcBef>
              <a:buSzPct val="74576"/>
              <a:buChar char="•"/>
              <a:tabLst>
                <a:tab pos="850265" algn="l"/>
                <a:tab pos="850900" algn="l"/>
              </a:tabLst>
            </a:pPr>
            <a:r>
              <a:rPr sz="2950" spc="-170" dirty="0">
                <a:solidFill>
                  <a:srgbClr val="091E42"/>
                </a:solidFill>
                <a:latin typeface="Verdana"/>
                <a:cs typeface="Verdana"/>
              </a:rPr>
              <a:t>dimensionality</a:t>
            </a:r>
            <a:r>
              <a:rPr sz="2950" spc="-375" dirty="0">
                <a:solidFill>
                  <a:srgbClr val="091E42"/>
                </a:solidFill>
                <a:latin typeface="Verdana"/>
                <a:cs typeface="Verdana"/>
              </a:rPr>
              <a:t> </a:t>
            </a:r>
            <a:r>
              <a:rPr sz="2950" spc="-145" dirty="0">
                <a:solidFill>
                  <a:srgbClr val="091E42"/>
                </a:solidFill>
                <a:latin typeface="Verdana"/>
                <a:cs typeface="Verdana"/>
              </a:rPr>
              <a:t>reduction</a:t>
            </a:r>
            <a:r>
              <a:rPr sz="2950" spc="-375" dirty="0">
                <a:solidFill>
                  <a:srgbClr val="091E42"/>
                </a:solidFill>
                <a:latin typeface="Verdana"/>
                <a:cs typeface="Verdana"/>
              </a:rPr>
              <a:t> </a:t>
            </a:r>
            <a:r>
              <a:rPr sz="2950" spc="-125" dirty="0">
                <a:solidFill>
                  <a:srgbClr val="091E42"/>
                </a:solidFill>
                <a:latin typeface="Verdana"/>
                <a:cs typeface="Verdana"/>
              </a:rPr>
              <a:t>(PCA,</a:t>
            </a:r>
            <a:r>
              <a:rPr sz="2950" spc="-375" dirty="0">
                <a:solidFill>
                  <a:srgbClr val="091E42"/>
                </a:solidFill>
                <a:latin typeface="Verdana"/>
                <a:cs typeface="Verdana"/>
              </a:rPr>
              <a:t> </a:t>
            </a:r>
            <a:r>
              <a:rPr sz="2950" spc="-155" dirty="0">
                <a:solidFill>
                  <a:srgbClr val="091E42"/>
                </a:solidFill>
                <a:latin typeface="Verdana"/>
                <a:cs typeface="Verdana"/>
              </a:rPr>
              <a:t>tSNE,</a:t>
            </a:r>
            <a:r>
              <a:rPr sz="2950" spc="-375" dirty="0">
                <a:solidFill>
                  <a:srgbClr val="091E42"/>
                </a:solidFill>
                <a:latin typeface="Verdana"/>
                <a:cs typeface="Verdana"/>
              </a:rPr>
              <a:t> </a:t>
            </a:r>
            <a:r>
              <a:rPr sz="2950" spc="-80" dirty="0">
                <a:solidFill>
                  <a:srgbClr val="091E42"/>
                </a:solidFill>
                <a:latin typeface="Verdana"/>
                <a:cs typeface="Verdana"/>
              </a:rPr>
              <a:t>UMAP)</a:t>
            </a:r>
            <a:endParaRPr sz="2950">
              <a:latin typeface="Verdana"/>
              <a:cs typeface="Verdana"/>
            </a:endParaRPr>
          </a:p>
          <a:p>
            <a:pPr marL="850265" indent="-356235">
              <a:lnSpc>
                <a:spcPct val="100000"/>
              </a:lnSpc>
              <a:spcBef>
                <a:spcPts val="254"/>
              </a:spcBef>
              <a:buSzPct val="74576"/>
              <a:buChar char="•"/>
              <a:tabLst>
                <a:tab pos="850265" algn="l"/>
                <a:tab pos="850900" algn="l"/>
              </a:tabLst>
            </a:pPr>
            <a:r>
              <a:rPr sz="2950" spc="-155" dirty="0">
                <a:solidFill>
                  <a:srgbClr val="091E42"/>
                </a:solidFill>
                <a:latin typeface="Verdana"/>
                <a:cs typeface="Verdana"/>
              </a:rPr>
              <a:t>clustering</a:t>
            </a:r>
            <a:r>
              <a:rPr sz="2950" spc="-360" dirty="0">
                <a:solidFill>
                  <a:srgbClr val="091E42"/>
                </a:solidFill>
                <a:latin typeface="Verdana"/>
                <a:cs typeface="Verdana"/>
              </a:rPr>
              <a:t> </a:t>
            </a:r>
            <a:r>
              <a:rPr sz="2950" spc="-310" dirty="0">
                <a:solidFill>
                  <a:srgbClr val="091E42"/>
                </a:solidFill>
                <a:latin typeface="Verdana"/>
                <a:cs typeface="Verdana"/>
              </a:rPr>
              <a:t>(K-means)</a:t>
            </a:r>
            <a:endParaRPr sz="2950">
              <a:latin typeface="Verdana"/>
              <a:cs typeface="Verdana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6437939" y="4921012"/>
            <a:ext cx="377190" cy="377190"/>
          </a:xfrm>
          <a:custGeom>
            <a:avLst/>
            <a:gdLst/>
            <a:ahLst/>
            <a:cxnLst/>
            <a:rect l="l" t="t" r="r" b="b"/>
            <a:pathLst>
              <a:path w="377190" h="377189">
                <a:moveTo>
                  <a:pt x="188475" y="0"/>
                </a:moveTo>
                <a:lnTo>
                  <a:pt x="138364" y="6731"/>
                </a:lnTo>
                <a:lnTo>
                  <a:pt x="93339" y="25730"/>
                </a:lnTo>
                <a:lnTo>
                  <a:pt x="55195" y="55199"/>
                </a:lnTo>
                <a:lnTo>
                  <a:pt x="25728" y="93344"/>
                </a:lnTo>
                <a:lnTo>
                  <a:pt x="6731" y="138368"/>
                </a:lnTo>
                <a:lnTo>
                  <a:pt x="0" y="188475"/>
                </a:lnTo>
                <a:lnTo>
                  <a:pt x="6731" y="238583"/>
                </a:lnTo>
                <a:lnTo>
                  <a:pt x="25728" y="283607"/>
                </a:lnTo>
                <a:lnTo>
                  <a:pt x="55195" y="321751"/>
                </a:lnTo>
                <a:lnTo>
                  <a:pt x="93339" y="351221"/>
                </a:lnTo>
                <a:lnTo>
                  <a:pt x="138364" y="370219"/>
                </a:lnTo>
                <a:lnTo>
                  <a:pt x="188475" y="376951"/>
                </a:lnTo>
                <a:lnTo>
                  <a:pt x="238568" y="370219"/>
                </a:lnTo>
                <a:lnTo>
                  <a:pt x="283588" y="351221"/>
                </a:lnTo>
                <a:lnTo>
                  <a:pt x="321736" y="321751"/>
                </a:lnTo>
                <a:lnTo>
                  <a:pt x="351212" y="283607"/>
                </a:lnTo>
                <a:lnTo>
                  <a:pt x="362736" y="256306"/>
                </a:lnTo>
                <a:lnTo>
                  <a:pt x="144812" y="256306"/>
                </a:lnTo>
                <a:lnTo>
                  <a:pt x="142131" y="255280"/>
                </a:lnTo>
                <a:lnTo>
                  <a:pt x="95033" y="208182"/>
                </a:lnTo>
                <a:lnTo>
                  <a:pt x="95033" y="201554"/>
                </a:lnTo>
                <a:lnTo>
                  <a:pt x="103211" y="193376"/>
                </a:lnTo>
                <a:lnTo>
                  <a:pt x="188369" y="193376"/>
                </a:lnTo>
                <a:lnTo>
                  <a:pt x="267499" y="119525"/>
                </a:lnTo>
                <a:lnTo>
                  <a:pt x="362263" y="119525"/>
                </a:lnTo>
                <a:lnTo>
                  <a:pt x="351212" y="93344"/>
                </a:lnTo>
                <a:lnTo>
                  <a:pt x="321736" y="55199"/>
                </a:lnTo>
                <a:lnTo>
                  <a:pt x="283588" y="25730"/>
                </a:lnTo>
                <a:lnTo>
                  <a:pt x="238568" y="6731"/>
                </a:lnTo>
                <a:lnTo>
                  <a:pt x="188475" y="0"/>
                </a:lnTo>
                <a:close/>
              </a:path>
              <a:path w="377190" h="377189">
                <a:moveTo>
                  <a:pt x="362263" y="119525"/>
                </a:moveTo>
                <a:lnTo>
                  <a:pt x="267499" y="119525"/>
                </a:lnTo>
                <a:lnTo>
                  <a:pt x="274127" y="119734"/>
                </a:lnTo>
                <a:lnTo>
                  <a:pt x="282022" y="128205"/>
                </a:lnTo>
                <a:lnTo>
                  <a:pt x="281792" y="134823"/>
                </a:lnTo>
                <a:lnTo>
                  <a:pt x="152623" y="255374"/>
                </a:lnTo>
                <a:lnTo>
                  <a:pt x="150058" y="256306"/>
                </a:lnTo>
                <a:lnTo>
                  <a:pt x="362736" y="256306"/>
                </a:lnTo>
                <a:lnTo>
                  <a:pt x="370217" y="238583"/>
                </a:lnTo>
                <a:lnTo>
                  <a:pt x="376951" y="188475"/>
                </a:lnTo>
                <a:lnTo>
                  <a:pt x="370217" y="138368"/>
                </a:lnTo>
                <a:lnTo>
                  <a:pt x="362263" y="119525"/>
                </a:lnTo>
                <a:close/>
              </a:path>
              <a:path w="377190" h="377189">
                <a:moveTo>
                  <a:pt x="188369" y="193376"/>
                </a:moveTo>
                <a:lnTo>
                  <a:pt x="109839" y="193376"/>
                </a:lnTo>
                <a:lnTo>
                  <a:pt x="147754" y="231280"/>
                </a:lnTo>
                <a:lnTo>
                  <a:pt x="188369" y="193376"/>
                </a:lnTo>
                <a:close/>
              </a:path>
            </a:pathLst>
          </a:custGeom>
          <a:solidFill>
            <a:srgbClr val="2438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6437824" y="516109"/>
            <a:ext cx="2327910" cy="2327910"/>
          </a:xfrm>
          <a:custGeom>
            <a:avLst/>
            <a:gdLst/>
            <a:ahLst/>
            <a:cxnLst/>
            <a:rect l="l" t="t" r="r" b="b"/>
            <a:pathLst>
              <a:path w="2327909" h="2327910">
                <a:moveTo>
                  <a:pt x="1163838" y="0"/>
                </a:moveTo>
                <a:lnTo>
                  <a:pt x="1115862" y="970"/>
                </a:lnTo>
                <a:lnTo>
                  <a:pt x="1068380" y="3858"/>
                </a:lnTo>
                <a:lnTo>
                  <a:pt x="1021430" y="8624"/>
                </a:lnTo>
                <a:lnTo>
                  <a:pt x="975049" y="15232"/>
                </a:lnTo>
                <a:lnTo>
                  <a:pt x="929274" y="23644"/>
                </a:lnTo>
                <a:lnTo>
                  <a:pt x="884142" y="33823"/>
                </a:lnTo>
                <a:lnTo>
                  <a:pt x="839692" y="45732"/>
                </a:lnTo>
                <a:lnTo>
                  <a:pt x="795961" y="59332"/>
                </a:lnTo>
                <a:lnTo>
                  <a:pt x="752986" y="74587"/>
                </a:lnTo>
                <a:lnTo>
                  <a:pt x="710804" y="91459"/>
                </a:lnTo>
                <a:lnTo>
                  <a:pt x="669453" y="109910"/>
                </a:lnTo>
                <a:lnTo>
                  <a:pt x="628971" y="129903"/>
                </a:lnTo>
                <a:lnTo>
                  <a:pt x="589395" y="151402"/>
                </a:lnTo>
                <a:lnTo>
                  <a:pt x="550761" y="174367"/>
                </a:lnTo>
                <a:lnTo>
                  <a:pt x="513109" y="198762"/>
                </a:lnTo>
                <a:lnTo>
                  <a:pt x="476474" y="224550"/>
                </a:lnTo>
                <a:lnTo>
                  <a:pt x="440895" y="251692"/>
                </a:lnTo>
                <a:lnTo>
                  <a:pt x="406409" y="280152"/>
                </a:lnTo>
                <a:lnTo>
                  <a:pt x="373054" y="309893"/>
                </a:lnTo>
                <a:lnTo>
                  <a:pt x="340866" y="340875"/>
                </a:lnTo>
                <a:lnTo>
                  <a:pt x="309884" y="373063"/>
                </a:lnTo>
                <a:lnTo>
                  <a:pt x="280144" y="406419"/>
                </a:lnTo>
                <a:lnTo>
                  <a:pt x="251684" y="440905"/>
                </a:lnTo>
                <a:lnTo>
                  <a:pt x="224542" y="476483"/>
                </a:lnTo>
                <a:lnTo>
                  <a:pt x="198755" y="513117"/>
                </a:lnTo>
                <a:lnTo>
                  <a:pt x="174360" y="550769"/>
                </a:lnTo>
                <a:lnTo>
                  <a:pt x="151396" y="589402"/>
                </a:lnTo>
                <a:lnTo>
                  <a:pt x="129898" y="628978"/>
                </a:lnTo>
                <a:lnTo>
                  <a:pt x="109905" y="669459"/>
                </a:lnTo>
                <a:lnTo>
                  <a:pt x="91455" y="710809"/>
                </a:lnTo>
                <a:lnTo>
                  <a:pt x="74583" y="752989"/>
                </a:lnTo>
                <a:lnTo>
                  <a:pt x="59329" y="795962"/>
                </a:lnTo>
                <a:lnTo>
                  <a:pt x="45729" y="839692"/>
                </a:lnTo>
                <a:lnTo>
                  <a:pt x="33822" y="884140"/>
                </a:lnTo>
                <a:lnTo>
                  <a:pt x="23643" y="929269"/>
                </a:lnTo>
                <a:lnTo>
                  <a:pt x="15231" y="975041"/>
                </a:lnTo>
                <a:lnTo>
                  <a:pt x="8623" y="1021420"/>
                </a:lnTo>
                <a:lnTo>
                  <a:pt x="3857" y="1068367"/>
                </a:lnTo>
                <a:lnTo>
                  <a:pt x="970" y="1115845"/>
                </a:lnTo>
                <a:lnTo>
                  <a:pt x="0" y="1163817"/>
                </a:lnTo>
                <a:lnTo>
                  <a:pt x="970" y="1211790"/>
                </a:lnTo>
                <a:lnTo>
                  <a:pt x="3857" y="1259268"/>
                </a:lnTo>
                <a:lnTo>
                  <a:pt x="8623" y="1306216"/>
                </a:lnTo>
                <a:lnTo>
                  <a:pt x="15231" y="1352594"/>
                </a:lnTo>
                <a:lnTo>
                  <a:pt x="23643" y="1398367"/>
                </a:lnTo>
                <a:lnTo>
                  <a:pt x="33822" y="1443496"/>
                </a:lnTo>
                <a:lnTo>
                  <a:pt x="45729" y="1487944"/>
                </a:lnTo>
                <a:lnTo>
                  <a:pt x="59329" y="1531674"/>
                </a:lnTo>
                <a:lnTo>
                  <a:pt x="74583" y="1574648"/>
                </a:lnTo>
                <a:lnTo>
                  <a:pt x="91455" y="1616828"/>
                </a:lnTo>
                <a:lnTo>
                  <a:pt x="109905" y="1658178"/>
                </a:lnTo>
                <a:lnTo>
                  <a:pt x="129898" y="1698659"/>
                </a:lnTo>
                <a:lnTo>
                  <a:pt x="151396" y="1738236"/>
                </a:lnTo>
                <a:lnTo>
                  <a:pt x="174360" y="1776868"/>
                </a:lnTo>
                <a:lnTo>
                  <a:pt x="198755" y="1814521"/>
                </a:lnTo>
                <a:lnTo>
                  <a:pt x="224542" y="1851155"/>
                </a:lnTo>
                <a:lnTo>
                  <a:pt x="251684" y="1886734"/>
                </a:lnTo>
                <a:lnTo>
                  <a:pt x="280144" y="1921221"/>
                </a:lnTo>
                <a:lnTo>
                  <a:pt x="309884" y="1954577"/>
                </a:lnTo>
                <a:lnTo>
                  <a:pt x="340866" y="1986765"/>
                </a:lnTo>
                <a:lnTo>
                  <a:pt x="373054" y="2017748"/>
                </a:lnTo>
                <a:lnTo>
                  <a:pt x="406409" y="2047488"/>
                </a:lnTo>
                <a:lnTo>
                  <a:pt x="440895" y="2075949"/>
                </a:lnTo>
                <a:lnTo>
                  <a:pt x="476474" y="2103092"/>
                </a:lnTo>
                <a:lnTo>
                  <a:pt x="513109" y="2128880"/>
                </a:lnTo>
                <a:lnTo>
                  <a:pt x="550761" y="2153275"/>
                </a:lnTo>
                <a:lnTo>
                  <a:pt x="589395" y="2176241"/>
                </a:lnTo>
                <a:lnTo>
                  <a:pt x="628971" y="2197740"/>
                </a:lnTo>
                <a:lnTo>
                  <a:pt x="669453" y="2217734"/>
                </a:lnTo>
                <a:lnTo>
                  <a:pt x="710804" y="2236185"/>
                </a:lnTo>
                <a:lnTo>
                  <a:pt x="752986" y="2253057"/>
                </a:lnTo>
                <a:lnTo>
                  <a:pt x="795961" y="2268312"/>
                </a:lnTo>
                <a:lnTo>
                  <a:pt x="839692" y="2281913"/>
                </a:lnTo>
                <a:lnTo>
                  <a:pt x="884142" y="2293821"/>
                </a:lnTo>
                <a:lnTo>
                  <a:pt x="929274" y="2304001"/>
                </a:lnTo>
                <a:lnTo>
                  <a:pt x="975049" y="2312413"/>
                </a:lnTo>
                <a:lnTo>
                  <a:pt x="1021430" y="2319021"/>
                </a:lnTo>
                <a:lnTo>
                  <a:pt x="1068380" y="2323788"/>
                </a:lnTo>
                <a:lnTo>
                  <a:pt x="1115862" y="2326675"/>
                </a:lnTo>
                <a:lnTo>
                  <a:pt x="1163838" y="2327646"/>
                </a:lnTo>
                <a:lnTo>
                  <a:pt x="1211807" y="2326675"/>
                </a:lnTo>
                <a:lnTo>
                  <a:pt x="1259282" y="2323788"/>
                </a:lnTo>
                <a:lnTo>
                  <a:pt x="1306227" y="2319021"/>
                </a:lnTo>
                <a:lnTo>
                  <a:pt x="1352603" y="2312413"/>
                </a:lnTo>
                <a:lnTo>
                  <a:pt x="1398373" y="2304001"/>
                </a:lnTo>
                <a:lnTo>
                  <a:pt x="1443500" y="2293821"/>
                </a:lnTo>
                <a:lnTo>
                  <a:pt x="1487947" y="2281913"/>
                </a:lnTo>
                <a:lnTo>
                  <a:pt x="1531676" y="2268312"/>
                </a:lnTo>
                <a:lnTo>
                  <a:pt x="1574649" y="2253057"/>
                </a:lnTo>
                <a:lnTo>
                  <a:pt x="1616829" y="2236185"/>
                </a:lnTo>
                <a:lnTo>
                  <a:pt x="1658178" y="2217734"/>
                </a:lnTo>
                <a:lnTo>
                  <a:pt x="1698660" y="2197740"/>
                </a:lnTo>
                <a:lnTo>
                  <a:pt x="1738236" y="2176241"/>
                </a:lnTo>
                <a:lnTo>
                  <a:pt x="1776869" y="2153275"/>
                </a:lnTo>
                <a:lnTo>
                  <a:pt x="1814522" y="2128880"/>
                </a:lnTo>
                <a:lnTo>
                  <a:pt x="1851157" y="2103092"/>
                </a:lnTo>
                <a:lnTo>
                  <a:pt x="1886737" y="2075949"/>
                </a:lnTo>
                <a:lnTo>
                  <a:pt x="1921225" y="2047488"/>
                </a:lnTo>
                <a:lnTo>
                  <a:pt x="1954582" y="2017748"/>
                </a:lnTo>
                <a:lnTo>
                  <a:pt x="1986771" y="1986765"/>
                </a:lnTo>
                <a:lnTo>
                  <a:pt x="2017756" y="1954577"/>
                </a:lnTo>
                <a:lnTo>
                  <a:pt x="2047498" y="1921221"/>
                </a:lnTo>
                <a:lnTo>
                  <a:pt x="2075960" y="1886734"/>
                </a:lnTo>
                <a:lnTo>
                  <a:pt x="2103104" y="1851155"/>
                </a:lnTo>
                <a:lnTo>
                  <a:pt x="2128894" y="1814521"/>
                </a:lnTo>
                <a:lnTo>
                  <a:pt x="2153291" y="1776868"/>
                </a:lnTo>
                <a:lnTo>
                  <a:pt x="2176259" y="1738236"/>
                </a:lnTo>
                <a:lnTo>
                  <a:pt x="2197759" y="1698659"/>
                </a:lnTo>
                <a:lnTo>
                  <a:pt x="2217754" y="1658178"/>
                </a:lnTo>
                <a:lnTo>
                  <a:pt x="2236208" y="1616828"/>
                </a:lnTo>
                <a:lnTo>
                  <a:pt x="2253081" y="1574648"/>
                </a:lnTo>
                <a:lnTo>
                  <a:pt x="2268338" y="1531674"/>
                </a:lnTo>
                <a:lnTo>
                  <a:pt x="2281939" y="1487944"/>
                </a:lnTo>
                <a:lnTo>
                  <a:pt x="2293849" y="1443496"/>
                </a:lnTo>
                <a:lnTo>
                  <a:pt x="2304029" y="1398367"/>
                </a:lnTo>
                <a:lnTo>
                  <a:pt x="2312443" y="1352594"/>
                </a:lnTo>
                <a:lnTo>
                  <a:pt x="2319052" y="1306216"/>
                </a:lnTo>
                <a:lnTo>
                  <a:pt x="2323819" y="1259268"/>
                </a:lnTo>
                <a:lnTo>
                  <a:pt x="2326706" y="1211790"/>
                </a:lnTo>
                <a:lnTo>
                  <a:pt x="2327677" y="1163817"/>
                </a:lnTo>
                <a:lnTo>
                  <a:pt x="2326706" y="1115845"/>
                </a:lnTo>
                <a:lnTo>
                  <a:pt x="2323819" y="1068367"/>
                </a:lnTo>
                <a:lnTo>
                  <a:pt x="2319052" y="1021420"/>
                </a:lnTo>
                <a:lnTo>
                  <a:pt x="2312443" y="975041"/>
                </a:lnTo>
                <a:lnTo>
                  <a:pt x="2304029" y="929269"/>
                </a:lnTo>
                <a:lnTo>
                  <a:pt x="2293849" y="884140"/>
                </a:lnTo>
                <a:lnTo>
                  <a:pt x="2281939" y="839692"/>
                </a:lnTo>
                <a:lnTo>
                  <a:pt x="2268338" y="795962"/>
                </a:lnTo>
                <a:lnTo>
                  <a:pt x="2253081" y="752989"/>
                </a:lnTo>
                <a:lnTo>
                  <a:pt x="2236208" y="710809"/>
                </a:lnTo>
                <a:lnTo>
                  <a:pt x="2217754" y="669459"/>
                </a:lnTo>
                <a:lnTo>
                  <a:pt x="2197759" y="628978"/>
                </a:lnTo>
                <a:lnTo>
                  <a:pt x="2176259" y="589402"/>
                </a:lnTo>
                <a:lnTo>
                  <a:pt x="2153291" y="550769"/>
                </a:lnTo>
                <a:lnTo>
                  <a:pt x="2128894" y="513117"/>
                </a:lnTo>
                <a:lnTo>
                  <a:pt x="2103104" y="476483"/>
                </a:lnTo>
                <a:lnTo>
                  <a:pt x="2075960" y="440905"/>
                </a:lnTo>
                <a:lnTo>
                  <a:pt x="2047498" y="406419"/>
                </a:lnTo>
                <a:lnTo>
                  <a:pt x="2017756" y="373063"/>
                </a:lnTo>
                <a:lnTo>
                  <a:pt x="1986771" y="340875"/>
                </a:lnTo>
                <a:lnTo>
                  <a:pt x="1954582" y="309893"/>
                </a:lnTo>
                <a:lnTo>
                  <a:pt x="1921225" y="280152"/>
                </a:lnTo>
                <a:lnTo>
                  <a:pt x="1886737" y="251692"/>
                </a:lnTo>
                <a:lnTo>
                  <a:pt x="1851157" y="224550"/>
                </a:lnTo>
                <a:lnTo>
                  <a:pt x="1814522" y="198762"/>
                </a:lnTo>
                <a:lnTo>
                  <a:pt x="1776869" y="174367"/>
                </a:lnTo>
                <a:lnTo>
                  <a:pt x="1738236" y="151402"/>
                </a:lnTo>
                <a:lnTo>
                  <a:pt x="1698660" y="129903"/>
                </a:lnTo>
                <a:lnTo>
                  <a:pt x="1658178" y="109910"/>
                </a:lnTo>
                <a:lnTo>
                  <a:pt x="1616829" y="91459"/>
                </a:lnTo>
                <a:lnTo>
                  <a:pt x="1574649" y="74587"/>
                </a:lnTo>
                <a:lnTo>
                  <a:pt x="1531676" y="59332"/>
                </a:lnTo>
                <a:lnTo>
                  <a:pt x="1487947" y="45732"/>
                </a:lnTo>
                <a:lnTo>
                  <a:pt x="1443500" y="33823"/>
                </a:lnTo>
                <a:lnTo>
                  <a:pt x="1398373" y="23644"/>
                </a:lnTo>
                <a:lnTo>
                  <a:pt x="1352603" y="15232"/>
                </a:lnTo>
                <a:lnTo>
                  <a:pt x="1306227" y="8624"/>
                </a:lnTo>
                <a:lnTo>
                  <a:pt x="1259282" y="3858"/>
                </a:lnTo>
                <a:lnTo>
                  <a:pt x="1211807" y="970"/>
                </a:lnTo>
                <a:lnTo>
                  <a:pt x="1163838" y="0"/>
                </a:lnTo>
                <a:close/>
              </a:path>
            </a:pathLst>
          </a:custGeom>
          <a:solidFill>
            <a:srgbClr val="34456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6910479" y="2245795"/>
            <a:ext cx="1382366" cy="5979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7244116" y="2245795"/>
            <a:ext cx="358140" cy="342900"/>
          </a:xfrm>
          <a:custGeom>
            <a:avLst/>
            <a:gdLst/>
            <a:ahLst/>
            <a:cxnLst/>
            <a:rect l="l" t="t" r="r" b="b"/>
            <a:pathLst>
              <a:path w="358140" h="342900">
                <a:moveTo>
                  <a:pt x="357546" y="0"/>
                </a:moveTo>
                <a:lnTo>
                  <a:pt x="171687" y="0"/>
                </a:lnTo>
                <a:lnTo>
                  <a:pt x="121481" y="2348"/>
                </a:lnTo>
                <a:lnTo>
                  <a:pt x="72602" y="9254"/>
                </a:lnTo>
                <a:lnTo>
                  <a:pt x="25261" y="20505"/>
                </a:lnTo>
                <a:lnTo>
                  <a:pt x="0" y="29028"/>
                </a:lnTo>
                <a:lnTo>
                  <a:pt x="116" y="30756"/>
                </a:lnTo>
                <a:lnTo>
                  <a:pt x="9706" y="77699"/>
                </a:lnTo>
                <a:lnTo>
                  <a:pt x="25165" y="122211"/>
                </a:lnTo>
                <a:lnTo>
                  <a:pt x="46064" y="163861"/>
                </a:lnTo>
                <a:lnTo>
                  <a:pt x="71972" y="202221"/>
                </a:lnTo>
                <a:lnTo>
                  <a:pt x="102462" y="236860"/>
                </a:lnTo>
                <a:lnTo>
                  <a:pt x="137102" y="267349"/>
                </a:lnTo>
                <a:lnTo>
                  <a:pt x="175465" y="293258"/>
                </a:lnTo>
                <a:lnTo>
                  <a:pt x="217119" y="314158"/>
                </a:lnTo>
                <a:lnTo>
                  <a:pt x="261638" y="329618"/>
                </a:lnTo>
                <a:lnTo>
                  <a:pt x="308589" y="339210"/>
                </a:lnTo>
                <a:lnTo>
                  <a:pt x="357546" y="342502"/>
                </a:lnTo>
                <a:lnTo>
                  <a:pt x="357546" y="0"/>
                </a:lnTo>
                <a:close/>
              </a:path>
            </a:pathLst>
          </a:custGeom>
          <a:solidFill>
            <a:srgbClr val="FF99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7133823" y="2578497"/>
            <a:ext cx="80521" cy="8052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7264710" y="2578497"/>
            <a:ext cx="80521" cy="8052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8013692" y="1351602"/>
            <a:ext cx="363967" cy="36393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6825560" y="1351602"/>
            <a:ext cx="363967" cy="36393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7410673" y="1993049"/>
            <a:ext cx="381977" cy="59636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7410673" y="1993049"/>
            <a:ext cx="382270" cy="257175"/>
          </a:xfrm>
          <a:custGeom>
            <a:avLst/>
            <a:gdLst/>
            <a:ahLst/>
            <a:cxnLst/>
            <a:rect l="l" t="t" r="r" b="b"/>
            <a:pathLst>
              <a:path w="382269" h="257175">
                <a:moveTo>
                  <a:pt x="381977" y="0"/>
                </a:moveTo>
                <a:lnTo>
                  <a:pt x="0" y="0"/>
                </a:lnTo>
                <a:lnTo>
                  <a:pt x="0" y="65610"/>
                </a:lnTo>
                <a:lnTo>
                  <a:pt x="5046" y="109395"/>
                </a:lnTo>
                <a:lnTo>
                  <a:pt x="19419" y="149588"/>
                </a:lnTo>
                <a:lnTo>
                  <a:pt x="41970" y="185044"/>
                </a:lnTo>
                <a:lnTo>
                  <a:pt x="71551" y="214616"/>
                </a:lnTo>
                <a:lnTo>
                  <a:pt x="107013" y="237158"/>
                </a:lnTo>
                <a:lnTo>
                  <a:pt x="147209" y="251524"/>
                </a:lnTo>
                <a:lnTo>
                  <a:pt x="190988" y="256568"/>
                </a:lnTo>
                <a:lnTo>
                  <a:pt x="234768" y="251524"/>
                </a:lnTo>
                <a:lnTo>
                  <a:pt x="274964" y="237158"/>
                </a:lnTo>
                <a:lnTo>
                  <a:pt x="310426" y="214616"/>
                </a:lnTo>
                <a:lnTo>
                  <a:pt x="340007" y="185044"/>
                </a:lnTo>
                <a:lnTo>
                  <a:pt x="362558" y="149588"/>
                </a:lnTo>
                <a:lnTo>
                  <a:pt x="376931" y="109395"/>
                </a:lnTo>
                <a:lnTo>
                  <a:pt x="381977" y="65610"/>
                </a:lnTo>
                <a:lnTo>
                  <a:pt x="381977" y="0"/>
                </a:lnTo>
                <a:close/>
              </a:path>
            </a:pathLst>
          </a:custGeom>
          <a:solidFill>
            <a:srgbClr val="FF8B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7412903" y="1993049"/>
            <a:ext cx="377825" cy="172085"/>
          </a:xfrm>
          <a:custGeom>
            <a:avLst/>
            <a:gdLst/>
            <a:ahLst/>
            <a:cxnLst/>
            <a:rect l="l" t="t" r="r" b="b"/>
            <a:pathLst>
              <a:path w="377825" h="172085">
                <a:moveTo>
                  <a:pt x="377520" y="0"/>
                </a:moveTo>
                <a:lnTo>
                  <a:pt x="0" y="0"/>
                </a:lnTo>
                <a:lnTo>
                  <a:pt x="2817" y="24445"/>
                </a:lnTo>
                <a:lnTo>
                  <a:pt x="17190" y="64638"/>
                </a:lnTo>
                <a:lnTo>
                  <a:pt x="39741" y="100094"/>
                </a:lnTo>
                <a:lnTo>
                  <a:pt x="69322" y="129666"/>
                </a:lnTo>
                <a:lnTo>
                  <a:pt x="104784" y="152208"/>
                </a:lnTo>
                <a:lnTo>
                  <a:pt x="144980" y="166574"/>
                </a:lnTo>
                <a:lnTo>
                  <a:pt x="188760" y="171617"/>
                </a:lnTo>
                <a:lnTo>
                  <a:pt x="232539" y="166574"/>
                </a:lnTo>
                <a:lnTo>
                  <a:pt x="272735" y="152208"/>
                </a:lnTo>
                <a:lnTo>
                  <a:pt x="308197" y="129666"/>
                </a:lnTo>
                <a:lnTo>
                  <a:pt x="337778" y="100094"/>
                </a:lnTo>
                <a:lnTo>
                  <a:pt x="360329" y="64638"/>
                </a:lnTo>
                <a:lnTo>
                  <a:pt x="374702" y="24445"/>
                </a:lnTo>
                <a:lnTo>
                  <a:pt x="377520" y="0"/>
                </a:lnTo>
                <a:close/>
              </a:path>
            </a:pathLst>
          </a:custGeom>
          <a:solidFill>
            <a:srgbClr val="FF8B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6998329" y="758720"/>
            <a:ext cx="1206664" cy="135884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7380145" y="758720"/>
            <a:ext cx="290195" cy="277495"/>
          </a:xfrm>
          <a:custGeom>
            <a:avLst/>
            <a:gdLst/>
            <a:ahLst/>
            <a:cxnLst/>
            <a:rect l="l" t="t" r="r" b="b"/>
            <a:pathLst>
              <a:path w="290194" h="277494">
                <a:moveTo>
                  <a:pt x="226858" y="0"/>
                </a:moveTo>
                <a:lnTo>
                  <a:pt x="221518" y="0"/>
                </a:lnTo>
                <a:lnTo>
                  <a:pt x="174371" y="1829"/>
                </a:lnTo>
                <a:lnTo>
                  <a:pt x="128216" y="7197"/>
                </a:lnTo>
                <a:lnTo>
                  <a:pt x="83188" y="15970"/>
                </a:lnTo>
                <a:lnTo>
                  <a:pt x="39419" y="28013"/>
                </a:lnTo>
                <a:lnTo>
                  <a:pt x="0" y="42136"/>
                </a:lnTo>
                <a:lnTo>
                  <a:pt x="70527" y="185502"/>
                </a:lnTo>
                <a:lnTo>
                  <a:pt x="103702" y="233063"/>
                </a:lnTo>
                <a:lnTo>
                  <a:pt x="145957" y="264456"/>
                </a:lnTo>
                <a:lnTo>
                  <a:pt x="191962" y="277023"/>
                </a:lnTo>
                <a:lnTo>
                  <a:pt x="236386" y="268107"/>
                </a:lnTo>
                <a:lnTo>
                  <a:pt x="270549" y="238422"/>
                </a:lnTo>
                <a:lnTo>
                  <a:pt x="288701" y="194337"/>
                </a:lnTo>
                <a:lnTo>
                  <a:pt x="289675" y="141695"/>
                </a:lnTo>
                <a:lnTo>
                  <a:pt x="272301" y="86342"/>
                </a:lnTo>
                <a:lnTo>
                  <a:pt x="229951" y="129"/>
                </a:lnTo>
                <a:lnTo>
                  <a:pt x="226858" y="0"/>
                </a:lnTo>
                <a:close/>
              </a:path>
            </a:pathLst>
          </a:custGeom>
          <a:solidFill>
            <a:srgbClr val="FFAB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7833488" y="1387476"/>
            <a:ext cx="98426" cy="9841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7271307" y="1385256"/>
            <a:ext cx="98426" cy="9842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7198429" y="1312086"/>
            <a:ext cx="244475" cy="123189"/>
          </a:xfrm>
          <a:custGeom>
            <a:avLst/>
            <a:gdLst/>
            <a:ahLst/>
            <a:cxnLst/>
            <a:rect l="l" t="t" r="r" b="b"/>
            <a:pathLst>
              <a:path w="244475" h="123190">
                <a:moveTo>
                  <a:pt x="0" y="122110"/>
                </a:moveTo>
                <a:lnTo>
                  <a:pt x="9702" y="74494"/>
                </a:lnTo>
                <a:lnTo>
                  <a:pt x="35954" y="35653"/>
                </a:lnTo>
                <a:lnTo>
                  <a:pt x="74820" y="9513"/>
                </a:lnTo>
                <a:lnTo>
                  <a:pt x="122365" y="0"/>
                </a:lnTo>
                <a:lnTo>
                  <a:pt x="169862" y="9726"/>
                </a:lnTo>
                <a:lnTo>
                  <a:pt x="208610" y="36043"/>
                </a:lnTo>
                <a:lnTo>
                  <a:pt x="234688" y="75004"/>
                </a:lnTo>
                <a:lnTo>
                  <a:pt x="244175" y="122665"/>
                </a:lnTo>
              </a:path>
            </a:pathLst>
          </a:custGeom>
          <a:ln w="27277">
            <a:solidFill>
              <a:srgbClr val="FFAB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7760610" y="1312086"/>
            <a:ext cx="244475" cy="123189"/>
          </a:xfrm>
          <a:custGeom>
            <a:avLst/>
            <a:gdLst/>
            <a:ahLst/>
            <a:cxnLst/>
            <a:rect l="l" t="t" r="r" b="b"/>
            <a:pathLst>
              <a:path w="244475" h="123190">
                <a:moveTo>
                  <a:pt x="0" y="122110"/>
                </a:moveTo>
                <a:lnTo>
                  <a:pt x="9702" y="74494"/>
                </a:lnTo>
                <a:lnTo>
                  <a:pt x="35954" y="35653"/>
                </a:lnTo>
                <a:lnTo>
                  <a:pt x="74820" y="9513"/>
                </a:lnTo>
                <a:lnTo>
                  <a:pt x="122365" y="0"/>
                </a:lnTo>
                <a:lnTo>
                  <a:pt x="169862" y="9726"/>
                </a:lnTo>
                <a:lnTo>
                  <a:pt x="208610" y="36043"/>
                </a:lnTo>
                <a:lnTo>
                  <a:pt x="234688" y="75004"/>
                </a:lnTo>
                <a:lnTo>
                  <a:pt x="244175" y="122665"/>
                </a:lnTo>
              </a:path>
            </a:pathLst>
          </a:custGeom>
          <a:ln w="27277">
            <a:solidFill>
              <a:srgbClr val="FFAB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7489205" y="672754"/>
            <a:ext cx="225425" cy="363855"/>
          </a:xfrm>
          <a:custGeom>
            <a:avLst/>
            <a:gdLst/>
            <a:ahLst/>
            <a:cxnLst/>
            <a:rect l="l" t="t" r="r" b="b"/>
            <a:pathLst>
              <a:path w="225425" h="363855">
                <a:moveTo>
                  <a:pt x="172141" y="0"/>
                </a:moveTo>
                <a:lnTo>
                  <a:pt x="52668" y="0"/>
                </a:lnTo>
                <a:lnTo>
                  <a:pt x="32158" y="4135"/>
                </a:lnTo>
                <a:lnTo>
                  <a:pt x="15418" y="15418"/>
                </a:lnTo>
                <a:lnTo>
                  <a:pt x="4135" y="32158"/>
                </a:lnTo>
                <a:lnTo>
                  <a:pt x="0" y="52668"/>
                </a:lnTo>
                <a:lnTo>
                  <a:pt x="0" y="216338"/>
                </a:lnTo>
                <a:lnTo>
                  <a:pt x="8839" y="273666"/>
                </a:lnTo>
                <a:lnTo>
                  <a:pt x="32944" y="320482"/>
                </a:lnTo>
                <a:lnTo>
                  <a:pt x="68690" y="352047"/>
                </a:lnTo>
                <a:lnTo>
                  <a:pt x="112457" y="363622"/>
                </a:lnTo>
                <a:lnTo>
                  <a:pt x="156223" y="352047"/>
                </a:lnTo>
                <a:lnTo>
                  <a:pt x="191970" y="320482"/>
                </a:lnTo>
                <a:lnTo>
                  <a:pt x="216074" y="273666"/>
                </a:lnTo>
                <a:lnTo>
                  <a:pt x="224914" y="216338"/>
                </a:lnTo>
                <a:lnTo>
                  <a:pt x="224914" y="52668"/>
                </a:lnTo>
                <a:lnTo>
                  <a:pt x="220762" y="32158"/>
                </a:lnTo>
                <a:lnTo>
                  <a:pt x="209443" y="15418"/>
                </a:lnTo>
                <a:lnTo>
                  <a:pt x="192667" y="4135"/>
                </a:lnTo>
                <a:lnTo>
                  <a:pt x="172141" y="0"/>
                </a:lnTo>
                <a:close/>
              </a:path>
            </a:pathLst>
          </a:custGeom>
          <a:solidFill>
            <a:srgbClr val="FF8B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6695323" y="1530811"/>
            <a:ext cx="261620" cy="0"/>
          </a:xfrm>
          <a:custGeom>
            <a:avLst/>
            <a:gdLst/>
            <a:ahLst/>
            <a:cxnLst/>
            <a:rect l="l" t="t" r="r" b="b"/>
            <a:pathLst>
              <a:path w="261619">
                <a:moveTo>
                  <a:pt x="261542" y="0"/>
                </a:moveTo>
                <a:lnTo>
                  <a:pt x="0" y="0"/>
                </a:lnTo>
              </a:path>
            </a:pathLst>
          </a:custGeom>
          <a:ln w="27277">
            <a:solidFill>
              <a:srgbClr val="FFAB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8248270" y="1530811"/>
            <a:ext cx="261620" cy="0"/>
          </a:xfrm>
          <a:custGeom>
            <a:avLst/>
            <a:gdLst/>
            <a:ahLst/>
            <a:cxnLst/>
            <a:rect l="l" t="t" r="r" b="b"/>
            <a:pathLst>
              <a:path w="261619">
                <a:moveTo>
                  <a:pt x="261532" y="0"/>
                </a:moveTo>
                <a:lnTo>
                  <a:pt x="0" y="0"/>
                </a:lnTo>
              </a:path>
            </a:pathLst>
          </a:custGeom>
          <a:ln w="27277">
            <a:solidFill>
              <a:srgbClr val="FFAB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6651639" y="1487117"/>
            <a:ext cx="87327" cy="8740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8466139" y="1487117"/>
            <a:ext cx="87431" cy="8740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7423871" y="1795930"/>
            <a:ext cx="355600" cy="112395"/>
          </a:xfrm>
          <a:custGeom>
            <a:avLst/>
            <a:gdLst/>
            <a:ahLst/>
            <a:cxnLst/>
            <a:rect l="l" t="t" r="r" b="b"/>
            <a:pathLst>
              <a:path w="355600" h="112394">
                <a:moveTo>
                  <a:pt x="42747" y="0"/>
                </a:moveTo>
                <a:lnTo>
                  <a:pt x="27037" y="3946"/>
                </a:lnTo>
                <a:lnTo>
                  <a:pt x="13644" y="13186"/>
                </a:lnTo>
                <a:lnTo>
                  <a:pt x="4080" y="26946"/>
                </a:lnTo>
                <a:lnTo>
                  <a:pt x="0" y="45571"/>
                </a:lnTo>
                <a:lnTo>
                  <a:pt x="3635" y="63578"/>
                </a:lnTo>
                <a:lnTo>
                  <a:pt x="66459" y="98649"/>
                </a:lnTo>
                <a:lnTo>
                  <a:pt x="140458" y="110637"/>
                </a:lnTo>
                <a:lnTo>
                  <a:pt x="177792" y="112158"/>
                </a:lnTo>
                <a:lnTo>
                  <a:pt x="179572" y="112158"/>
                </a:lnTo>
                <a:lnTo>
                  <a:pt x="252489" y="106095"/>
                </a:lnTo>
                <a:lnTo>
                  <a:pt x="323756" y="88787"/>
                </a:lnTo>
                <a:lnTo>
                  <a:pt x="355473" y="45848"/>
                </a:lnTo>
                <a:lnTo>
                  <a:pt x="351399" y="26914"/>
                </a:lnTo>
                <a:lnTo>
                  <a:pt x="351190" y="26433"/>
                </a:lnTo>
                <a:lnTo>
                  <a:pt x="347557" y="21239"/>
                </a:lnTo>
                <a:lnTo>
                  <a:pt x="177792" y="21239"/>
                </a:lnTo>
                <a:lnTo>
                  <a:pt x="147772" y="20019"/>
                </a:lnTo>
                <a:lnTo>
                  <a:pt x="117859" y="16391"/>
                </a:lnTo>
                <a:lnTo>
                  <a:pt x="88234" y="10394"/>
                </a:lnTo>
                <a:lnTo>
                  <a:pt x="59261" y="2119"/>
                </a:lnTo>
                <a:lnTo>
                  <a:pt x="42747" y="0"/>
                </a:lnTo>
                <a:close/>
              </a:path>
              <a:path w="355600" h="112394">
                <a:moveTo>
                  <a:pt x="312479" y="19"/>
                </a:moveTo>
                <a:lnTo>
                  <a:pt x="295903" y="2245"/>
                </a:lnTo>
                <a:lnTo>
                  <a:pt x="267290" y="10408"/>
                </a:lnTo>
                <a:lnTo>
                  <a:pt x="238248" y="16309"/>
                </a:lnTo>
                <a:lnTo>
                  <a:pt x="208807" y="19940"/>
                </a:lnTo>
                <a:lnTo>
                  <a:pt x="179258" y="21239"/>
                </a:lnTo>
                <a:lnTo>
                  <a:pt x="347557" y="21239"/>
                </a:lnTo>
                <a:lnTo>
                  <a:pt x="341624" y="12755"/>
                </a:lnTo>
                <a:lnTo>
                  <a:pt x="328219" y="3737"/>
                </a:lnTo>
                <a:lnTo>
                  <a:pt x="312479" y="19"/>
                </a:lnTo>
                <a:close/>
              </a:path>
            </a:pathLst>
          </a:custGeom>
          <a:solidFill>
            <a:srgbClr val="FF8B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437939" y="6847655"/>
            <a:ext cx="377190" cy="377190"/>
          </a:xfrm>
          <a:custGeom>
            <a:avLst/>
            <a:gdLst/>
            <a:ahLst/>
            <a:cxnLst/>
            <a:rect l="l" t="t" r="r" b="b"/>
            <a:pathLst>
              <a:path w="377190" h="377190">
                <a:moveTo>
                  <a:pt x="188475" y="0"/>
                </a:moveTo>
                <a:lnTo>
                  <a:pt x="138364" y="6731"/>
                </a:lnTo>
                <a:lnTo>
                  <a:pt x="93339" y="25730"/>
                </a:lnTo>
                <a:lnTo>
                  <a:pt x="55195" y="55199"/>
                </a:lnTo>
                <a:lnTo>
                  <a:pt x="25728" y="93344"/>
                </a:lnTo>
                <a:lnTo>
                  <a:pt x="6731" y="138368"/>
                </a:lnTo>
                <a:lnTo>
                  <a:pt x="0" y="188475"/>
                </a:lnTo>
                <a:lnTo>
                  <a:pt x="6731" y="238583"/>
                </a:lnTo>
                <a:lnTo>
                  <a:pt x="25728" y="283607"/>
                </a:lnTo>
                <a:lnTo>
                  <a:pt x="55195" y="321751"/>
                </a:lnTo>
                <a:lnTo>
                  <a:pt x="93339" y="351221"/>
                </a:lnTo>
                <a:lnTo>
                  <a:pt x="138364" y="370219"/>
                </a:lnTo>
                <a:lnTo>
                  <a:pt x="188475" y="376951"/>
                </a:lnTo>
                <a:lnTo>
                  <a:pt x="238568" y="370219"/>
                </a:lnTo>
                <a:lnTo>
                  <a:pt x="283588" y="351221"/>
                </a:lnTo>
                <a:lnTo>
                  <a:pt x="321736" y="321751"/>
                </a:lnTo>
                <a:lnTo>
                  <a:pt x="351212" y="283607"/>
                </a:lnTo>
                <a:lnTo>
                  <a:pt x="362736" y="256306"/>
                </a:lnTo>
                <a:lnTo>
                  <a:pt x="144812" y="256306"/>
                </a:lnTo>
                <a:lnTo>
                  <a:pt x="142131" y="255280"/>
                </a:lnTo>
                <a:lnTo>
                  <a:pt x="95033" y="208182"/>
                </a:lnTo>
                <a:lnTo>
                  <a:pt x="95033" y="201554"/>
                </a:lnTo>
                <a:lnTo>
                  <a:pt x="103211" y="193376"/>
                </a:lnTo>
                <a:lnTo>
                  <a:pt x="188369" y="193376"/>
                </a:lnTo>
                <a:lnTo>
                  <a:pt x="267499" y="119525"/>
                </a:lnTo>
                <a:lnTo>
                  <a:pt x="362263" y="119525"/>
                </a:lnTo>
                <a:lnTo>
                  <a:pt x="351212" y="93344"/>
                </a:lnTo>
                <a:lnTo>
                  <a:pt x="321736" y="55199"/>
                </a:lnTo>
                <a:lnTo>
                  <a:pt x="283588" y="25730"/>
                </a:lnTo>
                <a:lnTo>
                  <a:pt x="238568" y="6731"/>
                </a:lnTo>
                <a:lnTo>
                  <a:pt x="188475" y="0"/>
                </a:lnTo>
                <a:close/>
              </a:path>
              <a:path w="377190" h="377190">
                <a:moveTo>
                  <a:pt x="362263" y="119525"/>
                </a:moveTo>
                <a:lnTo>
                  <a:pt x="267499" y="119525"/>
                </a:lnTo>
                <a:lnTo>
                  <a:pt x="274127" y="119734"/>
                </a:lnTo>
                <a:lnTo>
                  <a:pt x="282022" y="128205"/>
                </a:lnTo>
                <a:lnTo>
                  <a:pt x="281792" y="134823"/>
                </a:lnTo>
                <a:lnTo>
                  <a:pt x="152623" y="255374"/>
                </a:lnTo>
                <a:lnTo>
                  <a:pt x="150058" y="256306"/>
                </a:lnTo>
                <a:lnTo>
                  <a:pt x="362736" y="256306"/>
                </a:lnTo>
                <a:lnTo>
                  <a:pt x="370217" y="238583"/>
                </a:lnTo>
                <a:lnTo>
                  <a:pt x="376951" y="188475"/>
                </a:lnTo>
                <a:lnTo>
                  <a:pt x="370217" y="138368"/>
                </a:lnTo>
                <a:lnTo>
                  <a:pt x="362263" y="119525"/>
                </a:lnTo>
                <a:close/>
              </a:path>
              <a:path w="377190" h="377190">
                <a:moveTo>
                  <a:pt x="188369" y="193376"/>
                </a:moveTo>
                <a:lnTo>
                  <a:pt x="109839" y="193376"/>
                </a:lnTo>
                <a:lnTo>
                  <a:pt x="147754" y="231280"/>
                </a:lnTo>
                <a:lnTo>
                  <a:pt x="188369" y="193376"/>
                </a:lnTo>
                <a:close/>
              </a:path>
            </a:pathLst>
          </a:custGeom>
          <a:solidFill>
            <a:srgbClr val="2438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2039593" y="6018529"/>
            <a:ext cx="1156970" cy="6286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950" spc="-280" dirty="0">
                <a:solidFill>
                  <a:srgbClr val="FFFFFF"/>
                </a:solidFill>
                <a:latin typeface="Verdana"/>
                <a:cs typeface="Verdana"/>
              </a:rPr>
              <a:t>Risks</a:t>
            </a:r>
            <a:endParaRPr sz="39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891037" rIns="0" bIns="0" rtlCol="0">
            <a:spAutoFit/>
          </a:bodyPr>
          <a:lstStyle/>
          <a:p>
            <a:pPr marL="4445" algn="ctr">
              <a:lnSpc>
                <a:spcPct val="100000"/>
              </a:lnSpc>
              <a:spcBef>
                <a:spcPts val="750"/>
              </a:spcBef>
            </a:pPr>
            <a:r>
              <a:rPr spc="-1170" dirty="0"/>
              <a:t>Introduction</a:t>
            </a:r>
            <a:r>
              <a:rPr spc="-1155" dirty="0"/>
              <a:t> </a:t>
            </a:r>
            <a:r>
              <a:rPr spc="-980" dirty="0"/>
              <a:t>to</a:t>
            </a:r>
          </a:p>
          <a:p>
            <a:pPr marL="4445" algn="ctr">
              <a:lnSpc>
                <a:spcPct val="100000"/>
              </a:lnSpc>
              <a:spcBef>
                <a:spcPts val="655"/>
              </a:spcBef>
            </a:pPr>
            <a:r>
              <a:rPr spc="-805" dirty="0"/>
              <a:t>Artificial</a:t>
            </a:r>
            <a:r>
              <a:rPr spc="-1170" dirty="0"/>
              <a:t> </a:t>
            </a:r>
            <a:r>
              <a:rPr spc="-1140" dirty="0"/>
              <a:t>Intelligence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5233670" cy="11308715"/>
          </a:xfrm>
          <a:custGeom>
            <a:avLst/>
            <a:gdLst/>
            <a:ahLst/>
            <a:cxnLst/>
            <a:rect l="l" t="t" r="r" b="b"/>
            <a:pathLst>
              <a:path w="5233670" h="11308715">
                <a:moveTo>
                  <a:pt x="0" y="11308556"/>
                </a:moveTo>
                <a:lnTo>
                  <a:pt x="5233212" y="11308556"/>
                </a:lnTo>
                <a:lnTo>
                  <a:pt x="5233212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solidFill>
            <a:srgbClr val="091E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233212" y="0"/>
            <a:ext cx="14871065" cy="11308715"/>
          </a:xfrm>
          <a:custGeom>
            <a:avLst/>
            <a:gdLst/>
            <a:ahLst/>
            <a:cxnLst/>
            <a:rect l="l" t="t" r="r" b="b"/>
            <a:pathLst>
              <a:path w="14871065" h="11308715">
                <a:moveTo>
                  <a:pt x="0" y="0"/>
                </a:moveTo>
                <a:lnTo>
                  <a:pt x="14870887" y="0"/>
                </a:lnTo>
                <a:lnTo>
                  <a:pt x="14870887" y="11308556"/>
                </a:lnTo>
                <a:lnTo>
                  <a:pt x="0" y="11308556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26023" y="824969"/>
            <a:ext cx="3994785" cy="16173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6839" marR="5080" indent="-104775">
              <a:lnSpc>
                <a:spcPct val="105500"/>
              </a:lnSpc>
              <a:spcBef>
                <a:spcPts val="100"/>
              </a:spcBef>
            </a:pPr>
            <a:r>
              <a:rPr sz="4950" spc="-545" dirty="0"/>
              <a:t>Building </a:t>
            </a:r>
            <a:r>
              <a:rPr sz="4950" spc="-665" dirty="0"/>
              <a:t>an </a:t>
            </a:r>
            <a:r>
              <a:rPr sz="4950" spc="-765" dirty="0"/>
              <a:t>AI  </a:t>
            </a:r>
            <a:r>
              <a:rPr sz="4950" spc="-450" dirty="0"/>
              <a:t>Microservice</a:t>
            </a:r>
            <a:endParaRPr sz="4950"/>
          </a:p>
        </p:txBody>
      </p:sp>
      <p:sp>
        <p:nvSpPr>
          <p:cNvPr id="5" name="object 5"/>
          <p:cNvSpPr txBox="1"/>
          <p:nvPr/>
        </p:nvSpPr>
        <p:spPr>
          <a:xfrm>
            <a:off x="1076272" y="4458367"/>
            <a:ext cx="3095625" cy="6286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950" spc="-280" dirty="0">
                <a:solidFill>
                  <a:srgbClr val="FFFFFF"/>
                </a:solidFill>
                <a:latin typeface="Verdana"/>
                <a:cs typeface="Verdana"/>
              </a:rPr>
              <a:t>Requirements</a:t>
            </a:r>
            <a:endParaRPr sz="3950">
              <a:latin typeface="Verdana"/>
              <a:cs typeface="Verdana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847360" y="5961263"/>
            <a:ext cx="772160" cy="772160"/>
          </a:xfrm>
          <a:custGeom>
            <a:avLst/>
            <a:gdLst/>
            <a:ahLst/>
            <a:cxnLst/>
            <a:rect l="l" t="t" r="r" b="b"/>
            <a:pathLst>
              <a:path w="772160" h="772159">
                <a:moveTo>
                  <a:pt x="385852" y="0"/>
                </a:moveTo>
                <a:lnTo>
                  <a:pt x="0" y="385852"/>
                </a:lnTo>
                <a:lnTo>
                  <a:pt x="385852" y="771704"/>
                </a:lnTo>
                <a:lnTo>
                  <a:pt x="771704" y="385852"/>
                </a:lnTo>
                <a:lnTo>
                  <a:pt x="38585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568863" y="3475202"/>
            <a:ext cx="2095500" cy="0"/>
          </a:xfrm>
          <a:custGeom>
            <a:avLst/>
            <a:gdLst/>
            <a:ahLst/>
            <a:cxnLst/>
            <a:rect l="l" t="t" r="r" b="b"/>
            <a:pathLst>
              <a:path w="2095500">
                <a:moveTo>
                  <a:pt x="0" y="0"/>
                </a:moveTo>
                <a:lnTo>
                  <a:pt x="2095496" y="0"/>
                </a:lnTo>
              </a:path>
            </a:pathLst>
          </a:custGeom>
          <a:ln w="83767">
            <a:solidFill>
              <a:srgbClr val="00B8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6437824" y="516109"/>
            <a:ext cx="2327910" cy="2327910"/>
          </a:xfrm>
          <a:custGeom>
            <a:avLst/>
            <a:gdLst/>
            <a:ahLst/>
            <a:cxnLst/>
            <a:rect l="l" t="t" r="r" b="b"/>
            <a:pathLst>
              <a:path w="2327909" h="2327910">
                <a:moveTo>
                  <a:pt x="1163838" y="0"/>
                </a:moveTo>
                <a:lnTo>
                  <a:pt x="1115862" y="970"/>
                </a:lnTo>
                <a:lnTo>
                  <a:pt x="1068380" y="3858"/>
                </a:lnTo>
                <a:lnTo>
                  <a:pt x="1021430" y="8624"/>
                </a:lnTo>
                <a:lnTo>
                  <a:pt x="975049" y="15232"/>
                </a:lnTo>
                <a:lnTo>
                  <a:pt x="929274" y="23644"/>
                </a:lnTo>
                <a:lnTo>
                  <a:pt x="884142" y="33823"/>
                </a:lnTo>
                <a:lnTo>
                  <a:pt x="839692" y="45732"/>
                </a:lnTo>
                <a:lnTo>
                  <a:pt x="795961" y="59332"/>
                </a:lnTo>
                <a:lnTo>
                  <a:pt x="752986" y="74587"/>
                </a:lnTo>
                <a:lnTo>
                  <a:pt x="710804" y="91459"/>
                </a:lnTo>
                <a:lnTo>
                  <a:pt x="669453" y="109910"/>
                </a:lnTo>
                <a:lnTo>
                  <a:pt x="628971" y="129903"/>
                </a:lnTo>
                <a:lnTo>
                  <a:pt x="589395" y="151402"/>
                </a:lnTo>
                <a:lnTo>
                  <a:pt x="550761" y="174367"/>
                </a:lnTo>
                <a:lnTo>
                  <a:pt x="513109" y="198762"/>
                </a:lnTo>
                <a:lnTo>
                  <a:pt x="476474" y="224550"/>
                </a:lnTo>
                <a:lnTo>
                  <a:pt x="440895" y="251692"/>
                </a:lnTo>
                <a:lnTo>
                  <a:pt x="406409" y="280152"/>
                </a:lnTo>
                <a:lnTo>
                  <a:pt x="373054" y="309893"/>
                </a:lnTo>
                <a:lnTo>
                  <a:pt x="340866" y="340875"/>
                </a:lnTo>
                <a:lnTo>
                  <a:pt x="309884" y="373063"/>
                </a:lnTo>
                <a:lnTo>
                  <a:pt x="280144" y="406419"/>
                </a:lnTo>
                <a:lnTo>
                  <a:pt x="251684" y="440905"/>
                </a:lnTo>
                <a:lnTo>
                  <a:pt x="224542" y="476483"/>
                </a:lnTo>
                <a:lnTo>
                  <a:pt x="198755" y="513117"/>
                </a:lnTo>
                <a:lnTo>
                  <a:pt x="174360" y="550769"/>
                </a:lnTo>
                <a:lnTo>
                  <a:pt x="151396" y="589402"/>
                </a:lnTo>
                <a:lnTo>
                  <a:pt x="129898" y="628978"/>
                </a:lnTo>
                <a:lnTo>
                  <a:pt x="109905" y="669459"/>
                </a:lnTo>
                <a:lnTo>
                  <a:pt x="91455" y="710809"/>
                </a:lnTo>
                <a:lnTo>
                  <a:pt x="74583" y="752989"/>
                </a:lnTo>
                <a:lnTo>
                  <a:pt x="59329" y="795962"/>
                </a:lnTo>
                <a:lnTo>
                  <a:pt x="45729" y="839692"/>
                </a:lnTo>
                <a:lnTo>
                  <a:pt x="33822" y="884140"/>
                </a:lnTo>
                <a:lnTo>
                  <a:pt x="23643" y="929269"/>
                </a:lnTo>
                <a:lnTo>
                  <a:pt x="15231" y="975041"/>
                </a:lnTo>
                <a:lnTo>
                  <a:pt x="8623" y="1021420"/>
                </a:lnTo>
                <a:lnTo>
                  <a:pt x="3857" y="1068367"/>
                </a:lnTo>
                <a:lnTo>
                  <a:pt x="970" y="1115845"/>
                </a:lnTo>
                <a:lnTo>
                  <a:pt x="0" y="1163817"/>
                </a:lnTo>
                <a:lnTo>
                  <a:pt x="970" y="1211790"/>
                </a:lnTo>
                <a:lnTo>
                  <a:pt x="3857" y="1259268"/>
                </a:lnTo>
                <a:lnTo>
                  <a:pt x="8623" y="1306216"/>
                </a:lnTo>
                <a:lnTo>
                  <a:pt x="15231" y="1352594"/>
                </a:lnTo>
                <a:lnTo>
                  <a:pt x="23643" y="1398367"/>
                </a:lnTo>
                <a:lnTo>
                  <a:pt x="33822" y="1443496"/>
                </a:lnTo>
                <a:lnTo>
                  <a:pt x="45729" y="1487944"/>
                </a:lnTo>
                <a:lnTo>
                  <a:pt x="59329" y="1531674"/>
                </a:lnTo>
                <a:lnTo>
                  <a:pt x="74583" y="1574648"/>
                </a:lnTo>
                <a:lnTo>
                  <a:pt x="91455" y="1616828"/>
                </a:lnTo>
                <a:lnTo>
                  <a:pt x="109905" y="1658178"/>
                </a:lnTo>
                <a:lnTo>
                  <a:pt x="129898" y="1698659"/>
                </a:lnTo>
                <a:lnTo>
                  <a:pt x="151396" y="1738236"/>
                </a:lnTo>
                <a:lnTo>
                  <a:pt x="174360" y="1776868"/>
                </a:lnTo>
                <a:lnTo>
                  <a:pt x="198755" y="1814521"/>
                </a:lnTo>
                <a:lnTo>
                  <a:pt x="224542" y="1851155"/>
                </a:lnTo>
                <a:lnTo>
                  <a:pt x="251684" y="1886734"/>
                </a:lnTo>
                <a:lnTo>
                  <a:pt x="280144" y="1921221"/>
                </a:lnTo>
                <a:lnTo>
                  <a:pt x="309884" y="1954577"/>
                </a:lnTo>
                <a:lnTo>
                  <a:pt x="340866" y="1986765"/>
                </a:lnTo>
                <a:lnTo>
                  <a:pt x="373054" y="2017748"/>
                </a:lnTo>
                <a:lnTo>
                  <a:pt x="406409" y="2047488"/>
                </a:lnTo>
                <a:lnTo>
                  <a:pt x="440895" y="2075949"/>
                </a:lnTo>
                <a:lnTo>
                  <a:pt x="476474" y="2103092"/>
                </a:lnTo>
                <a:lnTo>
                  <a:pt x="513109" y="2128880"/>
                </a:lnTo>
                <a:lnTo>
                  <a:pt x="550761" y="2153275"/>
                </a:lnTo>
                <a:lnTo>
                  <a:pt x="589395" y="2176241"/>
                </a:lnTo>
                <a:lnTo>
                  <a:pt x="628971" y="2197740"/>
                </a:lnTo>
                <a:lnTo>
                  <a:pt x="669453" y="2217734"/>
                </a:lnTo>
                <a:lnTo>
                  <a:pt x="710804" y="2236185"/>
                </a:lnTo>
                <a:lnTo>
                  <a:pt x="752986" y="2253057"/>
                </a:lnTo>
                <a:lnTo>
                  <a:pt x="795961" y="2268312"/>
                </a:lnTo>
                <a:lnTo>
                  <a:pt x="839692" y="2281913"/>
                </a:lnTo>
                <a:lnTo>
                  <a:pt x="884142" y="2293821"/>
                </a:lnTo>
                <a:lnTo>
                  <a:pt x="929274" y="2304001"/>
                </a:lnTo>
                <a:lnTo>
                  <a:pt x="975049" y="2312413"/>
                </a:lnTo>
                <a:lnTo>
                  <a:pt x="1021430" y="2319021"/>
                </a:lnTo>
                <a:lnTo>
                  <a:pt x="1068380" y="2323788"/>
                </a:lnTo>
                <a:lnTo>
                  <a:pt x="1115862" y="2326675"/>
                </a:lnTo>
                <a:lnTo>
                  <a:pt x="1163838" y="2327646"/>
                </a:lnTo>
                <a:lnTo>
                  <a:pt x="1211807" y="2326675"/>
                </a:lnTo>
                <a:lnTo>
                  <a:pt x="1259282" y="2323788"/>
                </a:lnTo>
                <a:lnTo>
                  <a:pt x="1306227" y="2319021"/>
                </a:lnTo>
                <a:lnTo>
                  <a:pt x="1352603" y="2312413"/>
                </a:lnTo>
                <a:lnTo>
                  <a:pt x="1398373" y="2304001"/>
                </a:lnTo>
                <a:lnTo>
                  <a:pt x="1443500" y="2293821"/>
                </a:lnTo>
                <a:lnTo>
                  <a:pt x="1487947" y="2281913"/>
                </a:lnTo>
                <a:lnTo>
                  <a:pt x="1531676" y="2268312"/>
                </a:lnTo>
                <a:lnTo>
                  <a:pt x="1574649" y="2253057"/>
                </a:lnTo>
                <a:lnTo>
                  <a:pt x="1616829" y="2236185"/>
                </a:lnTo>
                <a:lnTo>
                  <a:pt x="1658178" y="2217734"/>
                </a:lnTo>
                <a:lnTo>
                  <a:pt x="1698660" y="2197740"/>
                </a:lnTo>
                <a:lnTo>
                  <a:pt x="1738236" y="2176241"/>
                </a:lnTo>
                <a:lnTo>
                  <a:pt x="1776869" y="2153275"/>
                </a:lnTo>
                <a:lnTo>
                  <a:pt x="1814522" y="2128880"/>
                </a:lnTo>
                <a:lnTo>
                  <a:pt x="1851157" y="2103092"/>
                </a:lnTo>
                <a:lnTo>
                  <a:pt x="1886737" y="2075949"/>
                </a:lnTo>
                <a:lnTo>
                  <a:pt x="1921225" y="2047488"/>
                </a:lnTo>
                <a:lnTo>
                  <a:pt x="1954582" y="2017748"/>
                </a:lnTo>
                <a:lnTo>
                  <a:pt x="1986771" y="1986765"/>
                </a:lnTo>
                <a:lnTo>
                  <a:pt x="2017756" y="1954577"/>
                </a:lnTo>
                <a:lnTo>
                  <a:pt x="2047498" y="1921221"/>
                </a:lnTo>
                <a:lnTo>
                  <a:pt x="2075960" y="1886734"/>
                </a:lnTo>
                <a:lnTo>
                  <a:pt x="2103104" y="1851155"/>
                </a:lnTo>
                <a:lnTo>
                  <a:pt x="2128894" y="1814521"/>
                </a:lnTo>
                <a:lnTo>
                  <a:pt x="2153291" y="1776868"/>
                </a:lnTo>
                <a:lnTo>
                  <a:pt x="2176259" y="1738236"/>
                </a:lnTo>
                <a:lnTo>
                  <a:pt x="2197759" y="1698659"/>
                </a:lnTo>
                <a:lnTo>
                  <a:pt x="2217754" y="1658178"/>
                </a:lnTo>
                <a:lnTo>
                  <a:pt x="2236208" y="1616828"/>
                </a:lnTo>
                <a:lnTo>
                  <a:pt x="2253081" y="1574648"/>
                </a:lnTo>
                <a:lnTo>
                  <a:pt x="2268338" y="1531674"/>
                </a:lnTo>
                <a:lnTo>
                  <a:pt x="2281939" y="1487944"/>
                </a:lnTo>
                <a:lnTo>
                  <a:pt x="2293849" y="1443496"/>
                </a:lnTo>
                <a:lnTo>
                  <a:pt x="2304029" y="1398367"/>
                </a:lnTo>
                <a:lnTo>
                  <a:pt x="2312443" y="1352594"/>
                </a:lnTo>
                <a:lnTo>
                  <a:pt x="2319052" y="1306216"/>
                </a:lnTo>
                <a:lnTo>
                  <a:pt x="2323819" y="1259268"/>
                </a:lnTo>
                <a:lnTo>
                  <a:pt x="2326706" y="1211790"/>
                </a:lnTo>
                <a:lnTo>
                  <a:pt x="2327677" y="1163817"/>
                </a:lnTo>
                <a:lnTo>
                  <a:pt x="2326706" y="1115845"/>
                </a:lnTo>
                <a:lnTo>
                  <a:pt x="2323819" y="1068367"/>
                </a:lnTo>
                <a:lnTo>
                  <a:pt x="2319052" y="1021420"/>
                </a:lnTo>
                <a:lnTo>
                  <a:pt x="2312443" y="975041"/>
                </a:lnTo>
                <a:lnTo>
                  <a:pt x="2304029" y="929269"/>
                </a:lnTo>
                <a:lnTo>
                  <a:pt x="2293849" y="884140"/>
                </a:lnTo>
                <a:lnTo>
                  <a:pt x="2281939" y="839692"/>
                </a:lnTo>
                <a:lnTo>
                  <a:pt x="2268338" y="795962"/>
                </a:lnTo>
                <a:lnTo>
                  <a:pt x="2253081" y="752989"/>
                </a:lnTo>
                <a:lnTo>
                  <a:pt x="2236208" y="710809"/>
                </a:lnTo>
                <a:lnTo>
                  <a:pt x="2217754" y="669459"/>
                </a:lnTo>
                <a:lnTo>
                  <a:pt x="2197759" y="628978"/>
                </a:lnTo>
                <a:lnTo>
                  <a:pt x="2176259" y="589402"/>
                </a:lnTo>
                <a:lnTo>
                  <a:pt x="2153291" y="550769"/>
                </a:lnTo>
                <a:lnTo>
                  <a:pt x="2128894" y="513117"/>
                </a:lnTo>
                <a:lnTo>
                  <a:pt x="2103104" y="476483"/>
                </a:lnTo>
                <a:lnTo>
                  <a:pt x="2075960" y="440905"/>
                </a:lnTo>
                <a:lnTo>
                  <a:pt x="2047498" y="406419"/>
                </a:lnTo>
                <a:lnTo>
                  <a:pt x="2017756" y="373063"/>
                </a:lnTo>
                <a:lnTo>
                  <a:pt x="1986771" y="340875"/>
                </a:lnTo>
                <a:lnTo>
                  <a:pt x="1954582" y="309893"/>
                </a:lnTo>
                <a:lnTo>
                  <a:pt x="1921225" y="280152"/>
                </a:lnTo>
                <a:lnTo>
                  <a:pt x="1886737" y="251692"/>
                </a:lnTo>
                <a:lnTo>
                  <a:pt x="1851157" y="224550"/>
                </a:lnTo>
                <a:lnTo>
                  <a:pt x="1814522" y="198762"/>
                </a:lnTo>
                <a:lnTo>
                  <a:pt x="1776869" y="174367"/>
                </a:lnTo>
                <a:lnTo>
                  <a:pt x="1738236" y="151402"/>
                </a:lnTo>
                <a:lnTo>
                  <a:pt x="1698660" y="129903"/>
                </a:lnTo>
                <a:lnTo>
                  <a:pt x="1658178" y="109910"/>
                </a:lnTo>
                <a:lnTo>
                  <a:pt x="1616829" y="91459"/>
                </a:lnTo>
                <a:lnTo>
                  <a:pt x="1574649" y="74587"/>
                </a:lnTo>
                <a:lnTo>
                  <a:pt x="1531676" y="59332"/>
                </a:lnTo>
                <a:lnTo>
                  <a:pt x="1487947" y="45732"/>
                </a:lnTo>
                <a:lnTo>
                  <a:pt x="1443500" y="33823"/>
                </a:lnTo>
                <a:lnTo>
                  <a:pt x="1398373" y="23644"/>
                </a:lnTo>
                <a:lnTo>
                  <a:pt x="1352603" y="15232"/>
                </a:lnTo>
                <a:lnTo>
                  <a:pt x="1306227" y="8624"/>
                </a:lnTo>
                <a:lnTo>
                  <a:pt x="1259282" y="3858"/>
                </a:lnTo>
                <a:lnTo>
                  <a:pt x="1211807" y="970"/>
                </a:lnTo>
                <a:lnTo>
                  <a:pt x="1163838" y="0"/>
                </a:lnTo>
                <a:close/>
              </a:path>
            </a:pathLst>
          </a:custGeom>
          <a:solidFill>
            <a:srgbClr val="34456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6910479" y="2245795"/>
            <a:ext cx="1382366" cy="5979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7244116" y="2245795"/>
            <a:ext cx="358140" cy="342900"/>
          </a:xfrm>
          <a:custGeom>
            <a:avLst/>
            <a:gdLst/>
            <a:ahLst/>
            <a:cxnLst/>
            <a:rect l="l" t="t" r="r" b="b"/>
            <a:pathLst>
              <a:path w="358140" h="342900">
                <a:moveTo>
                  <a:pt x="357546" y="0"/>
                </a:moveTo>
                <a:lnTo>
                  <a:pt x="171687" y="0"/>
                </a:lnTo>
                <a:lnTo>
                  <a:pt x="121481" y="2348"/>
                </a:lnTo>
                <a:lnTo>
                  <a:pt x="72602" y="9254"/>
                </a:lnTo>
                <a:lnTo>
                  <a:pt x="25261" y="20505"/>
                </a:lnTo>
                <a:lnTo>
                  <a:pt x="0" y="29028"/>
                </a:lnTo>
                <a:lnTo>
                  <a:pt x="116" y="30756"/>
                </a:lnTo>
                <a:lnTo>
                  <a:pt x="9706" y="77699"/>
                </a:lnTo>
                <a:lnTo>
                  <a:pt x="25165" y="122211"/>
                </a:lnTo>
                <a:lnTo>
                  <a:pt x="46064" y="163861"/>
                </a:lnTo>
                <a:lnTo>
                  <a:pt x="71972" y="202221"/>
                </a:lnTo>
                <a:lnTo>
                  <a:pt x="102462" y="236860"/>
                </a:lnTo>
                <a:lnTo>
                  <a:pt x="137102" y="267349"/>
                </a:lnTo>
                <a:lnTo>
                  <a:pt x="175465" y="293258"/>
                </a:lnTo>
                <a:lnTo>
                  <a:pt x="217119" y="314158"/>
                </a:lnTo>
                <a:lnTo>
                  <a:pt x="261638" y="329618"/>
                </a:lnTo>
                <a:lnTo>
                  <a:pt x="308589" y="339210"/>
                </a:lnTo>
                <a:lnTo>
                  <a:pt x="357546" y="342502"/>
                </a:lnTo>
                <a:lnTo>
                  <a:pt x="357546" y="0"/>
                </a:lnTo>
                <a:close/>
              </a:path>
            </a:pathLst>
          </a:custGeom>
          <a:solidFill>
            <a:srgbClr val="FF99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7133823" y="2578497"/>
            <a:ext cx="80521" cy="8052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7264710" y="2578497"/>
            <a:ext cx="80521" cy="8052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8013692" y="1351602"/>
            <a:ext cx="363967" cy="36393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6825560" y="1351602"/>
            <a:ext cx="363967" cy="36393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7410673" y="1993049"/>
            <a:ext cx="381977" cy="59636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7410673" y="1993049"/>
            <a:ext cx="382270" cy="257175"/>
          </a:xfrm>
          <a:custGeom>
            <a:avLst/>
            <a:gdLst/>
            <a:ahLst/>
            <a:cxnLst/>
            <a:rect l="l" t="t" r="r" b="b"/>
            <a:pathLst>
              <a:path w="382269" h="257175">
                <a:moveTo>
                  <a:pt x="381977" y="0"/>
                </a:moveTo>
                <a:lnTo>
                  <a:pt x="0" y="0"/>
                </a:lnTo>
                <a:lnTo>
                  <a:pt x="0" y="65610"/>
                </a:lnTo>
                <a:lnTo>
                  <a:pt x="5046" y="109395"/>
                </a:lnTo>
                <a:lnTo>
                  <a:pt x="19419" y="149588"/>
                </a:lnTo>
                <a:lnTo>
                  <a:pt x="41970" y="185044"/>
                </a:lnTo>
                <a:lnTo>
                  <a:pt x="71551" y="214616"/>
                </a:lnTo>
                <a:lnTo>
                  <a:pt x="107013" y="237158"/>
                </a:lnTo>
                <a:lnTo>
                  <a:pt x="147209" y="251524"/>
                </a:lnTo>
                <a:lnTo>
                  <a:pt x="190988" y="256568"/>
                </a:lnTo>
                <a:lnTo>
                  <a:pt x="234768" y="251524"/>
                </a:lnTo>
                <a:lnTo>
                  <a:pt x="274964" y="237158"/>
                </a:lnTo>
                <a:lnTo>
                  <a:pt x="310426" y="214616"/>
                </a:lnTo>
                <a:lnTo>
                  <a:pt x="340007" y="185044"/>
                </a:lnTo>
                <a:lnTo>
                  <a:pt x="362558" y="149588"/>
                </a:lnTo>
                <a:lnTo>
                  <a:pt x="376931" y="109395"/>
                </a:lnTo>
                <a:lnTo>
                  <a:pt x="381977" y="65610"/>
                </a:lnTo>
                <a:lnTo>
                  <a:pt x="381977" y="0"/>
                </a:lnTo>
                <a:close/>
              </a:path>
            </a:pathLst>
          </a:custGeom>
          <a:solidFill>
            <a:srgbClr val="FF8B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7412903" y="1993049"/>
            <a:ext cx="377825" cy="172085"/>
          </a:xfrm>
          <a:custGeom>
            <a:avLst/>
            <a:gdLst/>
            <a:ahLst/>
            <a:cxnLst/>
            <a:rect l="l" t="t" r="r" b="b"/>
            <a:pathLst>
              <a:path w="377825" h="172085">
                <a:moveTo>
                  <a:pt x="377520" y="0"/>
                </a:moveTo>
                <a:lnTo>
                  <a:pt x="0" y="0"/>
                </a:lnTo>
                <a:lnTo>
                  <a:pt x="2817" y="24445"/>
                </a:lnTo>
                <a:lnTo>
                  <a:pt x="17190" y="64638"/>
                </a:lnTo>
                <a:lnTo>
                  <a:pt x="39741" y="100094"/>
                </a:lnTo>
                <a:lnTo>
                  <a:pt x="69322" y="129666"/>
                </a:lnTo>
                <a:lnTo>
                  <a:pt x="104784" y="152208"/>
                </a:lnTo>
                <a:lnTo>
                  <a:pt x="144980" y="166574"/>
                </a:lnTo>
                <a:lnTo>
                  <a:pt x="188760" y="171617"/>
                </a:lnTo>
                <a:lnTo>
                  <a:pt x="232539" y="166574"/>
                </a:lnTo>
                <a:lnTo>
                  <a:pt x="272735" y="152208"/>
                </a:lnTo>
                <a:lnTo>
                  <a:pt x="308197" y="129666"/>
                </a:lnTo>
                <a:lnTo>
                  <a:pt x="337778" y="100094"/>
                </a:lnTo>
                <a:lnTo>
                  <a:pt x="360329" y="64638"/>
                </a:lnTo>
                <a:lnTo>
                  <a:pt x="374702" y="24445"/>
                </a:lnTo>
                <a:lnTo>
                  <a:pt x="377520" y="0"/>
                </a:lnTo>
                <a:close/>
              </a:path>
            </a:pathLst>
          </a:custGeom>
          <a:solidFill>
            <a:srgbClr val="FF8B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6998329" y="758720"/>
            <a:ext cx="1206664" cy="135884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7380145" y="758720"/>
            <a:ext cx="290195" cy="277495"/>
          </a:xfrm>
          <a:custGeom>
            <a:avLst/>
            <a:gdLst/>
            <a:ahLst/>
            <a:cxnLst/>
            <a:rect l="l" t="t" r="r" b="b"/>
            <a:pathLst>
              <a:path w="290194" h="277494">
                <a:moveTo>
                  <a:pt x="226858" y="0"/>
                </a:moveTo>
                <a:lnTo>
                  <a:pt x="221518" y="0"/>
                </a:lnTo>
                <a:lnTo>
                  <a:pt x="174371" y="1829"/>
                </a:lnTo>
                <a:lnTo>
                  <a:pt x="128216" y="7197"/>
                </a:lnTo>
                <a:lnTo>
                  <a:pt x="83188" y="15970"/>
                </a:lnTo>
                <a:lnTo>
                  <a:pt x="39419" y="28013"/>
                </a:lnTo>
                <a:lnTo>
                  <a:pt x="0" y="42136"/>
                </a:lnTo>
                <a:lnTo>
                  <a:pt x="70527" y="185502"/>
                </a:lnTo>
                <a:lnTo>
                  <a:pt x="103702" y="233063"/>
                </a:lnTo>
                <a:lnTo>
                  <a:pt x="145957" y="264456"/>
                </a:lnTo>
                <a:lnTo>
                  <a:pt x="191962" y="277023"/>
                </a:lnTo>
                <a:lnTo>
                  <a:pt x="236386" y="268107"/>
                </a:lnTo>
                <a:lnTo>
                  <a:pt x="270549" y="238422"/>
                </a:lnTo>
                <a:lnTo>
                  <a:pt x="288701" y="194337"/>
                </a:lnTo>
                <a:lnTo>
                  <a:pt x="289675" y="141695"/>
                </a:lnTo>
                <a:lnTo>
                  <a:pt x="272301" y="86342"/>
                </a:lnTo>
                <a:lnTo>
                  <a:pt x="229951" y="129"/>
                </a:lnTo>
                <a:lnTo>
                  <a:pt x="226858" y="0"/>
                </a:lnTo>
                <a:close/>
              </a:path>
            </a:pathLst>
          </a:custGeom>
          <a:solidFill>
            <a:srgbClr val="FFAB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7833488" y="1387476"/>
            <a:ext cx="98426" cy="9841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7271307" y="1385256"/>
            <a:ext cx="98426" cy="9842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7198429" y="1312086"/>
            <a:ext cx="244475" cy="123189"/>
          </a:xfrm>
          <a:custGeom>
            <a:avLst/>
            <a:gdLst/>
            <a:ahLst/>
            <a:cxnLst/>
            <a:rect l="l" t="t" r="r" b="b"/>
            <a:pathLst>
              <a:path w="244475" h="123190">
                <a:moveTo>
                  <a:pt x="0" y="122110"/>
                </a:moveTo>
                <a:lnTo>
                  <a:pt x="9702" y="74494"/>
                </a:lnTo>
                <a:lnTo>
                  <a:pt x="35954" y="35653"/>
                </a:lnTo>
                <a:lnTo>
                  <a:pt x="74820" y="9513"/>
                </a:lnTo>
                <a:lnTo>
                  <a:pt x="122365" y="0"/>
                </a:lnTo>
                <a:lnTo>
                  <a:pt x="169862" y="9726"/>
                </a:lnTo>
                <a:lnTo>
                  <a:pt x="208610" y="36043"/>
                </a:lnTo>
                <a:lnTo>
                  <a:pt x="234688" y="75004"/>
                </a:lnTo>
                <a:lnTo>
                  <a:pt x="244175" y="122665"/>
                </a:lnTo>
              </a:path>
            </a:pathLst>
          </a:custGeom>
          <a:ln w="27277">
            <a:solidFill>
              <a:srgbClr val="FFAB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7760610" y="1312086"/>
            <a:ext cx="244475" cy="123189"/>
          </a:xfrm>
          <a:custGeom>
            <a:avLst/>
            <a:gdLst/>
            <a:ahLst/>
            <a:cxnLst/>
            <a:rect l="l" t="t" r="r" b="b"/>
            <a:pathLst>
              <a:path w="244475" h="123190">
                <a:moveTo>
                  <a:pt x="0" y="122110"/>
                </a:moveTo>
                <a:lnTo>
                  <a:pt x="9702" y="74494"/>
                </a:lnTo>
                <a:lnTo>
                  <a:pt x="35954" y="35653"/>
                </a:lnTo>
                <a:lnTo>
                  <a:pt x="74820" y="9513"/>
                </a:lnTo>
                <a:lnTo>
                  <a:pt x="122365" y="0"/>
                </a:lnTo>
                <a:lnTo>
                  <a:pt x="169862" y="9726"/>
                </a:lnTo>
                <a:lnTo>
                  <a:pt x="208610" y="36043"/>
                </a:lnTo>
                <a:lnTo>
                  <a:pt x="234688" y="75004"/>
                </a:lnTo>
                <a:lnTo>
                  <a:pt x="244175" y="122665"/>
                </a:lnTo>
              </a:path>
            </a:pathLst>
          </a:custGeom>
          <a:ln w="27277">
            <a:solidFill>
              <a:srgbClr val="FFAB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7489205" y="672754"/>
            <a:ext cx="225425" cy="363855"/>
          </a:xfrm>
          <a:custGeom>
            <a:avLst/>
            <a:gdLst/>
            <a:ahLst/>
            <a:cxnLst/>
            <a:rect l="l" t="t" r="r" b="b"/>
            <a:pathLst>
              <a:path w="225425" h="363855">
                <a:moveTo>
                  <a:pt x="172141" y="0"/>
                </a:moveTo>
                <a:lnTo>
                  <a:pt x="52668" y="0"/>
                </a:lnTo>
                <a:lnTo>
                  <a:pt x="32158" y="4135"/>
                </a:lnTo>
                <a:lnTo>
                  <a:pt x="15418" y="15418"/>
                </a:lnTo>
                <a:lnTo>
                  <a:pt x="4135" y="32158"/>
                </a:lnTo>
                <a:lnTo>
                  <a:pt x="0" y="52668"/>
                </a:lnTo>
                <a:lnTo>
                  <a:pt x="0" y="216338"/>
                </a:lnTo>
                <a:lnTo>
                  <a:pt x="8839" y="273666"/>
                </a:lnTo>
                <a:lnTo>
                  <a:pt x="32944" y="320482"/>
                </a:lnTo>
                <a:lnTo>
                  <a:pt x="68690" y="352047"/>
                </a:lnTo>
                <a:lnTo>
                  <a:pt x="112457" y="363622"/>
                </a:lnTo>
                <a:lnTo>
                  <a:pt x="156223" y="352047"/>
                </a:lnTo>
                <a:lnTo>
                  <a:pt x="191970" y="320482"/>
                </a:lnTo>
                <a:lnTo>
                  <a:pt x="216074" y="273666"/>
                </a:lnTo>
                <a:lnTo>
                  <a:pt x="224914" y="216338"/>
                </a:lnTo>
                <a:lnTo>
                  <a:pt x="224914" y="52668"/>
                </a:lnTo>
                <a:lnTo>
                  <a:pt x="220762" y="32158"/>
                </a:lnTo>
                <a:lnTo>
                  <a:pt x="209443" y="15418"/>
                </a:lnTo>
                <a:lnTo>
                  <a:pt x="192667" y="4135"/>
                </a:lnTo>
                <a:lnTo>
                  <a:pt x="172141" y="0"/>
                </a:lnTo>
                <a:close/>
              </a:path>
            </a:pathLst>
          </a:custGeom>
          <a:solidFill>
            <a:srgbClr val="FF8B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6695323" y="1530811"/>
            <a:ext cx="261620" cy="0"/>
          </a:xfrm>
          <a:custGeom>
            <a:avLst/>
            <a:gdLst/>
            <a:ahLst/>
            <a:cxnLst/>
            <a:rect l="l" t="t" r="r" b="b"/>
            <a:pathLst>
              <a:path w="261619">
                <a:moveTo>
                  <a:pt x="261542" y="0"/>
                </a:moveTo>
                <a:lnTo>
                  <a:pt x="0" y="0"/>
                </a:lnTo>
              </a:path>
            </a:pathLst>
          </a:custGeom>
          <a:ln w="27277">
            <a:solidFill>
              <a:srgbClr val="FFAB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8248270" y="1530811"/>
            <a:ext cx="261620" cy="0"/>
          </a:xfrm>
          <a:custGeom>
            <a:avLst/>
            <a:gdLst/>
            <a:ahLst/>
            <a:cxnLst/>
            <a:rect l="l" t="t" r="r" b="b"/>
            <a:pathLst>
              <a:path w="261619">
                <a:moveTo>
                  <a:pt x="261532" y="0"/>
                </a:moveTo>
                <a:lnTo>
                  <a:pt x="0" y="0"/>
                </a:lnTo>
              </a:path>
            </a:pathLst>
          </a:custGeom>
          <a:ln w="27277">
            <a:solidFill>
              <a:srgbClr val="FFAB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6651639" y="1487117"/>
            <a:ext cx="87327" cy="8740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8466139" y="1487117"/>
            <a:ext cx="87431" cy="8740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7423871" y="1795930"/>
            <a:ext cx="355600" cy="112395"/>
          </a:xfrm>
          <a:custGeom>
            <a:avLst/>
            <a:gdLst/>
            <a:ahLst/>
            <a:cxnLst/>
            <a:rect l="l" t="t" r="r" b="b"/>
            <a:pathLst>
              <a:path w="355600" h="112394">
                <a:moveTo>
                  <a:pt x="42747" y="0"/>
                </a:moveTo>
                <a:lnTo>
                  <a:pt x="27037" y="3946"/>
                </a:lnTo>
                <a:lnTo>
                  <a:pt x="13644" y="13186"/>
                </a:lnTo>
                <a:lnTo>
                  <a:pt x="4080" y="26946"/>
                </a:lnTo>
                <a:lnTo>
                  <a:pt x="0" y="45571"/>
                </a:lnTo>
                <a:lnTo>
                  <a:pt x="3635" y="63578"/>
                </a:lnTo>
                <a:lnTo>
                  <a:pt x="66459" y="98649"/>
                </a:lnTo>
                <a:lnTo>
                  <a:pt x="140458" y="110637"/>
                </a:lnTo>
                <a:lnTo>
                  <a:pt x="177792" y="112158"/>
                </a:lnTo>
                <a:lnTo>
                  <a:pt x="179572" y="112158"/>
                </a:lnTo>
                <a:lnTo>
                  <a:pt x="252489" y="106095"/>
                </a:lnTo>
                <a:lnTo>
                  <a:pt x="323756" y="88787"/>
                </a:lnTo>
                <a:lnTo>
                  <a:pt x="355473" y="45848"/>
                </a:lnTo>
                <a:lnTo>
                  <a:pt x="351399" y="26914"/>
                </a:lnTo>
                <a:lnTo>
                  <a:pt x="351190" y="26433"/>
                </a:lnTo>
                <a:lnTo>
                  <a:pt x="347557" y="21239"/>
                </a:lnTo>
                <a:lnTo>
                  <a:pt x="177792" y="21239"/>
                </a:lnTo>
                <a:lnTo>
                  <a:pt x="147772" y="20019"/>
                </a:lnTo>
                <a:lnTo>
                  <a:pt x="117859" y="16391"/>
                </a:lnTo>
                <a:lnTo>
                  <a:pt x="88234" y="10394"/>
                </a:lnTo>
                <a:lnTo>
                  <a:pt x="59261" y="2119"/>
                </a:lnTo>
                <a:lnTo>
                  <a:pt x="42747" y="0"/>
                </a:lnTo>
                <a:close/>
              </a:path>
              <a:path w="355600" h="112394">
                <a:moveTo>
                  <a:pt x="312479" y="19"/>
                </a:moveTo>
                <a:lnTo>
                  <a:pt x="295903" y="2245"/>
                </a:lnTo>
                <a:lnTo>
                  <a:pt x="267290" y="10408"/>
                </a:lnTo>
                <a:lnTo>
                  <a:pt x="238248" y="16309"/>
                </a:lnTo>
                <a:lnTo>
                  <a:pt x="208807" y="19940"/>
                </a:lnTo>
                <a:lnTo>
                  <a:pt x="179258" y="21239"/>
                </a:lnTo>
                <a:lnTo>
                  <a:pt x="347557" y="21239"/>
                </a:lnTo>
                <a:lnTo>
                  <a:pt x="341624" y="12755"/>
                </a:lnTo>
                <a:lnTo>
                  <a:pt x="328219" y="3737"/>
                </a:lnTo>
                <a:lnTo>
                  <a:pt x="312479" y="19"/>
                </a:lnTo>
                <a:close/>
              </a:path>
            </a:pathLst>
          </a:custGeom>
          <a:solidFill>
            <a:srgbClr val="FF8B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2018651" y="6018529"/>
            <a:ext cx="1196975" cy="6286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950" b="1" spc="-515" dirty="0">
                <a:solidFill>
                  <a:srgbClr val="FFFFFF"/>
                </a:solidFill>
                <a:latin typeface="Verdana"/>
                <a:cs typeface="Verdana"/>
              </a:rPr>
              <a:t>Risks</a:t>
            </a:r>
            <a:endParaRPr sz="3950">
              <a:latin typeface="Verdana"/>
              <a:cs typeface="Verdana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6468778" y="1013446"/>
            <a:ext cx="9279255" cy="33470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600" b="1" spc="-900" dirty="0">
                <a:solidFill>
                  <a:srgbClr val="253858"/>
                </a:solidFill>
                <a:latin typeface="Verdana"/>
                <a:cs typeface="Verdana"/>
              </a:rPr>
              <a:t>Beware</a:t>
            </a:r>
            <a:r>
              <a:rPr sz="6600" b="1" spc="-765" dirty="0">
                <a:solidFill>
                  <a:srgbClr val="253858"/>
                </a:solidFill>
                <a:latin typeface="Verdana"/>
                <a:cs typeface="Verdana"/>
              </a:rPr>
              <a:t> </a:t>
            </a:r>
            <a:r>
              <a:rPr sz="6600" b="1" spc="-595" dirty="0">
                <a:solidFill>
                  <a:srgbClr val="253858"/>
                </a:solidFill>
                <a:latin typeface="Verdana"/>
                <a:cs typeface="Verdana"/>
              </a:rPr>
              <a:t>of</a:t>
            </a:r>
            <a:endParaRPr sz="6600">
              <a:latin typeface="Verdana"/>
              <a:cs typeface="Verdana"/>
            </a:endParaRPr>
          </a:p>
          <a:p>
            <a:pPr marL="577850">
              <a:lnSpc>
                <a:spcPct val="100000"/>
              </a:lnSpc>
              <a:spcBef>
                <a:spcPts val="3315"/>
              </a:spcBef>
            </a:pPr>
            <a:r>
              <a:rPr sz="2950" b="1" spc="-275" dirty="0">
                <a:solidFill>
                  <a:srgbClr val="0052CC"/>
                </a:solidFill>
                <a:latin typeface="Verdana"/>
                <a:cs typeface="Verdana"/>
              </a:rPr>
              <a:t>Access </a:t>
            </a:r>
            <a:r>
              <a:rPr sz="2950" b="1" spc="-285" dirty="0">
                <a:solidFill>
                  <a:srgbClr val="0052CC"/>
                </a:solidFill>
                <a:latin typeface="Verdana"/>
                <a:cs typeface="Verdana"/>
              </a:rPr>
              <a:t>to</a:t>
            </a:r>
            <a:r>
              <a:rPr sz="2950" b="1" spc="-400" dirty="0">
                <a:solidFill>
                  <a:srgbClr val="0052CC"/>
                </a:solidFill>
                <a:latin typeface="Verdana"/>
                <a:cs typeface="Verdana"/>
              </a:rPr>
              <a:t> </a:t>
            </a:r>
            <a:r>
              <a:rPr sz="2950" b="1" spc="-345" dirty="0">
                <a:solidFill>
                  <a:srgbClr val="0052CC"/>
                </a:solidFill>
                <a:latin typeface="Verdana"/>
                <a:cs typeface="Verdana"/>
              </a:rPr>
              <a:t>Data</a:t>
            </a:r>
            <a:endParaRPr sz="2950">
              <a:latin typeface="Verdana"/>
              <a:cs typeface="Verdana"/>
            </a:endParaRPr>
          </a:p>
          <a:p>
            <a:pPr marL="1415415" marR="5080" indent="-356235">
              <a:lnSpc>
                <a:spcPct val="107100"/>
              </a:lnSpc>
              <a:buSzPct val="74576"/>
              <a:buChar char="•"/>
              <a:tabLst>
                <a:tab pos="1415415" algn="l"/>
                <a:tab pos="1416050" algn="l"/>
              </a:tabLst>
            </a:pPr>
            <a:r>
              <a:rPr sz="2950" spc="-190" dirty="0">
                <a:solidFill>
                  <a:srgbClr val="091E42"/>
                </a:solidFill>
                <a:latin typeface="Verdana"/>
                <a:cs typeface="Verdana"/>
              </a:rPr>
              <a:t>Don’t</a:t>
            </a:r>
            <a:r>
              <a:rPr sz="2950" spc="-360" dirty="0">
                <a:solidFill>
                  <a:srgbClr val="091E42"/>
                </a:solidFill>
                <a:latin typeface="Verdana"/>
                <a:cs typeface="Verdana"/>
              </a:rPr>
              <a:t> </a:t>
            </a:r>
            <a:r>
              <a:rPr sz="2950" spc="-240" dirty="0">
                <a:solidFill>
                  <a:srgbClr val="091E42"/>
                </a:solidFill>
                <a:latin typeface="Verdana"/>
                <a:cs typeface="Verdana"/>
              </a:rPr>
              <a:t>assume</a:t>
            </a:r>
            <a:r>
              <a:rPr sz="2950" spc="-355" dirty="0">
                <a:solidFill>
                  <a:srgbClr val="091E42"/>
                </a:solidFill>
                <a:latin typeface="Verdana"/>
                <a:cs typeface="Verdana"/>
              </a:rPr>
              <a:t> </a:t>
            </a:r>
            <a:r>
              <a:rPr sz="2950" spc="-155" dirty="0">
                <a:solidFill>
                  <a:srgbClr val="091E42"/>
                </a:solidFill>
                <a:latin typeface="Verdana"/>
                <a:cs typeface="Verdana"/>
              </a:rPr>
              <a:t>analytic</a:t>
            </a:r>
            <a:r>
              <a:rPr sz="2950" spc="-360" dirty="0">
                <a:solidFill>
                  <a:srgbClr val="091E42"/>
                </a:solidFill>
                <a:latin typeface="Verdana"/>
                <a:cs typeface="Verdana"/>
              </a:rPr>
              <a:t> </a:t>
            </a:r>
            <a:r>
              <a:rPr sz="2950" spc="-229" dirty="0">
                <a:solidFill>
                  <a:srgbClr val="091E42"/>
                </a:solidFill>
                <a:latin typeface="Verdana"/>
                <a:cs typeface="Verdana"/>
              </a:rPr>
              <a:t>teams</a:t>
            </a:r>
            <a:r>
              <a:rPr sz="2950" spc="-355" dirty="0">
                <a:solidFill>
                  <a:srgbClr val="091E42"/>
                </a:solidFill>
                <a:latin typeface="Verdana"/>
                <a:cs typeface="Verdana"/>
              </a:rPr>
              <a:t> </a:t>
            </a:r>
            <a:r>
              <a:rPr sz="2950" spc="-240" dirty="0">
                <a:solidFill>
                  <a:srgbClr val="091E42"/>
                </a:solidFill>
                <a:latin typeface="Verdana"/>
                <a:cs typeface="Verdana"/>
              </a:rPr>
              <a:t>have</a:t>
            </a:r>
            <a:r>
              <a:rPr sz="2950" spc="-360" dirty="0">
                <a:solidFill>
                  <a:srgbClr val="091E42"/>
                </a:solidFill>
                <a:latin typeface="Verdana"/>
                <a:cs typeface="Verdana"/>
              </a:rPr>
              <a:t> </a:t>
            </a:r>
            <a:r>
              <a:rPr sz="2950" spc="-145" dirty="0">
                <a:solidFill>
                  <a:srgbClr val="091E42"/>
                </a:solidFill>
                <a:latin typeface="Verdana"/>
                <a:cs typeface="Verdana"/>
              </a:rPr>
              <a:t>access</a:t>
            </a:r>
            <a:r>
              <a:rPr sz="2950" spc="-355" dirty="0">
                <a:solidFill>
                  <a:srgbClr val="091E42"/>
                </a:solidFill>
                <a:latin typeface="Verdana"/>
                <a:cs typeface="Verdana"/>
              </a:rPr>
              <a:t> </a:t>
            </a:r>
            <a:r>
              <a:rPr sz="2950" spc="-125" dirty="0">
                <a:solidFill>
                  <a:srgbClr val="091E42"/>
                </a:solidFill>
                <a:latin typeface="Verdana"/>
                <a:cs typeface="Verdana"/>
              </a:rPr>
              <a:t>to</a:t>
            </a:r>
            <a:r>
              <a:rPr sz="2950" spc="-360" dirty="0">
                <a:solidFill>
                  <a:srgbClr val="091E42"/>
                </a:solidFill>
                <a:latin typeface="Verdana"/>
                <a:cs typeface="Verdana"/>
              </a:rPr>
              <a:t> </a:t>
            </a:r>
            <a:r>
              <a:rPr sz="2950" spc="-185" dirty="0">
                <a:solidFill>
                  <a:srgbClr val="091E42"/>
                </a:solidFill>
                <a:latin typeface="Verdana"/>
                <a:cs typeface="Verdana"/>
              </a:rPr>
              <a:t>the  </a:t>
            </a:r>
            <a:r>
              <a:rPr sz="2950" spc="-170" dirty="0">
                <a:solidFill>
                  <a:srgbClr val="091E42"/>
                </a:solidFill>
                <a:latin typeface="Verdana"/>
                <a:cs typeface="Verdana"/>
              </a:rPr>
              <a:t>required</a:t>
            </a:r>
            <a:r>
              <a:rPr sz="2950" spc="-355" dirty="0">
                <a:solidFill>
                  <a:srgbClr val="091E42"/>
                </a:solidFill>
                <a:latin typeface="Verdana"/>
                <a:cs typeface="Verdana"/>
              </a:rPr>
              <a:t> </a:t>
            </a:r>
            <a:r>
              <a:rPr sz="2950" spc="-185" dirty="0">
                <a:solidFill>
                  <a:srgbClr val="091E42"/>
                </a:solidFill>
                <a:latin typeface="Verdana"/>
                <a:cs typeface="Verdana"/>
              </a:rPr>
              <a:t>data</a:t>
            </a:r>
            <a:r>
              <a:rPr sz="2950" spc="-355" dirty="0">
                <a:solidFill>
                  <a:srgbClr val="091E42"/>
                </a:solidFill>
                <a:latin typeface="Verdana"/>
                <a:cs typeface="Verdana"/>
              </a:rPr>
              <a:t> </a:t>
            </a:r>
            <a:r>
              <a:rPr sz="2950" spc="-170" dirty="0">
                <a:solidFill>
                  <a:srgbClr val="091E42"/>
                </a:solidFill>
                <a:latin typeface="Verdana"/>
                <a:cs typeface="Verdana"/>
              </a:rPr>
              <a:t>(including</a:t>
            </a:r>
            <a:r>
              <a:rPr sz="2950" spc="-355" dirty="0">
                <a:solidFill>
                  <a:srgbClr val="091E42"/>
                </a:solidFill>
                <a:latin typeface="Verdana"/>
                <a:cs typeface="Verdana"/>
              </a:rPr>
              <a:t> </a:t>
            </a:r>
            <a:r>
              <a:rPr sz="2950" spc="-75" dirty="0">
                <a:solidFill>
                  <a:srgbClr val="091E42"/>
                </a:solidFill>
                <a:latin typeface="Verdana"/>
                <a:cs typeface="Verdana"/>
              </a:rPr>
              <a:t>Jira</a:t>
            </a:r>
            <a:r>
              <a:rPr sz="2950" spc="-355" dirty="0">
                <a:solidFill>
                  <a:srgbClr val="091E42"/>
                </a:solidFill>
                <a:latin typeface="Verdana"/>
                <a:cs typeface="Verdana"/>
              </a:rPr>
              <a:t> </a:t>
            </a:r>
            <a:r>
              <a:rPr sz="2950" spc="-204" dirty="0">
                <a:solidFill>
                  <a:srgbClr val="091E42"/>
                </a:solidFill>
                <a:latin typeface="Verdana"/>
                <a:cs typeface="Verdana"/>
              </a:rPr>
              <a:t>instances)</a:t>
            </a:r>
            <a:endParaRPr sz="2950">
              <a:latin typeface="Verdana"/>
              <a:cs typeface="Verdana"/>
            </a:endParaRPr>
          </a:p>
          <a:p>
            <a:pPr marL="1415415" indent="-356235">
              <a:lnSpc>
                <a:spcPct val="100000"/>
              </a:lnSpc>
              <a:spcBef>
                <a:spcPts val="254"/>
              </a:spcBef>
              <a:buSzPct val="74576"/>
              <a:buChar char="•"/>
              <a:tabLst>
                <a:tab pos="1415415" algn="l"/>
                <a:tab pos="1416050" algn="l"/>
              </a:tabLst>
            </a:pPr>
            <a:r>
              <a:rPr sz="2950" spc="-145" dirty="0">
                <a:solidFill>
                  <a:srgbClr val="091E42"/>
                </a:solidFill>
                <a:latin typeface="Verdana"/>
                <a:cs typeface="Verdana"/>
              </a:rPr>
              <a:t>API</a:t>
            </a:r>
            <a:r>
              <a:rPr sz="2950" spc="-360" dirty="0">
                <a:solidFill>
                  <a:srgbClr val="091E42"/>
                </a:solidFill>
                <a:latin typeface="Verdana"/>
                <a:cs typeface="Verdana"/>
              </a:rPr>
              <a:t> </a:t>
            </a:r>
            <a:r>
              <a:rPr sz="2950" spc="-240" dirty="0">
                <a:solidFill>
                  <a:srgbClr val="091E42"/>
                </a:solidFill>
                <a:latin typeface="Verdana"/>
                <a:cs typeface="Verdana"/>
              </a:rPr>
              <a:t>keys</a:t>
            </a:r>
            <a:endParaRPr sz="2950">
              <a:latin typeface="Verdana"/>
              <a:cs typeface="Verdana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7034205" y="4816472"/>
            <a:ext cx="9204325" cy="1470660"/>
          </a:xfrm>
          <a:prstGeom prst="rect">
            <a:avLst/>
          </a:prstGeom>
        </p:spPr>
        <p:txBody>
          <a:bodyPr vert="horz" wrap="square" lIns="0" tIns="438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45"/>
              </a:spcBef>
            </a:pPr>
            <a:r>
              <a:rPr sz="2950" b="1" spc="-350" dirty="0">
                <a:solidFill>
                  <a:srgbClr val="0052CC"/>
                </a:solidFill>
                <a:latin typeface="Verdana"/>
                <a:cs typeface="Verdana"/>
              </a:rPr>
              <a:t>Performance</a:t>
            </a:r>
            <a:endParaRPr sz="2950">
              <a:latin typeface="Verdana"/>
              <a:cs typeface="Verdana"/>
            </a:endParaRPr>
          </a:p>
          <a:p>
            <a:pPr marL="850265" indent="-356235">
              <a:lnSpc>
                <a:spcPct val="100000"/>
              </a:lnSpc>
              <a:spcBef>
                <a:spcPts val="254"/>
              </a:spcBef>
              <a:buSzPct val="74576"/>
              <a:buChar char="•"/>
              <a:tabLst>
                <a:tab pos="850265" algn="l"/>
                <a:tab pos="850900" algn="l"/>
              </a:tabLst>
            </a:pPr>
            <a:r>
              <a:rPr sz="2950" spc="-95" dirty="0">
                <a:solidFill>
                  <a:srgbClr val="091E42"/>
                </a:solidFill>
                <a:latin typeface="Verdana"/>
                <a:cs typeface="Verdana"/>
              </a:rPr>
              <a:t>Machine</a:t>
            </a:r>
            <a:r>
              <a:rPr sz="2950" spc="-360" dirty="0">
                <a:solidFill>
                  <a:srgbClr val="091E42"/>
                </a:solidFill>
                <a:latin typeface="Verdana"/>
                <a:cs typeface="Verdana"/>
              </a:rPr>
              <a:t> </a:t>
            </a:r>
            <a:r>
              <a:rPr sz="2950" spc="-175" dirty="0">
                <a:solidFill>
                  <a:srgbClr val="091E42"/>
                </a:solidFill>
                <a:latin typeface="Verdana"/>
                <a:cs typeface="Verdana"/>
              </a:rPr>
              <a:t>learning</a:t>
            </a:r>
            <a:r>
              <a:rPr sz="2950" spc="-355" dirty="0">
                <a:solidFill>
                  <a:srgbClr val="091E42"/>
                </a:solidFill>
                <a:latin typeface="Verdana"/>
                <a:cs typeface="Verdana"/>
              </a:rPr>
              <a:t> </a:t>
            </a:r>
            <a:r>
              <a:rPr sz="2950" spc="-155" dirty="0">
                <a:solidFill>
                  <a:srgbClr val="091E42"/>
                </a:solidFill>
                <a:latin typeface="Verdana"/>
                <a:cs typeface="Verdana"/>
              </a:rPr>
              <a:t>can</a:t>
            </a:r>
            <a:r>
              <a:rPr sz="2950" spc="-355" dirty="0">
                <a:solidFill>
                  <a:srgbClr val="091E42"/>
                </a:solidFill>
                <a:latin typeface="Verdana"/>
                <a:cs typeface="Verdana"/>
              </a:rPr>
              <a:t> </a:t>
            </a:r>
            <a:r>
              <a:rPr sz="2950" spc="-130" dirty="0">
                <a:solidFill>
                  <a:srgbClr val="091E42"/>
                </a:solidFill>
                <a:latin typeface="Verdana"/>
                <a:cs typeface="Verdana"/>
              </a:rPr>
              <a:t>be</a:t>
            </a:r>
            <a:r>
              <a:rPr sz="2950" spc="-355" dirty="0">
                <a:solidFill>
                  <a:srgbClr val="091E42"/>
                </a:solidFill>
                <a:latin typeface="Verdana"/>
                <a:cs typeface="Verdana"/>
              </a:rPr>
              <a:t> </a:t>
            </a:r>
            <a:r>
              <a:rPr sz="2950" spc="-135" dirty="0">
                <a:solidFill>
                  <a:srgbClr val="091E42"/>
                </a:solidFill>
                <a:latin typeface="Verdana"/>
                <a:cs typeface="Verdana"/>
              </a:rPr>
              <a:t>slow</a:t>
            </a:r>
            <a:endParaRPr sz="2950">
              <a:latin typeface="Verdana"/>
              <a:cs typeface="Verdana"/>
            </a:endParaRPr>
          </a:p>
          <a:p>
            <a:pPr marL="850265" indent="-356235">
              <a:lnSpc>
                <a:spcPct val="100000"/>
              </a:lnSpc>
              <a:spcBef>
                <a:spcPts val="254"/>
              </a:spcBef>
              <a:buSzPct val="74576"/>
              <a:buChar char="•"/>
              <a:tabLst>
                <a:tab pos="850265" algn="l"/>
                <a:tab pos="850900" algn="l"/>
              </a:tabLst>
            </a:pPr>
            <a:r>
              <a:rPr sz="2950" spc="-200" dirty="0">
                <a:solidFill>
                  <a:srgbClr val="091E42"/>
                </a:solidFill>
                <a:latin typeface="Verdana"/>
                <a:cs typeface="Verdana"/>
              </a:rPr>
              <a:t>Trade</a:t>
            </a:r>
            <a:r>
              <a:rPr sz="2950" spc="-355" dirty="0">
                <a:solidFill>
                  <a:srgbClr val="091E42"/>
                </a:solidFill>
                <a:latin typeface="Verdana"/>
                <a:cs typeface="Verdana"/>
              </a:rPr>
              <a:t> </a:t>
            </a:r>
            <a:r>
              <a:rPr sz="2950" spc="-70" dirty="0">
                <a:solidFill>
                  <a:srgbClr val="091E42"/>
                </a:solidFill>
                <a:latin typeface="Verdana"/>
                <a:cs typeface="Verdana"/>
              </a:rPr>
              <a:t>off</a:t>
            </a:r>
            <a:r>
              <a:rPr sz="2950" spc="-355" dirty="0">
                <a:solidFill>
                  <a:srgbClr val="091E42"/>
                </a:solidFill>
                <a:latin typeface="Verdana"/>
                <a:cs typeface="Verdana"/>
              </a:rPr>
              <a:t> </a:t>
            </a:r>
            <a:r>
              <a:rPr sz="2950" spc="-160" dirty="0">
                <a:solidFill>
                  <a:srgbClr val="091E42"/>
                </a:solidFill>
                <a:latin typeface="Verdana"/>
                <a:cs typeface="Verdana"/>
              </a:rPr>
              <a:t>computing</a:t>
            </a:r>
            <a:r>
              <a:rPr sz="2950" spc="-355" dirty="0">
                <a:solidFill>
                  <a:srgbClr val="091E42"/>
                </a:solidFill>
                <a:latin typeface="Verdana"/>
                <a:cs typeface="Verdana"/>
              </a:rPr>
              <a:t> </a:t>
            </a:r>
            <a:r>
              <a:rPr sz="2950" spc="-204" dirty="0">
                <a:solidFill>
                  <a:srgbClr val="091E42"/>
                </a:solidFill>
                <a:latin typeface="Verdana"/>
                <a:cs typeface="Verdana"/>
              </a:rPr>
              <a:t>power,</a:t>
            </a:r>
            <a:r>
              <a:rPr sz="2950" spc="-350" dirty="0">
                <a:solidFill>
                  <a:srgbClr val="091E42"/>
                </a:solidFill>
                <a:latin typeface="Verdana"/>
                <a:cs typeface="Verdana"/>
              </a:rPr>
              <a:t> </a:t>
            </a:r>
            <a:r>
              <a:rPr sz="2950" spc="-120" dirty="0">
                <a:solidFill>
                  <a:srgbClr val="091E42"/>
                </a:solidFill>
                <a:latin typeface="Verdana"/>
                <a:cs typeface="Verdana"/>
              </a:rPr>
              <a:t>cost</a:t>
            </a:r>
            <a:r>
              <a:rPr sz="2950" spc="-355" dirty="0">
                <a:solidFill>
                  <a:srgbClr val="091E42"/>
                </a:solidFill>
                <a:latin typeface="Verdana"/>
                <a:cs typeface="Verdana"/>
              </a:rPr>
              <a:t> </a:t>
            </a:r>
            <a:r>
              <a:rPr sz="2950" spc="-195" dirty="0">
                <a:solidFill>
                  <a:srgbClr val="091E42"/>
                </a:solidFill>
                <a:latin typeface="Verdana"/>
                <a:cs typeface="Verdana"/>
              </a:rPr>
              <a:t>and</a:t>
            </a:r>
            <a:r>
              <a:rPr sz="2950" spc="-355" dirty="0">
                <a:solidFill>
                  <a:srgbClr val="091E42"/>
                </a:solidFill>
                <a:latin typeface="Verdana"/>
                <a:cs typeface="Verdana"/>
              </a:rPr>
              <a:t> </a:t>
            </a:r>
            <a:r>
              <a:rPr sz="2950" spc="-170" dirty="0">
                <a:solidFill>
                  <a:srgbClr val="091E42"/>
                </a:solidFill>
                <a:latin typeface="Verdana"/>
                <a:cs typeface="Verdana"/>
              </a:rPr>
              <a:t>performance</a:t>
            </a:r>
            <a:endParaRPr sz="2950">
              <a:latin typeface="Verdana"/>
              <a:cs typeface="Verdana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7034205" y="6743115"/>
            <a:ext cx="7666355" cy="3397250"/>
          </a:xfrm>
          <a:prstGeom prst="rect">
            <a:avLst/>
          </a:prstGeom>
        </p:spPr>
        <p:txBody>
          <a:bodyPr vert="horz" wrap="square" lIns="0" tIns="438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45"/>
              </a:spcBef>
            </a:pPr>
            <a:r>
              <a:rPr sz="2950" b="1" spc="-290" dirty="0">
                <a:solidFill>
                  <a:srgbClr val="0052CC"/>
                </a:solidFill>
                <a:latin typeface="Verdana"/>
                <a:cs typeface="Verdana"/>
              </a:rPr>
              <a:t>Security</a:t>
            </a:r>
            <a:endParaRPr sz="2950">
              <a:latin typeface="Verdana"/>
              <a:cs typeface="Verdana"/>
            </a:endParaRPr>
          </a:p>
          <a:p>
            <a:pPr marL="850265" indent="-356235">
              <a:lnSpc>
                <a:spcPct val="100000"/>
              </a:lnSpc>
              <a:spcBef>
                <a:spcPts val="254"/>
              </a:spcBef>
              <a:buSzPct val="74576"/>
              <a:buChar char="•"/>
              <a:tabLst>
                <a:tab pos="850265" algn="l"/>
                <a:tab pos="850900" algn="l"/>
              </a:tabLst>
            </a:pPr>
            <a:r>
              <a:rPr sz="2950" spc="-320" dirty="0">
                <a:solidFill>
                  <a:srgbClr val="091E42"/>
                </a:solidFill>
                <a:latin typeface="Verdana"/>
                <a:cs typeface="Verdana"/>
              </a:rPr>
              <a:t>Is </a:t>
            </a:r>
            <a:r>
              <a:rPr sz="2950" spc="-175" dirty="0">
                <a:solidFill>
                  <a:srgbClr val="091E42"/>
                </a:solidFill>
                <a:latin typeface="Verdana"/>
                <a:cs typeface="Verdana"/>
              </a:rPr>
              <a:t>the </a:t>
            </a:r>
            <a:r>
              <a:rPr sz="2950" spc="-160" dirty="0">
                <a:solidFill>
                  <a:srgbClr val="091E42"/>
                </a:solidFill>
                <a:latin typeface="Verdana"/>
                <a:cs typeface="Verdana"/>
              </a:rPr>
              <a:t>service </a:t>
            </a:r>
            <a:r>
              <a:rPr sz="2950" spc="-100" dirty="0">
                <a:solidFill>
                  <a:srgbClr val="091E42"/>
                </a:solidFill>
                <a:latin typeface="Verdana"/>
                <a:cs typeface="Verdana"/>
              </a:rPr>
              <a:t>public</a:t>
            </a:r>
            <a:r>
              <a:rPr sz="2950" spc="-775" dirty="0">
                <a:solidFill>
                  <a:srgbClr val="091E42"/>
                </a:solidFill>
                <a:latin typeface="Verdana"/>
                <a:cs typeface="Verdana"/>
              </a:rPr>
              <a:t> </a:t>
            </a:r>
            <a:r>
              <a:rPr sz="2950" spc="-135" dirty="0">
                <a:solidFill>
                  <a:srgbClr val="091E42"/>
                </a:solidFill>
                <a:latin typeface="Verdana"/>
                <a:cs typeface="Verdana"/>
              </a:rPr>
              <a:t>facing?</a:t>
            </a:r>
            <a:endParaRPr sz="2950">
              <a:latin typeface="Verdana"/>
              <a:cs typeface="Verdana"/>
            </a:endParaRPr>
          </a:p>
          <a:p>
            <a:pPr marL="850265" indent="-356235">
              <a:lnSpc>
                <a:spcPct val="100000"/>
              </a:lnSpc>
              <a:spcBef>
                <a:spcPts val="254"/>
              </a:spcBef>
              <a:buSzPct val="74576"/>
              <a:buChar char="•"/>
              <a:tabLst>
                <a:tab pos="850265" algn="l"/>
                <a:tab pos="850900" algn="l"/>
              </a:tabLst>
            </a:pPr>
            <a:r>
              <a:rPr sz="2950" spc="-105" dirty="0">
                <a:solidFill>
                  <a:srgbClr val="091E42"/>
                </a:solidFill>
                <a:latin typeface="Verdana"/>
                <a:cs typeface="Verdana"/>
              </a:rPr>
              <a:t>Make</a:t>
            </a:r>
            <a:r>
              <a:rPr sz="2950" spc="-355" dirty="0">
                <a:solidFill>
                  <a:srgbClr val="091E42"/>
                </a:solidFill>
                <a:latin typeface="Verdana"/>
                <a:cs typeface="Verdana"/>
              </a:rPr>
              <a:t> </a:t>
            </a:r>
            <a:r>
              <a:rPr sz="2950" spc="-210" dirty="0">
                <a:solidFill>
                  <a:srgbClr val="091E42"/>
                </a:solidFill>
                <a:latin typeface="Verdana"/>
                <a:cs typeface="Verdana"/>
              </a:rPr>
              <a:t>sure</a:t>
            </a:r>
            <a:r>
              <a:rPr sz="2950" spc="-355" dirty="0">
                <a:solidFill>
                  <a:srgbClr val="091E42"/>
                </a:solidFill>
                <a:latin typeface="Verdana"/>
                <a:cs typeface="Verdana"/>
              </a:rPr>
              <a:t> </a:t>
            </a:r>
            <a:r>
              <a:rPr sz="2950" spc="-225" dirty="0">
                <a:solidFill>
                  <a:srgbClr val="091E42"/>
                </a:solidFill>
                <a:latin typeface="Verdana"/>
                <a:cs typeface="Verdana"/>
              </a:rPr>
              <a:t>any</a:t>
            </a:r>
            <a:r>
              <a:rPr sz="2950" spc="-355" dirty="0">
                <a:solidFill>
                  <a:srgbClr val="091E42"/>
                </a:solidFill>
                <a:latin typeface="Verdana"/>
                <a:cs typeface="Verdana"/>
              </a:rPr>
              <a:t> </a:t>
            </a:r>
            <a:r>
              <a:rPr sz="2950" spc="-165" dirty="0">
                <a:solidFill>
                  <a:srgbClr val="091E42"/>
                </a:solidFill>
                <a:latin typeface="Verdana"/>
                <a:cs typeface="Verdana"/>
              </a:rPr>
              <a:t>output</a:t>
            </a:r>
            <a:r>
              <a:rPr sz="2950" spc="-350" dirty="0">
                <a:solidFill>
                  <a:srgbClr val="091E42"/>
                </a:solidFill>
                <a:latin typeface="Verdana"/>
                <a:cs typeface="Verdana"/>
              </a:rPr>
              <a:t> </a:t>
            </a:r>
            <a:r>
              <a:rPr sz="2950" spc="-145" dirty="0">
                <a:solidFill>
                  <a:srgbClr val="091E42"/>
                </a:solidFill>
                <a:latin typeface="Verdana"/>
                <a:cs typeface="Verdana"/>
              </a:rPr>
              <a:t>is</a:t>
            </a:r>
            <a:r>
              <a:rPr sz="2950" spc="-355" dirty="0">
                <a:solidFill>
                  <a:srgbClr val="091E42"/>
                </a:solidFill>
                <a:latin typeface="Verdana"/>
                <a:cs typeface="Verdana"/>
              </a:rPr>
              <a:t> </a:t>
            </a:r>
            <a:r>
              <a:rPr sz="2950" spc="-120" dirty="0">
                <a:solidFill>
                  <a:srgbClr val="091E42"/>
                </a:solidFill>
                <a:latin typeface="Verdana"/>
                <a:cs typeface="Verdana"/>
              </a:rPr>
              <a:t>GDPR</a:t>
            </a:r>
            <a:r>
              <a:rPr sz="2950" spc="-355" dirty="0">
                <a:solidFill>
                  <a:srgbClr val="091E42"/>
                </a:solidFill>
                <a:latin typeface="Verdana"/>
                <a:cs typeface="Verdana"/>
              </a:rPr>
              <a:t> </a:t>
            </a:r>
            <a:r>
              <a:rPr sz="2950" spc="-155" dirty="0">
                <a:solidFill>
                  <a:srgbClr val="091E42"/>
                </a:solidFill>
                <a:latin typeface="Verdana"/>
                <a:cs typeface="Verdana"/>
              </a:rPr>
              <a:t>compliant</a:t>
            </a:r>
            <a:endParaRPr sz="295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091E42"/>
              </a:buClr>
              <a:buFont typeface="Verdana"/>
              <a:buChar char="•"/>
            </a:pPr>
            <a:endParaRPr sz="3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950" b="1" spc="-345" dirty="0">
                <a:solidFill>
                  <a:srgbClr val="0052CC"/>
                </a:solidFill>
                <a:latin typeface="Verdana"/>
                <a:cs typeface="Verdana"/>
              </a:rPr>
              <a:t>Measurement</a:t>
            </a:r>
            <a:endParaRPr sz="2950">
              <a:latin typeface="Verdana"/>
              <a:cs typeface="Verdana"/>
            </a:endParaRPr>
          </a:p>
          <a:p>
            <a:pPr marL="850265" indent="-356235">
              <a:lnSpc>
                <a:spcPct val="100000"/>
              </a:lnSpc>
              <a:spcBef>
                <a:spcPts val="250"/>
              </a:spcBef>
              <a:buSzPct val="74576"/>
              <a:buChar char="•"/>
              <a:tabLst>
                <a:tab pos="850265" algn="l"/>
                <a:tab pos="850900" algn="l"/>
              </a:tabLst>
            </a:pPr>
            <a:r>
              <a:rPr sz="2950" spc="-140" dirty="0">
                <a:solidFill>
                  <a:srgbClr val="091E42"/>
                </a:solidFill>
                <a:latin typeface="Verdana"/>
                <a:cs typeface="Verdana"/>
              </a:rPr>
              <a:t>What</a:t>
            </a:r>
            <a:r>
              <a:rPr sz="2950" spc="-360" dirty="0">
                <a:solidFill>
                  <a:srgbClr val="091E42"/>
                </a:solidFill>
                <a:latin typeface="Verdana"/>
                <a:cs typeface="Verdana"/>
              </a:rPr>
              <a:t> </a:t>
            </a:r>
            <a:r>
              <a:rPr sz="2950" spc="-160" dirty="0">
                <a:solidFill>
                  <a:srgbClr val="091E42"/>
                </a:solidFill>
                <a:latin typeface="Verdana"/>
                <a:cs typeface="Verdana"/>
              </a:rPr>
              <a:t>metric</a:t>
            </a:r>
            <a:r>
              <a:rPr sz="2950" spc="-360" dirty="0">
                <a:solidFill>
                  <a:srgbClr val="091E42"/>
                </a:solidFill>
                <a:latin typeface="Verdana"/>
                <a:cs typeface="Verdana"/>
              </a:rPr>
              <a:t> </a:t>
            </a:r>
            <a:r>
              <a:rPr sz="2950" spc="-204" dirty="0">
                <a:solidFill>
                  <a:srgbClr val="091E42"/>
                </a:solidFill>
                <a:latin typeface="Verdana"/>
                <a:cs typeface="Verdana"/>
              </a:rPr>
              <a:t>are</a:t>
            </a:r>
            <a:r>
              <a:rPr sz="2950" spc="-360" dirty="0">
                <a:solidFill>
                  <a:srgbClr val="091E42"/>
                </a:solidFill>
                <a:latin typeface="Verdana"/>
                <a:cs typeface="Verdana"/>
              </a:rPr>
              <a:t> </a:t>
            </a:r>
            <a:r>
              <a:rPr sz="2950" spc="-204" dirty="0">
                <a:solidFill>
                  <a:srgbClr val="091E42"/>
                </a:solidFill>
                <a:latin typeface="Verdana"/>
                <a:cs typeface="Verdana"/>
              </a:rPr>
              <a:t>you</a:t>
            </a:r>
            <a:r>
              <a:rPr sz="2950" spc="-355" dirty="0">
                <a:solidFill>
                  <a:srgbClr val="091E42"/>
                </a:solidFill>
                <a:latin typeface="Verdana"/>
                <a:cs typeface="Verdana"/>
              </a:rPr>
              <a:t> </a:t>
            </a:r>
            <a:r>
              <a:rPr sz="2950" spc="-190" dirty="0">
                <a:solidFill>
                  <a:srgbClr val="091E42"/>
                </a:solidFill>
                <a:latin typeface="Verdana"/>
                <a:cs typeface="Verdana"/>
              </a:rPr>
              <a:t>aiming</a:t>
            </a:r>
            <a:r>
              <a:rPr sz="2950" spc="-360" dirty="0">
                <a:solidFill>
                  <a:srgbClr val="091E42"/>
                </a:solidFill>
                <a:latin typeface="Verdana"/>
                <a:cs typeface="Verdana"/>
              </a:rPr>
              <a:t> </a:t>
            </a:r>
            <a:r>
              <a:rPr sz="2950" spc="-125" dirty="0">
                <a:solidFill>
                  <a:srgbClr val="091E42"/>
                </a:solidFill>
                <a:latin typeface="Verdana"/>
                <a:cs typeface="Verdana"/>
              </a:rPr>
              <a:t>to</a:t>
            </a:r>
            <a:r>
              <a:rPr sz="2950" spc="-360" dirty="0">
                <a:solidFill>
                  <a:srgbClr val="091E42"/>
                </a:solidFill>
                <a:latin typeface="Verdana"/>
                <a:cs typeface="Verdana"/>
              </a:rPr>
              <a:t> </a:t>
            </a:r>
            <a:r>
              <a:rPr sz="2950" spc="-245" dirty="0">
                <a:solidFill>
                  <a:srgbClr val="091E42"/>
                </a:solidFill>
                <a:latin typeface="Verdana"/>
                <a:cs typeface="Verdana"/>
              </a:rPr>
              <a:t>move?</a:t>
            </a:r>
            <a:endParaRPr sz="2950">
              <a:latin typeface="Verdana"/>
              <a:cs typeface="Verdana"/>
            </a:endParaRPr>
          </a:p>
          <a:p>
            <a:pPr marL="850265" indent="-356235">
              <a:lnSpc>
                <a:spcPct val="100000"/>
              </a:lnSpc>
              <a:spcBef>
                <a:spcPts val="254"/>
              </a:spcBef>
              <a:buSzPct val="74576"/>
              <a:buChar char="•"/>
              <a:tabLst>
                <a:tab pos="850265" algn="l"/>
                <a:tab pos="850900" algn="l"/>
              </a:tabLst>
            </a:pPr>
            <a:r>
              <a:rPr sz="2950" spc="-210" dirty="0">
                <a:solidFill>
                  <a:srgbClr val="091E42"/>
                </a:solidFill>
                <a:latin typeface="Verdana"/>
                <a:cs typeface="Verdana"/>
              </a:rPr>
              <a:t>Important </a:t>
            </a:r>
            <a:r>
              <a:rPr sz="2950" spc="-135" dirty="0">
                <a:solidFill>
                  <a:srgbClr val="091E42"/>
                </a:solidFill>
                <a:latin typeface="Verdana"/>
                <a:cs typeface="Verdana"/>
              </a:rPr>
              <a:t>for </a:t>
            </a:r>
            <a:r>
              <a:rPr sz="2950" spc="-190" dirty="0">
                <a:solidFill>
                  <a:srgbClr val="091E42"/>
                </a:solidFill>
                <a:latin typeface="Verdana"/>
                <a:cs typeface="Verdana"/>
              </a:rPr>
              <a:t>demonstrated</a:t>
            </a:r>
            <a:r>
              <a:rPr sz="2950" spc="-735" dirty="0">
                <a:solidFill>
                  <a:srgbClr val="091E42"/>
                </a:solidFill>
                <a:latin typeface="Verdana"/>
                <a:cs typeface="Verdana"/>
              </a:rPr>
              <a:t> </a:t>
            </a:r>
            <a:r>
              <a:rPr sz="2950" spc="-210" dirty="0">
                <a:solidFill>
                  <a:srgbClr val="091E42"/>
                </a:solidFill>
                <a:latin typeface="Verdana"/>
                <a:cs typeface="Verdana"/>
              </a:rPr>
              <a:t>value</a:t>
            </a:r>
            <a:endParaRPr sz="2950">
              <a:latin typeface="Verdana"/>
              <a:cs typeface="Verdana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6437929" y="2512708"/>
            <a:ext cx="377190" cy="377190"/>
          </a:xfrm>
          <a:custGeom>
            <a:avLst/>
            <a:gdLst/>
            <a:ahLst/>
            <a:cxnLst/>
            <a:rect l="l" t="t" r="r" b="b"/>
            <a:pathLst>
              <a:path w="377190" h="377189">
                <a:moveTo>
                  <a:pt x="188475" y="0"/>
                </a:moveTo>
                <a:lnTo>
                  <a:pt x="138372" y="6733"/>
                </a:lnTo>
                <a:lnTo>
                  <a:pt x="93349" y="25735"/>
                </a:lnTo>
                <a:lnTo>
                  <a:pt x="55203" y="55207"/>
                </a:lnTo>
                <a:lnTo>
                  <a:pt x="25732" y="93353"/>
                </a:lnTo>
                <a:lnTo>
                  <a:pt x="6732" y="138375"/>
                </a:lnTo>
                <a:lnTo>
                  <a:pt x="0" y="188475"/>
                </a:lnTo>
                <a:lnTo>
                  <a:pt x="6732" y="238583"/>
                </a:lnTo>
                <a:lnTo>
                  <a:pt x="25732" y="283607"/>
                </a:lnTo>
                <a:lnTo>
                  <a:pt x="55203" y="321751"/>
                </a:lnTo>
                <a:lnTo>
                  <a:pt x="93349" y="351221"/>
                </a:lnTo>
                <a:lnTo>
                  <a:pt x="138372" y="370219"/>
                </a:lnTo>
                <a:lnTo>
                  <a:pt x="188475" y="376951"/>
                </a:lnTo>
                <a:lnTo>
                  <a:pt x="238583" y="370219"/>
                </a:lnTo>
                <a:lnTo>
                  <a:pt x="283607" y="351221"/>
                </a:lnTo>
                <a:lnTo>
                  <a:pt x="321751" y="321751"/>
                </a:lnTo>
                <a:lnTo>
                  <a:pt x="343021" y="294221"/>
                </a:lnTo>
                <a:lnTo>
                  <a:pt x="202307" y="294221"/>
                </a:lnTo>
                <a:lnTo>
                  <a:pt x="196172" y="288085"/>
                </a:lnTo>
                <a:lnTo>
                  <a:pt x="195145" y="285404"/>
                </a:lnTo>
                <a:lnTo>
                  <a:pt x="195145" y="280033"/>
                </a:lnTo>
                <a:lnTo>
                  <a:pt x="196172" y="277363"/>
                </a:lnTo>
                <a:lnTo>
                  <a:pt x="274578" y="198946"/>
                </a:lnTo>
                <a:lnTo>
                  <a:pt x="71327" y="198946"/>
                </a:lnTo>
                <a:lnTo>
                  <a:pt x="66636" y="194266"/>
                </a:lnTo>
                <a:lnTo>
                  <a:pt x="66636" y="182696"/>
                </a:lnTo>
                <a:lnTo>
                  <a:pt x="71327" y="178005"/>
                </a:lnTo>
                <a:lnTo>
                  <a:pt x="274578" y="178005"/>
                </a:lnTo>
                <a:lnTo>
                  <a:pt x="194119" y="97557"/>
                </a:lnTo>
                <a:lnTo>
                  <a:pt x="194119" y="90939"/>
                </a:lnTo>
                <a:lnTo>
                  <a:pt x="202307" y="82740"/>
                </a:lnTo>
                <a:lnTo>
                  <a:pt x="343022" y="82740"/>
                </a:lnTo>
                <a:lnTo>
                  <a:pt x="321751" y="55207"/>
                </a:lnTo>
                <a:lnTo>
                  <a:pt x="283607" y="25735"/>
                </a:lnTo>
                <a:lnTo>
                  <a:pt x="238583" y="6733"/>
                </a:lnTo>
                <a:lnTo>
                  <a:pt x="188475" y="0"/>
                </a:lnTo>
                <a:close/>
              </a:path>
              <a:path w="377190" h="377189">
                <a:moveTo>
                  <a:pt x="343022" y="82740"/>
                </a:moveTo>
                <a:lnTo>
                  <a:pt x="208925" y="82740"/>
                </a:lnTo>
                <a:lnTo>
                  <a:pt x="308220" y="182036"/>
                </a:lnTo>
                <a:lnTo>
                  <a:pt x="308985" y="183198"/>
                </a:lnTo>
                <a:lnTo>
                  <a:pt x="310576" y="187041"/>
                </a:lnTo>
                <a:lnTo>
                  <a:pt x="310576" y="189931"/>
                </a:lnTo>
                <a:lnTo>
                  <a:pt x="308985" y="193763"/>
                </a:lnTo>
                <a:lnTo>
                  <a:pt x="308220" y="194915"/>
                </a:lnTo>
                <a:lnTo>
                  <a:pt x="208925" y="294221"/>
                </a:lnTo>
                <a:lnTo>
                  <a:pt x="343021" y="294221"/>
                </a:lnTo>
                <a:lnTo>
                  <a:pt x="351221" y="283607"/>
                </a:lnTo>
                <a:lnTo>
                  <a:pt x="370219" y="238583"/>
                </a:lnTo>
                <a:lnTo>
                  <a:pt x="376951" y="188475"/>
                </a:lnTo>
                <a:lnTo>
                  <a:pt x="370219" y="138375"/>
                </a:lnTo>
                <a:lnTo>
                  <a:pt x="351221" y="93353"/>
                </a:lnTo>
                <a:lnTo>
                  <a:pt x="343022" y="82740"/>
                </a:lnTo>
                <a:close/>
              </a:path>
            </a:pathLst>
          </a:custGeom>
          <a:solidFill>
            <a:srgbClr val="2438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437929" y="4921012"/>
            <a:ext cx="377190" cy="377190"/>
          </a:xfrm>
          <a:custGeom>
            <a:avLst/>
            <a:gdLst/>
            <a:ahLst/>
            <a:cxnLst/>
            <a:rect l="l" t="t" r="r" b="b"/>
            <a:pathLst>
              <a:path w="377190" h="377189">
                <a:moveTo>
                  <a:pt x="188475" y="0"/>
                </a:moveTo>
                <a:lnTo>
                  <a:pt x="138372" y="6733"/>
                </a:lnTo>
                <a:lnTo>
                  <a:pt x="93349" y="25735"/>
                </a:lnTo>
                <a:lnTo>
                  <a:pt x="55203" y="55209"/>
                </a:lnTo>
                <a:lnTo>
                  <a:pt x="25732" y="93356"/>
                </a:lnTo>
                <a:lnTo>
                  <a:pt x="6732" y="138381"/>
                </a:lnTo>
                <a:lnTo>
                  <a:pt x="0" y="188486"/>
                </a:lnTo>
                <a:lnTo>
                  <a:pt x="6732" y="238590"/>
                </a:lnTo>
                <a:lnTo>
                  <a:pt x="25732" y="283613"/>
                </a:lnTo>
                <a:lnTo>
                  <a:pt x="55203" y="321758"/>
                </a:lnTo>
                <a:lnTo>
                  <a:pt x="93349" y="351229"/>
                </a:lnTo>
                <a:lnTo>
                  <a:pt x="138372" y="370229"/>
                </a:lnTo>
                <a:lnTo>
                  <a:pt x="188475" y="376962"/>
                </a:lnTo>
                <a:lnTo>
                  <a:pt x="238583" y="370229"/>
                </a:lnTo>
                <a:lnTo>
                  <a:pt x="283607" y="351229"/>
                </a:lnTo>
                <a:lnTo>
                  <a:pt x="321751" y="321758"/>
                </a:lnTo>
                <a:lnTo>
                  <a:pt x="343025" y="294221"/>
                </a:lnTo>
                <a:lnTo>
                  <a:pt x="202307" y="294221"/>
                </a:lnTo>
                <a:lnTo>
                  <a:pt x="196172" y="288085"/>
                </a:lnTo>
                <a:lnTo>
                  <a:pt x="195145" y="285404"/>
                </a:lnTo>
                <a:lnTo>
                  <a:pt x="195145" y="280033"/>
                </a:lnTo>
                <a:lnTo>
                  <a:pt x="196172" y="277363"/>
                </a:lnTo>
                <a:lnTo>
                  <a:pt x="274578" y="198957"/>
                </a:lnTo>
                <a:lnTo>
                  <a:pt x="71327" y="198957"/>
                </a:lnTo>
                <a:lnTo>
                  <a:pt x="66636" y="194266"/>
                </a:lnTo>
                <a:lnTo>
                  <a:pt x="66636" y="182696"/>
                </a:lnTo>
                <a:lnTo>
                  <a:pt x="71327" y="178005"/>
                </a:lnTo>
                <a:lnTo>
                  <a:pt x="274578" y="178005"/>
                </a:lnTo>
                <a:lnTo>
                  <a:pt x="194119" y="97557"/>
                </a:lnTo>
                <a:lnTo>
                  <a:pt x="194119" y="90939"/>
                </a:lnTo>
                <a:lnTo>
                  <a:pt x="202307" y="82751"/>
                </a:lnTo>
                <a:lnTo>
                  <a:pt x="343028" y="82751"/>
                </a:lnTo>
                <a:lnTo>
                  <a:pt x="321751" y="55209"/>
                </a:lnTo>
                <a:lnTo>
                  <a:pt x="283607" y="25735"/>
                </a:lnTo>
                <a:lnTo>
                  <a:pt x="238583" y="6733"/>
                </a:lnTo>
                <a:lnTo>
                  <a:pt x="188475" y="0"/>
                </a:lnTo>
                <a:close/>
              </a:path>
              <a:path w="377190" h="377189">
                <a:moveTo>
                  <a:pt x="343028" y="82751"/>
                </a:moveTo>
                <a:lnTo>
                  <a:pt x="208925" y="82751"/>
                </a:lnTo>
                <a:lnTo>
                  <a:pt x="308220" y="182036"/>
                </a:lnTo>
                <a:lnTo>
                  <a:pt x="308985" y="183188"/>
                </a:lnTo>
                <a:lnTo>
                  <a:pt x="310576" y="187041"/>
                </a:lnTo>
                <a:lnTo>
                  <a:pt x="310576" y="189931"/>
                </a:lnTo>
                <a:lnTo>
                  <a:pt x="308985" y="193763"/>
                </a:lnTo>
                <a:lnTo>
                  <a:pt x="308220" y="194926"/>
                </a:lnTo>
                <a:lnTo>
                  <a:pt x="208925" y="294221"/>
                </a:lnTo>
                <a:lnTo>
                  <a:pt x="343025" y="294221"/>
                </a:lnTo>
                <a:lnTo>
                  <a:pt x="351221" y="283613"/>
                </a:lnTo>
                <a:lnTo>
                  <a:pt x="370219" y="238590"/>
                </a:lnTo>
                <a:lnTo>
                  <a:pt x="376951" y="188486"/>
                </a:lnTo>
                <a:lnTo>
                  <a:pt x="370219" y="138381"/>
                </a:lnTo>
                <a:lnTo>
                  <a:pt x="351221" y="93356"/>
                </a:lnTo>
                <a:lnTo>
                  <a:pt x="343028" y="82751"/>
                </a:lnTo>
                <a:close/>
              </a:path>
            </a:pathLst>
          </a:custGeom>
          <a:solidFill>
            <a:srgbClr val="2438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6437929" y="6847665"/>
            <a:ext cx="377190" cy="377190"/>
          </a:xfrm>
          <a:custGeom>
            <a:avLst/>
            <a:gdLst/>
            <a:ahLst/>
            <a:cxnLst/>
            <a:rect l="l" t="t" r="r" b="b"/>
            <a:pathLst>
              <a:path w="377190" h="377190">
                <a:moveTo>
                  <a:pt x="188475" y="0"/>
                </a:moveTo>
                <a:lnTo>
                  <a:pt x="138372" y="6732"/>
                </a:lnTo>
                <a:lnTo>
                  <a:pt x="93349" y="25732"/>
                </a:lnTo>
                <a:lnTo>
                  <a:pt x="55203" y="55203"/>
                </a:lnTo>
                <a:lnTo>
                  <a:pt x="25732" y="93349"/>
                </a:lnTo>
                <a:lnTo>
                  <a:pt x="6732" y="138372"/>
                </a:lnTo>
                <a:lnTo>
                  <a:pt x="0" y="188475"/>
                </a:lnTo>
                <a:lnTo>
                  <a:pt x="6732" y="238579"/>
                </a:lnTo>
                <a:lnTo>
                  <a:pt x="25732" y="283602"/>
                </a:lnTo>
                <a:lnTo>
                  <a:pt x="55203" y="321748"/>
                </a:lnTo>
                <a:lnTo>
                  <a:pt x="93349" y="351219"/>
                </a:lnTo>
                <a:lnTo>
                  <a:pt x="138372" y="370219"/>
                </a:lnTo>
                <a:lnTo>
                  <a:pt x="188475" y="376951"/>
                </a:lnTo>
                <a:lnTo>
                  <a:pt x="238583" y="370219"/>
                </a:lnTo>
                <a:lnTo>
                  <a:pt x="283607" y="351219"/>
                </a:lnTo>
                <a:lnTo>
                  <a:pt x="321751" y="321748"/>
                </a:lnTo>
                <a:lnTo>
                  <a:pt x="343025" y="294210"/>
                </a:lnTo>
                <a:lnTo>
                  <a:pt x="202307" y="294210"/>
                </a:lnTo>
                <a:lnTo>
                  <a:pt x="196172" y="288074"/>
                </a:lnTo>
                <a:lnTo>
                  <a:pt x="195145" y="285394"/>
                </a:lnTo>
                <a:lnTo>
                  <a:pt x="195145" y="280033"/>
                </a:lnTo>
                <a:lnTo>
                  <a:pt x="196172" y="277352"/>
                </a:lnTo>
                <a:lnTo>
                  <a:pt x="274578" y="198946"/>
                </a:lnTo>
                <a:lnTo>
                  <a:pt x="71327" y="198946"/>
                </a:lnTo>
                <a:lnTo>
                  <a:pt x="66636" y="194255"/>
                </a:lnTo>
                <a:lnTo>
                  <a:pt x="66636" y="182696"/>
                </a:lnTo>
                <a:lnTo>
                  <a:pt x="71327" y="178005"/>
                </a:lnTo>
                <a:lnTo>
                  <a:pt x="274578" y="178005"/>
                </a:lnTo>
                <a:lnTo>
                  <a:pt x="194119" y="97546"/>
                </a:lnTo>
                <a:lnTo>
                  <a:pt x="194119" y="90929"/>
                </a:lnTo>
                <a:lnTo>
                  <a:pt x="202307" y="82740"/>
                </a:lnTo>
                <a:lnTo>
                  <a:pt x="343025" y="82740"/>
                </a:lnTo>
                <a:lnTo>
                  <a:pt x="321751" y="55203"/>
                </a:lnTo>
                <a:lnTo>
                  <a:pt x="283607" y="25732"/>
                </a:lnTo>
                <a:lnTo>
                  <a:pt x="238583" y="6732"/>
                </a:lnTo>
                <a:lnTo>
                  <a:pt x="188475" y="0"/>
                </a:lnTo>
                <a:close/>
              </a:path>
              <a:path w="377190" h="377190">
                <a:moveTo>
                  <a:pt x="343025" y="82740"/>
                </a:moveTo>
                <a:lnTo>
                  <a:pt x="208925" y="82740"/>
                </a:lnTo>
                <a:lnTo>
                  <a:pt x="308220" y="182036"/>
                </a:lnTo>
                <a:lnTo>
                  <a:pt x="308985" y="183188"/>
                </a:lnTo>
                <a:lnTo>
                  <a:pt x="310576" y="187030"/>
                </a:lnTo>
                <a:lnTo>
                  <a:pt x="310576" y="189920"/>
                </a:lnTo>
                <a:lnTo>
                  <a:pt x="308985" y="193753"/>
                </a:lnTo>
                <a:lnTo>
                  <a:pt x="308220" y="194915"/>
                </a:lnTo>
                <a:lnTo>
                  <a:pt x="208925" y="294210"/>
                </a:lnTo>
                <a:lnTo>
                  <a:pt x="343025" y="294210"/>
                </a:lnTo>
                <a:lnTo>
                  <a:pt x="351221" y="283602"/>
                </a:lnTo>
                <a:lnTo>
                  <a:pt x="370219" y="238579"/>
                </a:lnTo>
                <a:lnTo>
                  <a:pt x="376951" y="188475"/>
                </a:lnTo>
                <a:lnTo>
                  <a:pt x="370219" y="138372"/>
                </a:lnTo>
                <a:lnTo>
                  <a:pt x="351221" y="93349"/>
                </a:lnTo>
                <a:lnTo>
                  <a:pt x="343025" y="82740"/>
                </a:lnTo>
                <a:close/>
              </a:path>
            </a:pathLst>
          </a:custGeom>
          <a:solidFill>
            <a:srgbClr val="2438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6437929" y="8774298"/>
            <a:ext cx="377190" cy="377190"/>
          </a:xfrm>
          <a:custGeom>
            <a:avLst/>
            <a:gdLst/>
            <a:ahLst/>
            <a:cxnLst/>
            <a:rect l="l" t="t" r="r" b="b"/>
            <a:pathLst>
              <a:path w="377190" h="377190">
                <a:moveTo>
                  <a:pt x="188475" y="0"/>
                </a:moveTo>
                <a:lnTo>
                  <a:pt x="138372" y="6733"/>
                </a:lnTo>
                <a:lnTo>
                  <a:pt x="93349" y="25735"/>
                </a:lnTo>
                <a:lnTo>
                  <a:pt x="55203" y="55209"/>
                </a:lnTo>
                <a:lnTo>
                  <a:pt x="25732" y="93356"/>
                </a:lnTo>
                <a:lnTo>
                  <a:pt x="6732" y="138381"/>
                </a:lnTo>
                <a:lnTo>
                  <a:pt x="0" y="188486"/>
                </a:lnTo>
                <a:lnTo>
                  <a:pt x="6732" y="238590"/>
                </a:lnTo>
                <a:lnTo>
                  <a:pt x="25732" y="283613"/>
                </a:lnTo>
                <a:lnTo>
                  <a:pt x="55203" y="321758"/>
                </a:lnTo>
                <a:lnTo>
                  <a:pt x="93349" y="351229"/>
                </a:lnTo>
                <a:lnTo>
                  <a:pt x="138372" y="370229"/>
                </a:lnTo>
                <a:lnTo>
                  <a:pt x="188475" y="376962"/>
                </a:lnTo>
                <a:lnTo>
                  <a:pt x="238583" y="370229"/>
                </a:lnTo>
                <a:lnTo>
                  <a:pt x="283607" y="351229"/>
                </a:lnTo>
                <a:lnTo>
                  <a:pt x="321751" y="321758"/>
                </a:lnTo>
                <a:lnTo>
                  <a:pt x="343025" y="294221"/>
                </a:lnTo>
                <a:lnTo>
                  <a:pt x="202307" y="294221"/>
                </a:lnTo>
                <a:lnTo>
                  <a:pt x="196172" y="288085"/>
                </a:lnTo>
                <a:lnTo>
                  <a:pt x="195145" y="285404"/>
                </a:lnTo>
                <a:lnTo>
                  <a:pt x="195145" y="280043"/>
                </a:lnTo>
                <a:lnTo>
                  <a:pt x="196172" y="277363"/>
                </a:lnTo>
                <a:lnTo>
                  <a:pt x="274578" y="198946"/>
                </a:lnTo>
                <a:lnTo>
                  <a:pt x="71327" y="198946"/>
                </a:lnTo>
                <a:lnTo>
                  <a:pt x="66636" y="194266"/>
                </a:lnTo>
                <a:lnTo>
                  <a:pt x="66636" y="182706"/>
                </a:lnTo>
                <a:lnTo>
                  <a:pt x="71327" y="178015"/>
                </a:lnTo>
                <a:lnTo>
                  <a:pt x="274578" y="178015"/>
                </a:lnTo>
                <a:lnTo>
                  <a:pt x="194119" y="97557"/>
                </a:lnTo>
                <a:lnTo>
                  <a:pt x="194119" y="90939"/>
                </a:lnTo>
                <a:lnTo>
                  <a:pt x="202307" y="82751"/>
                </a:lnTo>
                <a:lnTo>
                  <a:pt x="343028" y="82751"/>
                </a:lnTo>
                <a:lnTo>
                  <a:pt x="321751" y="55209"/>
                </a:lnTo>
                <a:lnTo>
                  <a:pt x="283607" y="25735"/>
                </a:lnTo>
                <a:lnTo>
                  <a:pt x="238583" y="6733"/>
                </a:lnTo>
                <a:lnTo>
                  <a:pt x="188475" y="0"/>
                </a:lnTo>
                <a:close/>
              </a:path>
              <a:path w="377190" h="377190">
                <a:moveTo>
                  <a:pt x="343028" y="82751"/>
                </a:moveTo>
                <a:lnTo>
                  <a:pt x="208925" y="82751"/>
                </a:lnTo>
                <a:lnTo>
                  <a:pt x="308220" y="182046"/>
                </a:lnTo>
                <a:lnTo>
                  <a:pt x="308985" y="183198"/>
                </a:lnTo>
                <a:lnTo>
                  <a:pt x="310576" y="187041"/>
                </a:lnTo>
                <a:lnTo>
                  <a:pt x="310576" y="189931"/>
                </a:lnTo>
                <a:lnTo>
                  <a:pt x="308985" y="193763"/>
                </a:lnTo>
                <a:lnTo>
                  <a:pt x="308220" y="194926"/>
                </a:lnTo>
                <a:lnTo>
                  <a:pt x="208925" y="294221"/>
                </a:lnTo>
                <a:lnTo>
                  <a:pt x="343025" y="294221"/>
                </a:lnTo>
                <a:lnTo>
                  <a:pt x="351221" y="283613"/>
                </a:lnTo>
                <a:lnTo>
                  <a:pt x="370219" y="238590"/>
                </a:lnTo>
                <a:lnTo>
                  <a:pt x="376951" y="188486"/>
                </a:lnTo>
                <a:lnTo>
                  <a:pt x="370219" y="138381"/>
                </a:lnTo>
                <a:lnTo>
                  <a:pt x="351221" y="93356"/>
                </a:lnTo>
                <a:lnTo>
                  <a:pt x="343028" y="82751"/>
                </a:lnTo>
                <a:close/>
              </a:path>
            </a:pathLst>
          </a:custGeom>
          <a:solidFill>
            <a:srgbClr val="243858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233212" y="0"/>
            <a:ext cx="14871065" cy="11308715"/>
          </a:xfrm>
          <a:custGeom>
            <a:avLst/>
            <a:gdLst/>
            <a:ahLst/>
            <a:cxnLst/>
            <a:rect l="l" t="t" r="r" b="b"/>
            <a:pathLst>
              <a:path w="14871065" h="11308715">
                <a:moveTo>
                  <a:pt x="0" y="0"/>
                </a:moveTo>
                <a:lnTo>
                  <a:pt x="14870887" y="0"/>
                </a:lnTo>
                <a:lnTo>
                  <a:pt x="14870887" y="11308556"/>
                </a:lnTo>
                <a:lnTo>
                  <a:pt x="0" y="11308556"/>
                </a:lnTo>
                <a:lnTo>
                  <a:pt x="0" y="0"/>
                </a:lnTo>
                <a:close/>
              </a:path>
            </a:pathLst>
          </a:custGeom>
          <a:solidFill>
            <a:srgbClr val="091E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842816" y="2908885"/>
            <a:ext cx="772160" cy="772160"/>
          </a:xfrm>
          <a:custGeom>
            <a:avLst/>
            <a:gdLst/>
            <a:ahLst/>
            <a:cxnLst/>
            <a:rect l="l" t="t" r="r" b="b"/>
            <a:pathLst>
              <a:path w="772160" h="772160">
                <a:moveTo>
                  <a:pt x="385852" y="0"/>
                </a:moveTo>
                <a:lnTo>
                  <a:pt x="0" y="385852"/>
                </a:lnTo>
                <a:lnTo>
                  <a:pt x="385852" y="771693"/>
                </a:lnTo>
                <a:lnTo>
                  <a:pt x="771704" y="385852"/>
                </a:lnTo>
                <a:lnTo>
                  <a:pt x="38585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684535" y="2251554"/>
            <a:ext cx="2147253" cy="212802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684535" y="2457485"/>
            <a:ext cx="2147570" cy="654050"/>
          </a:xfrm>
          <a:custGeom>
            <a:avLst/>
            <a:gdLst/>
            <a:ahLst/>
            <a:cxnLst/>
            <a:rect l="l" t="t" r="r" b="b"/>
            <a:pathLst>
              <a:path w="2147570" h="654050">
                <a:moveTo>
                  <a:pt x="2147253" y="0"/>
                </a:moveTo>
                <a:lnTo>
                  <a:pt x="0" y="0"/>
                </a:lnTo>
                <a:lnTo>
                  <a:pt x="0" y="653490"/>
                </a:lnTo>
                <a:lnTo>
                  <a:pt x="79639" y="651979"/>
                </a:lnTo>
                <a:lnTo>
                  <a:pt x="125487" y="649729"/>
                </a:lnTo>
                <a:lnTo>
                  <a:pt x="172651" y="646366"/>
                </a:lnTo>
                <a:lnTo>
                  <a:pt x="221057" y="641790"/>
                </a:lnTo>
                <a:lnTo>
                  <a:pt x="270634" y="635899"/>
                </a:lnTo>
                <a:lnTo>
                  <a:pt x="321309" y="628591"/>
                </a:lnTo>
                <a:lnTo>
                  <a:pt x="373010" y="619765"/>
                </a:lnTo>
                <a:lnTo>
                  <a:pt x="425665" y="609319"/>
                </a:lnTo>
                <a:lnTo>
                  <a:pt x="479201" y="597153"/>
                </a:lnTo>
                <a:lnTo>
                  <a:pt x="533545" y="583163"/>
                </a:lnTo>
                <a:lnTo>
                  <a:pt x="588627" y="567249"/>
                </a:lnTo>
                <a:lnTo>
                  <a:pt x="644373" y="549310"/>
                </a:lnTo>
                <a:lnTo>
                  <a:pt x="700710" y="529243"/>
                </a:lnTo>
                <a:lnTo>
                  <a:pt x="757568" y="506947"/>
                </a:lnTo>
                <a:lnTo>
                  <a:pt x="813120" y="483066"/>
                </a:lnTo>
                <a:lnTo>
                  <a:pt x="860507" y="460887"/>
                </a:lnTo>
                <a:lnTo>
                  <a:pt x="900946" y="440629"/>
                </a:lnTo>
                <a:lnTo>
                  <a:pt x="965865" y="406752"/>
                </a:lnTo>
                <a:lnTo>
                  <a:pt x="993240" y="393162"/>
                </a:lnTo>
                <a:lnTo>
                  <a:pt x="1052167" y="366550"/>
                </a:lnTo>
                <a:lnTo>
                  <a:pt x="1116943" y="341083"/>
                </a:lnTo>
                <a:lnTo>
                  <a:pt x="1187901" y="317225"/>
                </a:lnTo>
                <a:lnTo>
                  <a:pt x="1225803" y="306045"/>
                </a:lnTo>
                <a:lnTo>
                  <a:pt x="1265375" y="295442"/>
                </a:lnTo>
                <a:lnTo>
                  <a:pt x="1306661" y="285473"/>
                </a:lnTo>
                <a:lnTo>
                  <a:pt x="1349701" y="276197"/>
                </a:lnTo>
                <a:lnTo>
                  <a:pt x="1394537" y="267672"/>
                </a:lnTo>
                <a:lnTo>
                  <a:pt x="1441211" y="259956"/>
                </a:lnTo>
                <a:lnTo>
                  <a:pt x="1489765" y="253107"/>
                </a:lnTo>
                <a:lnTo>
                  <a:pt x="1540241" y="247184"/>
                </a:lnTo>
                <a:lnTo>
                  <a:pt x="1592680" y="242244"/>
                </a:lnTo>
                <a:lnTo>
                  <a:pt x="1647124" y="238345"/>
                </a:lnTo>
                <a:lnTo>
                  <a:pt x="1703615" y="235546"/>
                </a:lnTo>
                <a:lnTo>
                  <a:pt x="1762195" y="233905"/>
                </a:lnTo>
                <a:lnTo>
                  <a:pt x="2147253" y="233480"/>
                </a:lnTo>
                <a:lnTo>
                  <a:pt x="2147253" y="0"/>
                </a:lnTo>
                <a:close/>
              </a:path>
              <a:path w="2147570" h="654050">
                <a:moveTo>
                  <a:pt x="2147253" y="233480"/>
                </a:moveTo>
                <a:lnTo>
                  <a:pt x="1822905" y="233480"/>
                </a:lnTo>
                <a:lnTo>
                  <a:pt x="1885788" y="234328"/>
                </a:lnTo>
                <a:lnTo>
                  <a:pt x="1950884" y="236509"/>
                </a:lnTo>
                <a:lnTo>
                  <a:pt x="2018237" y="240079"/>
                </a:lnTo>
                <a:lnTo>
                  <a:pt x="2087886" y="245098"/>
                </a:lnTo>
                <a:lnTo>
                  <a:pt x="2147253" y="250480"/>
                </a:lnTo>
                <a:lnTo>
                  <a:pt x="2147253" y="233480"/>
                </a:lnTo>
                <a:close/>
              </a:path>
            </a:pathLst>
          </a:custGeom>
          <a:solidFill>
            <a:srgbClr val="081D4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078512" y="3146804"/>
            <a:ext cx="509905" cy="0"/>
          </a:xfrm>
          <a:custGeom>
            <a:avLst/>
            <a:gdLst/>
            <a:ahLst/>
            <a:cxnLst/>
            <a:rect l="l" t="t" r="r" b="b"/>
            <a:pathLst>
              <a:path w="509905">
                <a:moveTo>
                  <a:pt x="0" y="0"/>
                </a:moveTo>
                <a:lnTo>
                  <a:pt x="509346" y="0"/>
                </a:lnTo>
              </a:path>
            </a:pathLst>
          </a:custGeom>
          <a:ln w="23957">
            <a:solidFill>
              <a:srgbClr val="FFAC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078512" y="2978171"/>
            <a:ext cx="509905" cy="0"/>
          </a:xfrm>
          <a:custGeom>
            <a:avLst/>
            <a:gdLst/>
            <a:ahLst/>
            <a:cxnLst/>
            <a:rect l="l" t="t" r="r" b="b"/>
            <a:pathLst>
              <a:path w="509905">
                <a:moveTo>
                  <a:pt x="0" y="0"/>
                </a:moveTo>
                <a:lnTo>
                  <a:pt x="509346" y="0"/>
                </a:lnTo>
              </a:path>
            </a:pathLst>
          </a:custGeom>
          <a:ln w="23957">
            <a:solidFill>
              <a:srgbClr val="005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078512" y="2809526"/>
            <a:ext cx="275590" cy="0"/>
          </a:xfrm>
          <a:custGeom>
            <a:avLst/>
            <a:gdLst/>
            <a:ahLst/>
            <a:cxnLst/>
            <a:rect l="l" t="t" r="r" b="b"/>
            <a:pathLst>
              <a:path w="275589">
                <a:moveTo>
                  <a:pt x="0" y="0"/>
                </a:moveTo>
                <a:lnTo>
                  <a:pt x="275545" y="0"/>
                </a:lnTo>
              </a:path>
            </a:pathLst>
          </a:custGeom>
          <a:ln w="23957">
            <a:solidFill>
              <a:srgbClr val="E5E8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921878" y="2809526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2924" y="0"/>
                </a:lnTo>
              </a:path>
            </a:pathLst>
          </a:custGeom>
          <a:solidFill>
            <a:srgbClr val="97C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921878" y="2809526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2924" y="0"/>
                </a:lnTo>
              </a:path>
            </a:pathLst>
          </a:custGeom>
          <a:ln w="23957">
            <a:solidFill>
              <a:srgbClr val="E5E8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921878" y="2978171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2924" y="0"/>
                </a:lnTo>
              </a:path>
            </a:pathLst>
          </a:custGeom>
          <a:solidFill>
            <a:srgbClr val="97C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921878" y="2978171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2924" y="0"/>
                </a:lnTo>
              </a:path>
            </a:pathLst>
          </a:custGeom>
          <a:ln w="23957">
            <a:solidFill>
              <a:srgbClr val="E5E8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921878" y="3146804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2924" y="0"/>
                </a:lnTo>
              </a:path>
            </a:pathLst>
          </a:custGeom>
          <a:solidFill>
            <a:srgbClr val="97C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921878" y="3146804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2924" y="0"/>
                </a:lnTo>
              </a:path>
            </a:pathLst>
          </a:custGeom>
          <a:ln w="23957">
            <a:solidFill>
              <a:srgbClr val="E5E8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921878" y="3315459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2924" y="0"/>
                </a:lnTo>
              </a:path>
            </a:pathLst>
          </a:custGeom>
          <a:solidFill>
            <a:srgbClr val="97C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921878" y="3315459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2924" y="0"/>
                </a:lnTo>
              </a:path>
            </a:pathLst>
          </a:custGeom>
          <a:ln w="23957">
            <a:solidFill>
              <a:srgbClr val="E5E8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921878" y="3484092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2924" y="0"/>
                </a:lnTo>
              </a:path>
            </a:pathLst>
          </a:custGeom>
          <a:solidFill>
            <a:srgbClr val="97C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921878" y="3484092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2924" y="0"/>
                </a:lnTo>
              </a:path>
            </a:pathLst>
          </a:custGeom>
          <a:ln w="23957">
            <a:solidFill>
              <a:srgbClr val="E5E8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921878" y="3652737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2924" y="0"/>
                </a:lnTo>
              </a:path>
            </a:pathLst>
          </a:custGeom>
          <a:solidFill>
            <a:srgbClr val="97C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921878" y="3652737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2924" y="0"/>
                </a:lnTo>
              </a:path>
            </a:pathLst>
          </a:custGeom>
          <a:ln w="23957">
            <a:solidFill>
              <a:srgbClr val="E5E8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921878" y="3821370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2924" y="0"/>
                </a:lnTo>
              </a:path>
            </a:pathLst>
          </a:custGeom>
          <a:solidFill>
            <a:srgbClr val="97C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921878" y="3821370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2924" y="0"/>
                </a:lnTo>
              </a:path>
            </a:pathLst>
          </a:custGeom>
          <a:ln w="23957">
            <a:solidFill>
              <a:srgbClr val="E5E8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921878" y="3990014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2924" y="0"/>
                </a:lnTo>
              </a:path>
            </a:pathLst>
          </a:custGeom>
          <a:solidFill>
            <a:srgbClr val="97C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921878" y="3990014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2924" y="0"/>
                </a:lnTo>
              </a:path>
            </a:pathLst>
          </a:custGeom>
          <a:ln w="23957">
            <a:solidFill>
              <a:srgbClr val="E5E8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921878" y="4158658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2924" y="0"/>
                </a:lnTo>
              </a:path>
            </a:pathLst>
          </a:custGeom>
          <a:solidFill>
            <a:srgbClr val="97C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921878" y="4158658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2924" y="0"/>
                </a:lnTo>
              </a:path>
            </a:pathLst>
          </a:custGeom>
          <a:ln w="23957">
            <a:solidFill>
              <a:srgbClr val="E5E8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693635" y="3652737"/>
            <a:ext cx="867410" cy="0"/>
          </a:xfrm>
          <a:custGeom>
            <a:avLst/>
            <a:gdLst/>
            <a:ahLst/>
            <a:cxnLst/>
            <a:rect l="l" t="t" r="r" b="b"/>
            <a:pathLst>
              <a:path w="867410">
                <a:moveTo>
                  <a:pt x="0" y="0"/>
                </a:moveTo>
                <a:lnTo>
                  <a:pt x="867401" y="0"/>
                </a:lnTo>
              </a:path>
            </a:pathLst>
          </a:custGeom>
          <a:ln w="23957">
            <a:solidFill>
              <a:srgbClr val="FFAC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078512" y="3652737"/>
            <a:ext cx="519430" cy="0"/>
          </a:xfrm>
          <a:custGeom>
            <a:avLst/>
            <a:gdLst/>
            <a:ahLst/>
            <a:cxnLst/>
            <a:rect l="l" t="t" r="r" b="b"/>
            <a:pathLst>
              <a:path w="519430">
                <a:moveTo>
                  <a:pt x="0" y="0"/>
                </a:moveTo>
                <a:lnTo>
                  <a:pt x="519096" y="0"/>
                </a:lnTo>
                <a:lnTo>
                  <a:pt x="0" y="0"/>
                </a:lnTo>
                <a:close/>
              </a:path>
            </a:pathLst>
          </a:custGeom>
          <a:ln w="23957">
            <a:solidFill>
              <a:srgbClr val="E5E8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2906403" y="3821370"/>
            <a:ext cx="738505" cy="0"/>
          </a:xfrm>
          <a:custGeom>
            <a:avLst/>
            <a:gdLst/>
            <a:ahLst/>
            <a:cxnLst/>
            <a:rect l="l" t="t" r="r" b="b"/>
            <a:pathLst>
              <a:path w="738504">
                <a:moveTo>
                  <a:pt x="0" y="0"/>
                </a:moveTo>
                <a:lnTo>
                  <a:pt x="738127" y="0"/>
                </a:lnTo>
              </a:path>
            </a:pathLst>
          </a:custGeom>
          <a:ln w="23957">
            <a:solidFill>
              <a:srgbClr val="FFAC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2354053" y="3821370"/>
            <a:ext cx="456565" cy="0"/>
          </a:xfrm>
          <a:custGeom>
            <a:avLst/>
            <a:gdLst/>
            <a:ahLst/>
            <a:cxnLst/>
            <a:rect l="l" t="t" r="r" b="b"/>
            <a:pathLst>
              <a:path w="456564">
                <a:moveTo>
                  <a:pt x="0" y="0"/>
                </a:moveTo>
                <a:lnTo>
                  <a:pt x="456316" y="0"/>
                </a:lnTo>
              </a:path>
            </a:pathLst>
          </a:custGeom>
          <a:ln w="3175">
            <a:solidFill>
              <a:srgbClr val="E5E8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354053" y="3821370"/>
            <a:ext cx="456565" cy="0"/>
          </a:xfrm>
          <a:custGeom>
            <a:avLst/>
            <a:gdLst/>
            <a:ahLst/>
            <a:cxnLst/>
            <a:rect l="l" t="t" r="r" b="b"/>
            <a:pathLst>
              <a:path w="456564">
                <a:moveTo>
                  <a:pt x="0" y="0"/>
                </a:moveTo>
                <a:lnTo>
                  <a:pt x="456316" y="0"/>
                </a:lnTo>
              </a:path>
            </a:pathLst>
          </a:custGeom>
          <a:ln w="23957">
            <a:solidFill>
              <a:srgbClr val="005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2354053" y="3990014"/>
            <a:ext cx="1003935" cy="0"/>
          </a:xfrm>
          <a:custGeom>
            <a:avLst/>
            <a:gdLst/>
            <a:ahLst/>
            <a:cxnLst/>
            <a:rect l="l" t="t" r="r" b="b"/>
            <a:pathLst>
              <a:path w="1003935">
                <a:moveTo>
                  <a:pt x="0" y="0"/>
                </a:moveTo>
                <a:lnTo>
                  <a:pt x="1003526" y="0"/>
                </a:lnTo>
              </a:path>
            </a:pathLst>
          </a:custGeom>
          <a:ln w="3175">
            <a:solidFill>
              <a:srgbClr val="E5E8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2354053" y="3990014"/>
            <a:ext cx="1003935" cy="0"/>
          </a:xfrm>
          <a:custGeom>
            <a:avLst/>
            <a:gdLst/>
            <a:ahLst/>
            <a:cxnLst/>
            <a:rect l="l" t="t" r="r" b="b"/>
            <a:pathLst>
              <a:path w="1003935">
                <a:moveTo>
                  <a:pt x="0" y="0"/>
                </a:moveTo>
                <a:lnTo>
                  <a:pt x="1003526" y="0"/>
                </a:lnTo>
              </a:path>
            </a:pathLst>
          </a:custGeom>
          <a:ln w="23957">
            <a:solidFill>
              <a:srgbClr val="005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629616" y="4158658"/>
            <a:ext cx="414655" cy="0"/>
          </a:xfrm>
          <a:custGeom>
            <a:avLst/>
            <a:gdLst/>
            <a:ahLst/>
            <a:cxnLst/>
            <a:rect l="l" t="t" r="r" b="b"/>
            <a:pathLst>
              <a:path w="414655">
                <a:moveTo>
                  <a:pt x="0" y="0"/>
                </a:moveTo>
                <a:lnTo>
                  <a:pt x="414630" y="0"/>
                </a:lnTo>
              </a:path>
            </a:pathLst>
          </a:custGeom>
          <a:ln w="23957">
            <a:solidFill>
              <a:srgbClr val="E5E8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2398628" y="3315459"/>
            <a:ext cx="476250" cy="0"/>
          </a:xfrm>
          <a:custGeom>
            <a:avLst/>
            <a:gdLst/>
            <a:ahLst/>
            <a:cxnLst/>
            <a:rect l="l" t="t" r="r" b="b"/>
            <a:pathLst>
              <a:path w="476250">
                <a:moveTo>
                  <a:pt x="0" y="0"/>
                </a:moveTo>
                <a:lnTo>
                  <a:pt x="475769" y="0"/>
                </a:lnTo>
              </a:path>
            </a:pathLst>
          </a:custGeom>
          <a:ln w="23957">
            <a:solidFill>
              <a:srgbClr val="E5E8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2398628" y="3484092"/>
            <a:ext cx="476250" cy="0"/>
          </a:xfrm>
          <a:custGeom>
            <a:avLst/>
            <a:gdLst/>
            <a:ahLst/>
            <a:cxnLst/>
            <a:rect l="l" t="t" r="r" b="b"/>
            <a:pathLst>
              <a:path w="476250">
                <a:moveTo>
                  <a:pt x="0" y="0"/>
                </a:moveTo>
                <a:lnTo>
                  <a:pt x="475769" y="0"/>
                </a:lnTo>
              </a:path>
            </a:pathLst>
          </a:custGeom>
          <a:ln w="23957">
            <a:solidFill>
              <a:srgbClr val="E5E8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684534" y="2251555"/>
            <a:ext cx="2147570" cy="319405"/>
          </a:xfrm>
          <a:custGeom>
            <a:avLst/>
            <a:gdLst/>
            <a:ahLst/>
            <a:cxnLst/>
            <a:rect l="l" t="t" r="r" b="b"/>
            <a:pathLst>
              <a:path w="2147570" h="319405">
                <a:moveTo>
                  <a:pt x="0" y="319078"/>
                </a:moveTo>
                <a:lnTo>
                  <a:pt x="2147253" y="319078"/>
                </a:lnTo>
                <a:lnTo>
                  <a:pt x="2147253" y="0"/>
                </a:lnTo>
                <a:lnTo>
                  <a:pt x="0" y="0"/>
                </a:lnTo>
                <a:lnTo>
                  <a:pt x="0" y="319078"/>
                </a:lnTo>
                <a:close/>
              </a:path>
            </a:pathLst>
          </a:custGeom>
          <a:solidFill>
            <a:srgbClr val="33446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684534" y="2251555"/>
            <a:ext cx="2147570" cy="319405"/>
          </a:xfrm>
          <a:custGeom>
            <a:avLst/>
            <a:gdLst/>
            <a:ahLst/>
            <a:cxnLst/>
            <a:rect l="l" t="t" r="r" b="b"/>
            <a:pathLst>
              <a:path w="2147570" h="319405">
                <a:moveTo>
                  <a:pt x="0" y="319078"/>
                </a:moveTo>
                <a:lnTo>
                  <a:pt x="2147253" y="319078"/>
                </a:lnTo>
                <a:lnTo>
                  <a:pt x="2147253" y="0"/>
                </a:lnTo>
                <a:lnTo>
                  <a:pt x="0" y="0"/>
                </a:lnTo>
                <a:lnTo>
                  <a:pt x="0" y="319078"/>
                </a:lnTo>
              </a:path>
            </a:pathLst>
          </a:custGeom>
          <a:ln w="23957">
            <a:solidFill>
              <a:srgbClr val="79869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785003" y="2335007"/>
            <a:ext cx="122488" cy="12247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984798" y="2335007"/>
            <a:ext cx="122467" cy="12247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2184572" y="2335007"/>
            <a:ext cx="122477" cy="12247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654054" y="6890617"/>
            <a:ext cx="2208089" cy="220808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>
            <a:spLocks noGrp="1"/>
          </p:cNvSpPr>
          <p:nvPr>
            <p:ph type="title"/>
          </p:nvPr>
        </p:nvSpPr>
        <p:spPr>
          <a:xfrm>
            <a:off x="6029000" y="814499"/>
            <a:ext cx="5586095" cy="10306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600" spc="-540" dirty="0"/>
              <a:t>Jira </a:t>
            </a:r>
            <a:r>
              <a:rPr sz="6600" spc="-765" dirty="0"/>
              <a:t>REST</a:t>
            </a:r>
            <a:r>
              <a:rPr sz="6600" spc="-1055" dirty="0"/>
              <a:t> </a:t>
            </a:r>
            <a:r>
              <a:rPr sz="6600" spc="-1000" dirty="0"/>
              <a:t>APIs</a:t>
            </a:r>
            <a:endParaRPr sz="6600"/>
          </a:p>
        </p:txBody>
      </p:sp>
      <p:graphicFrame>
        <p:nvGraphicFramePr>
          <p:cNvPr id="44" name="object 44"/>
          <p:cNvGraphicFramePr>
            <a:graphicFrameLocks noGrp="1"/>
          </p:cNvGraphicFramePr>
          <p:nvPr/>
        </p:nvGraphicFramePr>
        <p:xfrm>
          <a:off x="6721971" y="7354427"/>
          <a:ext cx="6629399" cy="28765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512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515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950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3164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5341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91E42"/>
                    </a:solidFill>
                  </a:tcPr>
                </a:tc>
                <a:tc>
                  <a:txBody>
                    <a:bodyPr/>
                    <a:lstStyle/>
                    <a:p>
                      <a:pPr marL="130810">
                        <a:lnSpc>
                          <a:spcPts val="3740"/>
                        </a:lnSpc>
                      </a:pPr>
                      <a:r>
                        <a:rPr sz="3600" b="1" spc="-95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reporter</a:t>
                      </a:r>
                      <a:endParaRPr sz="36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091E42"/>
                    </a:solidFill>
                  </a:tcPr>
                </a:tc>
                <a:tc>
                  <a:txBody>
                    <a:bodyPr/>
                    <a:lstStyle/>
                    <a:p>
                      <a:pPr marR="116205" algn="r">
                        <a:lnSpc>
                          <a:spcPts val="3740"/>
                        </a:lnSpc>
                      </a:pPr>
                      <a:r>
                        <a:rPr sz="3600" b="1" dirty="0">
                          <a:solidFill>
                            <a:srgbClr val="FF8F73"/>
                          </a:solidFill>
                          <a:latin typeface="Courier New"/>
                          <a:cs typeface="Courier New"/>
                        </a:rPr>
                        <a:t>=</a:t>
                      </a:r>
                      <a:endParaRPr sz="36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091E42"/>
                    </a:solidFill>
                  </a:tcPr>
                </a:tc>
                <a:tc>
                  <a:txBody>
                    <a:bodyPr/>
                    <a:lstStyle/>
                    <a:p>
                      <a:pPr marL="123825">
                        <a:lnSpc>
                          <a:spcPts val="3740"/>
                        </a:lnSpc>
                      </a:pPr>
                      <a:r>
                        <a:rPr sz="3600" b="1" spc="-95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gsims</a:t>
                      </a:r>
                      <a:endParaRPr sz="36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091E4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84860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455"/>
                        </a:spcBef>
                      </a:pPr>
                      <a:r>
                        <a:rPr sz="3600" b="1" spc="-95" dirty="0">
                          <a:solidFill>
                            <a:srgbClr val="FF8F73"/>
                          </a:solidFill>
                          <a:latin typeface="Courier New"/>
                          <a:cs typeface="Courier New"/>
                        </a:rPr>
                        <a:t>AND</a:t>
                      </a:r>
                      <a:endParaRPr sz="3600">
                        <a:latin typeface="Courier New"/>
                        <a:cs typeface="Courier New"/>
                      </a:endParaRPr>
                    </a:p>
                  </a:txBody>
                  <a:tcPr marL="0" marR="0" marT="57785" marB="0">
                    <a:solidFill>
                      <a:srgbClr val="091E42"/>
                    </a:solidFill>
                  </a:tcPr>
                </a:tc>
                <a:tc>
                  <a:txBody>
                    <a:bodyPr/>
                    <a:lstStyle/>
                    <a:p>
                      <a:pPr marL="130810">
                        <a:lnSpc>
                          <a:spcPct val="100000"/>
                        </a:lnSpc>
                        <a:spcBef>
                          <a:spcPts val="455"/>
                        </a:spcBef>
                      </a:pPr>
                      <a:r>
                        <a:rPr sz="3600" b="1" spc="-95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project</a:t>
                      </a:r>
                      <a:endParaRPr sz="3600">
                        <a:latin typeface="Courier New"/>
                        <a:cs typeface="Courier New"/>
                      </a:endParaRPr>
                    </a:p>
                  </a:txBody>
                  <a:tcPr marL="0" marR="0" marT="57785" marB="0">
                    <a:solidFill>
                      <a:srgbClr val="091E42"/>
                    </a:solidFill>
                  </a:tcPr>
                </a:tc>
                <a:tc>
                  <a:txBody>
                    <a:bodyPr/>
                    <a:lstStyle/>
                    <a:p>
                      <a:pPr marR="116205" algn="r">
                        <a:lnSpc>
                          <a:spcPct val="100000"/>
                        </a:lnSpc>
                        <a:spcBef>
                          <a:spcPts val="455"/>
                        </a:spcBef>
                      </a:pPr>
                      <a:r>
                        <a:rPr sz="3600" b="1" dirty="0">
                          <a:solidFill>
                            <a:srgbClr val="FF8F73"/>
                          </a:solidFill>
                          <a:latin typeface="Courier New"/>
                          <a:cs typeface="Courier New"/>
                        </a:rPr>
                        <a:t>=</a:t>
                      </a:r>
                      <a:endParaRPr sz="3600">
                        <a:latin typeface="Courier New"/>
                        <a:cs typeface="Courier New"/>
                      </a:endParaRPr>
                    </a:p>
                  </a:txBody>
                  <a:tcPr marL="0" marR="0" marT="57785" marB="0">
                    <a:solidFill>
                      <a:srgbClr val="091E42"/>
                    </a:solidFill>
                  </a:tcPr>
                </a:tc>
                <a:tc>
                  <a:txBody>
                    <a:bodyPr/>
                    <a:lstStyle/>
                    <a:p>
                      <a:pPr marL="123825">
                        <a:lnSpc>
                          <a:spcPct val="100000"/>
                        </a:lnSpc>
                        <a:spcBef>
                          <a:spcPts val="455"/>
                        </a:spcBef>
                      </a:pPr>
                      <a:r>
                        <a:rPr sz="3600" b="1" spc="-95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SUMMIT</a:t>
                      </a:r>
                      <a:endParaRPr sz="3600">
                        <a:latin typeface="Courier New"/>
                        <a:cs typeface="Courier New"/>
                      </a:endParaRPr>
                    </a:p>
                  </a:txBody>
                  <a:tcPr marL="0" marR="0" marT="57785" marB="0">
                    <a:solidFill>
                      <a:srgbClr val="091E4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84860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455"/>
                        </a:spcBef>
                      </a:pPr>
                      <a:r>
                        <a:rPr sz="3600" b="1" spc="-95" dirty="0">
                          <a:solidFill>
                            <a:srgbClr val="FF8F73"/>
                          </a:solidFill>
                          <a:latin typeface="Courier New"/>
                          <a:cs typeface="Courier New"/>
                        </a:rPr>
                        <a:t>AND</a:t>
                      </a:r>
                      <a:endParaRPr sz="3600">
                        <a:latin typeface="Courier New"/>
                        <a:cs typeface="Courier New"/>
                      </a:endParaRPr>
                    </a:p>
                  </a:txBody>
                  <a:tcPr marL="0" marR="0" marT="57785" marB="0">
                    <a:solidFill>
                      <a:srgbClr val="091E42"/>
                    </a:solidFill>
                  </a:tcPr>
                </a:tc>
                <a:tc>
                  <a:txBody>
                    <a:bodyPr/>
                    <a:lstStyle/>
                    <a:p>
                      <a:pPr marL="130810">
                        <a:lnSpc>
                          <a:spcPct val="100000"/>
                        </a:lnSpc>
                        <a:spcBef>
                          <a:spcPts val="455"/>
                        </a:spcBef>
                      </a:pPr>
                      <a:r>
                        <a:rPr sz="3600" b="1" spc="-95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issueType</a:t>
                      </a:r>
                      <a:endParaRPr sz="3600">
                        <a:latin typeface="Courier New"/>
                        <a:cs typeface="Courier New"/>
                      </a:endParaRPr>
                    </a:p>
                  </a:txBody>
                  <a:tcPr marL="0" marR="0" marT="57785" marB="0">
                    <a:solidFill>
                      <a:srgbClr val="091E42"/>
                    </a:solidFill>
                  </a:tcPr>
                </a:tc>
                <a:tc>
                  <a:txBody>
                    <a:bodyPr/>
                    <a:lstStyle/>
                    <a:p>
                      <a:pPr marR="116205" algn="r">
                        <a:lnSpc>
                          <a:spcPct val="100000"/>
                        </a:lnSpc>
                        <a:spcBef>
                          <a:spcPts val="455"/>
                        </a:spcBef>
                      </a:pPr>
                      <a:r>
                        <a:rPr sz="3600" b="1" dirty="0">
                          <a:solidFill>
                            <a:srgbClr val="FF8F73"/>
                          </a:solidFill>
                          <a:latin typeface="Courier New"/>
                          <a:cs typeface="Courier New"/>
                        </a:rPr>
                        <a:t>=</a:t>
                      </a:r>
                      <a:endParaRPr sz="3600">
                        <a:latin typeface="Courier New"/>
                        <a:cs typeface="Courier New"/>
                      </a:endParaRPr>
                    </a:p>
                  </a:txBody>
                  <a:tcPr marL="0" marR="0" marT="57785" marB="0">
                    <a:solidFill>
                      <a:srgbClr val="091E42"/>
                    </a:solidFill>
                  </a:tcPr>
                </a:tc>
                <a:tc>
                  <a:txBody>
                    <a:bodyPr/>
                    <a:lstStyle/>
                    <a:p>
                      <a:pPr marL="123825">
                        <a:lnSpc>
                          <a:spcPct val="100000"/>
                        </a:lnSpc>
                        <a:spcBef>
                          <a:spcPts val="455"/>
                        </a:spcBef>
                      </a:pPr>
                      <a:r>
                        <a:rPr sz="3600" b="1" spc="-95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Bug</a:t>
                      </a:r>
                      <a:endParaRPr sz="3600">
                        <a:latin typeface="Courier New"/>
                        <a:cs typeface="Courier New"/>
                      </a:endParaRPr>
                    </a:p>
                  </a:txBody>
                  <a:tcPr marL="0" marR="0" marT="57785" marB="0">
                    <a:solidFill>
                      <a:srgbClr val="091E4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53415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455"/>
                        </a:spcBef>
                      </a:pPr>
                      <a:r>
                        <a:rPr sz="3600" b="1" spc="-95" dirty="0">
                          <a:solidFill>
                            <a:srgbClr val="FF8F73"/>
                          </a:solidFill>
                          <a:latin typeface="Courier New"/>
                          <a:cs typeface="Courier New"/>
                        </a:rPr>
                        <a:t>AND</a:t>
                      </a:r>
                      <a:endParaRPr sz="3600">
                        <a:latin typeface="Courier New"/>
                        <a:cs typeface="Courier New"/>
                      </a:endParaRPr>
                    </a:p>
                  </a:txBody>
                  <a:tcPr marL="0" marR="0" marT="57785" marB="0">
                    <a:solidFill>
                      <a:srgbClr val="091E42"/>
                    </a:solidFill>
                  </a:tcPr>
                </a:tc>
                <a:tc>
                  <a:txBody>
                    <a:bodyPr/>
                    <a:lstStyle/>
                    <a:p>
                      <a:pPr marL="130810">
                        <a:lnSpc>
                          <a:spcPct val="100000"/>
                        </a:lnSpc>
                        <a:spcBef>
                          <a:spcPts val="455"/>
                        </a:spcBef>
                      </a:pPr>
                      <a:r>
                        <a:rPr sz="3600" b="1" spc="-95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createdDate</a:t>
                      </a:r>
                      <a:endParaRPr sz="3600">
                        <a:latin typeface="Courier New"/>
                        <a:cs typeface="Courier New"/>
                      </a:endParaRPr>
                    </a:p>
                  </a:txBody>
                  <a:tcPr marL="0" marR="0" marT="57785" marB="0">
                    <a:solidFill>
                      <a:srgbClr val="091E42"/>
                    </a:solidFill>
                  </a:tcPr>
                </a:tc>
                <a:tc>
                  <a:txBody>
                    <a:bodyPr/>
                    <a:lstStyle/>
                    <a:p>
                      <a:pPr marR="130175" algn="r">
                        <a:lnSpc>
                          <a:spcPct val="100000"/>
                        </a:lnSpc>
                        <a:spcBef>
                          <a:spcPts val="455"/>
                        </a:spcBef>
                      </a:pPr>
                      <a:r>
                        <a:rPr sz="3600" b="1" spc="-110" dirty="0">
                          <a:solidFill>
                            <a:srgbClr val="FF8F73"/>
                          </a:solidFill>
                          <a:latin typeface="Courier New"/>
                          <a:cs typeface="Courier New"/>
                        </a:rPr>
                        <a:t>&gt;=</a:t>
                      </a:r>
                      <a:endParaRPr sz="3600">
                        <a:latin typeface="Courier New"/>
                        <a:cs typeface="Courier New"/>
                      </a:endParaRPr>
                    </a:p>
                  </a:txBody>
                  <a:tcPr marL="0" marR="0" marT="57785" marB="0">
                    <a:solidFill>
                      <a:srgbClr val="091E42"/>
                    </a:solidFill>
                  </a:tcPr>
                </a:tc>
                <a:tc>
                  <a:txBody>
                    <a:bodyPr/>
                    <a:lstStyle/>
                    <a:p>
                      <a:pPr marL="123825">
                        <a:lnSpc>
                          <a:spcPct val="100000"/>
                        </a:lnSpc>
                        <a:spcBef>
                          <a:spcPts val="455"/>
                        </a:spcBef>
                      </a:pPr>
                      <a:r>
                        <a:rPr sz="3600" b="1" spc="-95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-7d</a:t>
                      </a:r>
                      <a:endParaRPr sz="3600">
                        <a:latin typeface="Courier New"/>
                        <a:cs typeface="Courier New"/>
                      </a:endParaRPr>
                    </a:p>
                  </a:txBody>
                  <a:tcPr marL="0" marR="0" marT="57785" marB="0">
                    <a:solidFill>
                      <a:srgbClr val="091E4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5" name="object 45"/>
          <p:cNvSpPr txBox="1"/>
          <p:nvPr/>
        </p:nvSpPr>
        <p:spPr>
          <a:xfrm>
            <a:off x="6029000" y="2238540"/>
            <a:ext cx="9346565" cy="470852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spc="-195" dirty="0">
                <a:solidFill>
                  <a:srgbClr val="FFFFFF"/>
                </a:solidFill>
                <a:latin typeface="Verdana"/>
                <a:cs typeface="Verdana"/>
              </a:rPr>
              <a:t>REST</a:t>
            </a:r>
            <a:r>
              <a:rPr sz="2950" spc="-3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950" spc="-165" dirty="0">
                <a:solidFill>
                  <a:srgbClr val="FFFFFF"/>
                </a:solidFill>
                <a:latin typeface="Verdana"/>
                <a:cs typeface="Verdana"/>
              </a:rPr>
              <a:t>APIs</a:t>
            </a:r>
            <a:r>
              <a:rPr sz="2950" spc="-3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950" spc="-130" dirty="0">
                <a:solidFill>
                  <a:srgbClr val="FFFFFF"/>
                </a:solidFill>
                <a:latin typeface="Verdana"/>
                <a:cs typeface="Verdana"/>
              </a:rPr>
              <a:t>allow</a:t>
            </a:r>
            <a:r>
              <a:rPr sz="2950" spc="-3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950" spc="-190" dirty="0">
                <a:solidFill>
                  <a:srgbClr val="FFFFFF"/>
                </a:solidFill>
                <a:latin typeface="Verdana"/>
                <a:cs typeface="Verdana"/>
              </a:rPr>
              <a:t>language</a:t>
            </a:r>
            <a:r>
              <a:rPr sz="2950" spc="-3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950" spc="-150" dirty="0">
                <a:solidFill>
                  <a:srgbClr val="FFFFFF"/>
                </a:solidFill>
                <a:latin typeface="Verdana"/>
                <a:cs typeface="Verdana"/>
              </a:rPr>
              <a:t>agnostic</a:t>
            </a:r>
            <a:r>
              <a:rPr sz="2950" spc="-3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950" spc="-150" dirty="0">
                <a:solidFill>
                  <a:srgbClr val="FFFFFF"/>
                </a:solidFill>
                <a:latin typeface="Verdana"/>
                <a:cs typeface="Verdana"/>
              </a:rPr>
              <a:t>interaction</a:t>
            </a:r>
            <a:r>
              <a:rPr sz="2950" spc="-3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950" spc="-130" dirty="0">
                <a:solidFill>
                  <a:srgbClr val="FFFFFF"/>
                </a:solidFill>
                <a:latin typeface="Verdana"/>
                <a:cs typeface="Verdana"/>
              </a:rPr>
              <a:t>with</a:t>
            </a:r>
            <a:r>
              <a:rPr sz="2950" spc="-3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950" spc="-170" dirty="0">
                <a:solidFill>
                  <a:srgbClr val="FFFFFF"/>
                </a:solidFill>
                <a:latin typeface="Verdana"/>
                <a:cs typeface="Verdana"/>
              </a:rPr>
              <a:t>Jira:</a:t>
            </a:r>
            <a:endParaRPr sz="295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3500">
              <a:latin typeface="Times New Roman"/>
              <a:cs typeface="Times New Roman"/>
            </a:endParaRPr>
          </a:p>
          <a:p>
            <a:pPr marL="892175" indent="-356235">
              <a:lnSpc>
                <a:spcPct val="100000"/>
              </a:lnSpc>
              <a:buSzPct val="74576"/>
              <a:buChar char="•"/>
              <a:tabLst>
                <a:tab pos="892175" algn="l"/>
                <a:tab pos="892810" algn="l"/>
              </a:tabLst>
            </a:pPr>
            <a:r>
              <a:rPr sz="2950" spc="-145" dirty="0">
                <a:solidFill>
                  <a:srgbClr val="FFFFFF"/>
                </a:solidFill>
                <a:latin typeface="Verdana"/>
                <a:cs typeface="Verdana"/>
              </a:rPr>
              <a:t>Create</a:t>
            </a:r>
            <a:r>
              <a:rPr sz="2950" spc="-3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950" spc="-190" dirty="0">
                <a:solidFill>
                  <a:srgbClr val="FFFFFF"/>
                </a:solidFill>
                <a:latin typeface="Verdana"/>
                <a:cs typeface="Verdana"/>
              </a:rPr>
              <a:t>issue</a:t>
            </a:r>
            <a:endParaRPr sz="2950">
              <a:latin typeface="Verdana"/>
              <a:cs typeface="Verdana"/>
            </a:endParaRPr>
          </a:p>
          <a:p>
            <a:pPr marL="892175" indent="-356235">
              <a:lnSpc>
                <a:spcPct val="100000"/>
              </a:lnSpc>
              <a:spcBef>
                <a:spcPts val="254"/>
              </a:spcBef>
              <a:buSzPct val="74576"/>
              <a:buChar char="•"/>
              <a:tabLst>
                <a:tab pos="892175" algn="l"/>
                <a:tab pos="892810" algn="l"/>
              </a:tabLst>
            </a:pPr>
            <a:r>
              <a:rPr sz="2950" spc="-140" dirty="0">
                <a:solidFill>
                  <a:srgbClr val="FFFFFF"/>
                </a:solidFill>
                <a:latin typeface="Verdana"/>
                <a:cs typeface="Verdana"/>
              </a:rPr>
              <a:t>Edit</a:t>
            </a:r>
            <a:r>
              <a:rPr sz="2950" spc="-3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950" spc="-190" dirty="0">
                <a:solidFill>
                  <a:srgbClr val="FFFFFF"/>
                </a:solidFill>
                <a:latin typeface="Verdana"/>
                <a:cs typeface="Verdana"/>
              </a:rPr>
              <a:t>issue</a:t>
            </a:r>
            <a:endParaRPr sz="2950">
              <a:latin typeface="Verdana"/>
              <a:cs typeface="Verdana"/>
            </a:endParaRPr>
          </a:p>
          <a:p>
            <a:pPr marL="892175" indent="-356235">
              <a:lnSpc>
                <a:spcPct val="100000"/>
              </a:lnSpc>
              <a:spcBef>
                <a:spcPts val="250"/>
              </a:spcBef>
              <a:buSzPct val="74576"/>
              <a:buChar char="•"/>
              <a:tabLst>
                <a:tab pos="892175" algn="l"/>
                <a:tab pos="892810" algn="l"/>
              </a:tabLst>
            </a:pPr>
            <a:r>
              <a:rPr sz="2950" spc="-45" dirty="0">
                <a:solidFill>
                  <a:srgbClr val="FFFFFF"/>
                </a:solidFill>
                <a:latin typeface="Verdana"/>
                <a:cs typeface="Verdana"/>
              </a:rPr>
              <a:t>Modify</a:t>
            </a:r>
            <a:r>
              <a:rPr sz="2950" spc="-3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950" spc="-195" dirty="0">
                <a:solidFill>
                  <a:srgbClr val="FFFFFF"/>
                </a:solidFill>
                <a:latin typeface="Verdana"/>
                <a:cs typeface="Verdana"/>
              </a:rPr>
              <a:t>assignee</a:t>
            </a:r>
            <a:endParaRPr sz="2950">
              <a:latin typeface="Verdana"/>
              <a:cs typeface="Verdana"/>
            </a:endParaRPr>
          </a:p>
          <a:p>
            <a:pPr marL="892175" indent="-356235">
              <a:lnSpc>
                <a:spcPct val="100000"/>
              </a:lnSpc>
              <a:spcBef>
                <a:spcPts val="254"/>
              </a:spcBef>
              <a:buSzPct val="74576"/>
              <a:buChar char="•"/>
              <a:tabLst>
                <a:tab pos="892175" algn="l"/>
                <a:tab pos="892810" algn="l"/>
              </a:tabLst>
            </a:pPr>
            <a:r>
              <a:rPr sz="2950" spc="-75" dirty="0">
                <a:solidFill>
                  <a:srgbClr val="FFFFFF"/>
                </a:solidFill>
                <a:latin typeface="Verdana"/>
                <a:cs typeface="Verdana"/>
              </a:rPr>
              <a:t>Add </a:t>
            </a:r>
            <a:r>
              <a:rPr sz="2950" spc="-195" dirty="0">
                <a:solidFill>
                  <a:srgbClr val="FFFFFF"/>
                </a:solidFill>
                <a:latin typeface="Verdana"/>
                <a:cs typeface="Verdana"/>
              </a:rPr>
              <a:t>comment </a:t>
            </a:r>
            <a:r>
              <a:rPr sz="2950" spc="-150" dirty="0">
                <a:solidFill>
                  <a:srgbClr val="FFFFFF"/>
                </a:solidFill>
                <a:latin typeface="Verdana"/>
                <a:cs typeface="Verdana"/>
              </a:rPr>
              <a:t>or</a:t>
            </a:r>
            <a:r>
              <a:rPr sz="2950" spc="-8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950" spc="-140" dirty="0">
                <a:solidFill>
                  <a:srgbClr val="FFFFFF"/>
                </a:solidFill>
                <a:latin typeface="Verdana"/>
                <a:cs typeface="Verdana"/>
              </a:rPr>
              <a:t>label</a:t>
            </a:r>
            <a:endParaRPr sz="2950">
              <a:latin typeface="Verdana"/>
              <a:cs typeface="Verdana"/>
            </a:endParaRPr>
          </a:p>
          <a:p>
            <a:pPr marL="892175" indent="-356235">
              <a:lnSpc>
                <a:spcPct val="100000"/>
              </a:lnSpc>
              <a:spcBef>
                <a:spcPts val="254"/>
              </a:spcBef>
              <a:buSzPct val="74576"/>
              <a:buChar char="•"/>
              <a:tabLst>
                <a:tab pos="892175" algn="l"/>
                <a:tab pos="892810" algn="l"/>
              </a:tabLst>
            </a:pPr>
            <a:r>
              <a:rPr sz="2950" spc="-100" dirty="0">
                <a:solidFill>
                  <a:srgbClr val="FFFFFF"/>
                </a:solidFill>
                <a:latin typeface="Verdana"/>
                <a:cs typeface="Verdana"/>
              </a:rPr>
              <a:t>Agile</a:t>
            </a:r>
            <a:r>
              <a:rPr sz="2950" spc="-3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950" spc="-210" dirty="0">
                <a:solidFill>
                  <a:srgbClr val="FFFFFF"/>
                </a:solidFill>
                <a:latin typeface="Verdana"/>
                <a:cs typeface="Verdana"/>
              </a:rPr>
              <a:t>(sprints</a:t>
            </a:r>
            <a:r>
              <a:rPr sz="2950" spc="-4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950" spc="-75" dirty="0">
                <a:solidFill>
                  <a:srgbClr val="FFFFFF"/>
                </a:solidFill>
                <a:latin typeface="Verdana"/>
                <a:cs typeface="Verdana"/>
              </a:rPr>
              <a:t>&amp;</a:t>
            </a:r>
            <a:r>
              <a:rPr sz="2950" spc="-4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950" spc="-215" dirty="0">
                <a:solidFill>
                  <a:srgbClr val="FFFFFF"/>
                </a:solidFill>
                <a:latin typeface="Verdana"/>
                <a:cs typeface="Verdana"/>
              </a:rPr>
              <a:t>boards)</a:t>
            </a:r>
            <a:endParaRPr sz="2950">
              <a:latin typeface="Verdana"/>
              <a:cs typeface="Verdana"/>
            </a:endParaRPr>
          </a:p>
          <a:p>
            <a:pPr>
              <a:lnSpc>
                <a:spcPct val="100000"/>
              </a:lnSpc>
            </a:pPr>
            <a:endParaRPr sz="3700">
              <a:latin typeface="Times New Roman"/>
              <a:cs typeface="Times New Roman"/>
            </a:endParaRPr>
          </a:p>
          <a:p>
            <a:pPr marL="22860">
              <a:lnSpc>
                <a:spcPct val="100000"/>
              </a:lnSpc>
              <a:spcBef>
                <a:spcPts val="2755"/>
              </a:spcBef>
            </a:pPr>
            <a:r>
              <a:rPr sz="2950" spc="75" dirty="0">
                <a:solidFill>
                  <a:srgbClr val="FFFFFF"/>
                </a:solidFill>
                <a:latin typeface="Verdana"/>
                <a:cs typeface="Verdana"/>
              </a:rPr>
              <a:t>JQL</a:t>
            </a:r>
            <a:r>
              <a:rPr sz="2950" spc="-3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950" spc="-155" dirty="0">
                <a:solidFill>
                  <a:srgbClr val="FFFFFF"/>
                </a:solidFill>
                <a:latin typeface="Verdana"/>
                <a:cs typeface="Verdana"/>
              </a:rPr>
              <a:t>can</a:t>
            </a:r>
            <a:r>
              <a:rPr sz="2950" spc="-3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950" spc="-175" dirty="0">
                <a:solidFill>
                  <a:srgbClr val="FFFFFF"/>
                </a:solidFill>
                <a:latin typeface="Verdana"/>
                <a:cs typeface="Verdana"/>
              </a:rPr>
              <a:t>easily</a:t>
            </a:r>
            <a:r>
              <a:rPr sz="2950" spc="-3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950" spc="-180" dirty="0">
                <a:solidFill>
                  <a:srgbClr val="FFFFFF"/>
                </a:solidFill>
                <a:latin typeface="Verdana"/>
                <a:cs typeface="Verdana"/>
              </a:rPr>
              <a:t>search</a:t>
            </a:r>
            <a:r>
              <a:rPr sz="2950" spc="-3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950" spc="-135" dirty="0">
                <a:solidFill>
                  <a:srgbClr val="FFFFFF"/>
                </a:solidFill>
                <a:latin typeface="Verdana"/>
                <a:cs typeface="Verdana"/>
              </a:rPr>
              <a:t>for</a:t>
            </a:r>
            <a:r>
              <a:rPr sz="2950" spc="-3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950" spc="-195" dirty="0">
                <a:solidFill>
                  <a:srgbClr val="FFFFFF"/>
                </a:solidFill>
                <a:latin typeface="Verdana"/>
                <a:cs typeface="Verdana"/>
              </a:rPr>
              <a:t>issues</a:t>
            </a:r>
            <a:r>
              <a:rPr sz="2950" spc="-3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950" spc="-225" dirty="0">
                <a:solidFill>
                  <a:srgbClr val="FFFFFF"/>
                </a:solidFill>
                <a:latin typeface="Verdana"/>
                <a:cs typeface="Verdana"/>
              </a:rPr>
              <a:t>too:</a:t>
            </a:r>
            <a:endParaRPr sz="29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233212" y="0"/>
            <a:ext cx="14871065" cy="11308715"/>
          </a:xfrm>
          <a:custGeom>
            <a:avLst/>
            <a:gdLst/>
            <a:ahLst/>
            <a:cxnLst/>
            <a:rect l="l" t="t" r="r" b="b"/>
            <a:pathLst>
              <a:path w="14871065" h="11308715">
                <a:moveTo>
                  <a:pt x="0" y="0"/>
                </a:moveTo>
                <a:lnTo>
                  <a:pt x="14870887" y="0"/>
                </a:lnTo>
                <a:lnTo>
                  <a:pt x="14870887" y="11308556"/>
                </a:lnTo>
                <a:lnTo>
                  <a:pt x="0" y="11308556"/>
                </a:lnTo>
                <a:lnTo>
                  <a:pt x="0" y="0"/>
                </a:lnTo>
                <a:close/>
              </a:path>
            </a:pathLst>
          </a:custGeom>
          <a:solidFill>
            <a:srgbClr val="091E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029000" y="2217598"/>
            <a:ext cx="13684885" cy="843153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600" b="1" spc="-70" dirty="0">
                <a:solidFill>
                  <a:srgbClr val="FF8F73"/>
                </a:solidFill>
                <a:latin typeface="Courier New"/>
                <a:cs typeface="Courier New"/>
              </a:rPr>
              <a:t>from </a:t>
            </a:r>
            <a:r>
              <a:rPr sz="3600" b="1" spc="-70" dirty="0">
                <a:solidFill>
                  <a:srgbClr val="FFFFFF"/>
                </a:solidFill>
                <a:latin typeface="Courier New"/>
                <a:cs typeface="Courier New"/>
              </a:rPr>
              <a:t>jira </a:t>
            </a:r>
            <a:r>
              <a:rPr sz="3600" b="1" spc="-75" dirty="0">
                <a:solidFill>
                  <a:srgbClr val="FF8F73"/>
                </a:solidFill>
                <a:latin typeface="Courier New"/>
                <a:cs typeface="Courier New"/>
              </a:rPr>
              <a:t>import</a:t>
            </a:r>
            <a:r>
              <a:rPr sz="3600" b="1" spc="-484" dirty="0">
                <a:solidFill>
                  <a:srgbClr val="FF8F73"/>
                </a:solidFill>
                <a:latin typeface="Courier New"/>
                <a:cs typeface="Courier New"/>
              </a:rPr>
              <a:t> </a:t>
            </a:r>
            <a:r>
              <a:rPr sz="3600" b="1" spc="-95" dirty="0">
                <a:solidFill>
                  <a:srgbClr val="FFFFFF"/>
                </a:solidFill>
                <a:latin typeface="Courier New"/>
                <a:cs typeface="Courier New"/>
              </a:rPr>
              <a:t>JIRA</a:t>
            </a:r>
            <a:endParaRPr sz="36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41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335"/>
              </a:spcBef>
            </a:pPr>
            <a:r>
              <a:rPr sz="3600" b="1" spc="-70" dirty="0">
                <a:solidFill>
                  <a:srgbClr val="FFFFFF"/>
                </a:solidFill>
                <a:latin typeface="Courier New"/>
                <a:cs typeface="Courier New"/>
              </a:rPr>
              <a:t>jira </a:t>
            </a:r>
            <a:r>
              <a:rPr sz="3600" b="1" spc="15" dirty="0">
                <a:solidFill>
                  <a:srgbClr val="FF8F73"/>
                </a:solidFill>
                <a:latin typeface="Courier New"/>
                <a:cs typeface="Courier New"/>
              </a:rPr>
              <a:t>=</a:t>
            </a:r>
            <a:r>
              <a:rPr sz="3600" b="1" spc="-345" dirty="0">
                <a:solidFill>
                  <a:srgbClr val="FF8F73"/>
                </a:solidFill>
                <a:latin typeface="Courier New"/>
                <a:cs typeface="Courier New"/>
              </a:rPr>
              <a:t> </a:t>
            </a:r>
            <a:r>
              <a:rPr sz="3600" b="1" spc="-75" dirty="0">
                <a:solidFill>
                  <a:srgbClr val="4C9AFF"/>
                </a:solidFill>
                <a:latin typeface="Courier New"/>
                <a:cs typeface="Courier New"/>
              </a:rPr>
              <a:t>JIRA</a:t>
            </a:r>
            <a:r>
              <a:rPr sz="3600" b="1" spc="-75" dirty="0">
                <a:solidFill>
                  <a:srgbClr val="FFFFFF"/>
                </a:solidFill>
                <a:latin typeface="Courier New"/>
                <a:cs typeface="Courier New"/>
              </a:rPr>
              <a:t>(</a:t>
            </a:r>
            <a:endParaRPr sz="3600">
              <a:latin typeface="Courier New"/>
              <a:cs typeface="Courier New"/>
            </a:endParaRPr>
          </a:p>
          <a:p>
            <a:pPr marL="577850" marR="4431030">
              <a:lnSpc>
                <a:spcPct val="143100"/>
              </a:lnSpc>
            </a:pPr>
            <a:r>
              <a:rPr sz="3600" b="1" spc="-85" dirty="0">
                <a:solidFill>
                  <a:srgbClr val="FFFFFF"/>
                </a:solidFill>
                <a:latin typeface="Courier New"/>
                <a:cs typeface="Courier New"/>
              </a:rPr>
              <a:t>{</a:t>
            </a:r>
            <a:r>
              <a:rPr sz="3600" b="1" spc="-85" dirty="0">
                <a:solidFill>
                  <a:srgbClr val="FFE380"/>
                </a:solidFill>
                <a:latin typeface="Courier New"/>
                <a:cs typeface="Courier New"/>
              </a:rPr>
              <a:t>'server'</a:t>
            </a:r>
            <a:r>
              <a:rPr sz="3600" b="1" spc="-85" dirty="0">
                <a:solidFill>
                  <a:srgbClr val="FFFFFF"/>
                </a:solidFill>
                <a:latin typeface="Courier New"/>
                <a:cs typeface="Courier New"/>
              </a:rPr>
              <a:t>:</a:t>
            </a:r>
            <a:r>
              <a:rPr sz="3600" b="1" spc="-24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3600" b="1" spc="-95" dirty="0">
                <a:solidFill>
                  <a:srgbClr val="FFE380"/>
                </a:solidFill>
                <a:latin typeface="Courier New"/>
                <a:cs typeface="Courier New"/>
              </a:rPr>
              <a:t>'jira.atlassian.com'</a:t>
            </a:r>
            <a:r>
              <a:rPr sz="3600" b="1" spc="-95" dirty="0">
                <a:solidFill>
                  <a:srgbClr val="FFFFFF"/>
                </a:solidFill>
                <a:latin typeface="Courier New"/>
                <a:cs typeface="Courier New"/>
              </a:rPr>
              <a:t>},  </a:t>
            </a:r>
            <a:r>
              <a:rPr sz="3600" b="1" spc="-90" dirty="0">
                <a:solidFill>
                  <a:srgbClr val="79F2C0"/>
                </a:solidFill>
                <a:latin typeface="Courier New"/>
                <a:cs typeface="Courier New"/>
              </a:rPr>
              <a:t>basic_auth</a:t>
            </a:r>
            <a:r>
              <a:rPr sz="3600" b="1" spc="-90" dirty="0">
                <a:solidFill>
                  <a:srgbClr val="FF8F73"/>
                </a:solidFill>
                <a:latin typeface="Courier New"/>
                <a:cs typeface="Courier New"/>
              </a:rPr>
              <a:t>=</a:t>
            </a:r>
            <a:r>
              <a:rPr sz="3600" b="1" spc="-90" dirty="0">
                <a:solidFill>
                  <a:srgbClr val="FFFFFF"/>
                </a:solidFill>
                <a:latin typeface="Courier New"/>
                <a:cs typeface="Courier New"/>
              </a:rPr>
              <a:t>(user,</a:t>
            </a:r>
            <a:r>
              <a:rPr sz="3600" b="1" spc="-21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3600" b="1" spc="-95" dirty="0">
                <a:solidFill>
                  <a:srgbClr val="FFFFFF"/>
                </a:solidFill>
                <a:latin typeface="Courier New"/>
                <a:cs typeface="Courier New"/>
              </a:rPr>
              <a:t>password)</a:t>
            </a:r>
            <a:endParaRPr sz="36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864"/>
              </a:spcBef>
            </a:pPr>
            <a:r>
              <a:rPr sz="3600" b="1" spc="15" dirty="0">
                <a:solidFill>
                  <a:srgbClr val="FFFFFF"/>
                </a:solidFill>
                <a:latin typeface="Courier New"/>
                <a:cs typeface="Courier New"/>
              </a:rPr>
              <a:t>)</a:t>
            </a:r>
            <a:endParaRPr sz="36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41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329"/>
              </a:spcBef>
            </a:pPr>
            <a:r>
              <a:rPr sz="3600" b="1" spc="-75" dirty="0">
                <a:solidFill>
                  <a:srgbClr val="FFFFFF"/>
                </a:solidFill>
                <a:latin typeface="Courier New"/>
                <a:cs typeface="Courier New"/>
              </a:rPr>
              <a:t>issue </a:t>
            </a:r>
            <a:r>
              <a:rPr sz="3600" b="1" spc="15" dirty="0">
                <a:solidFill>
                  <a:srgbClr val="FF8F73"/>
                </a:solidFill>
                <a:latin typeface="Courier New"/>
                <a:cs typeface="Courier New"/>
              </a:rPr>
              <a:t>=</a:t>
            </a:r>
            <a:r>
              <a:rPr sz="3600" b="1" spc="-340" dirty="0">
                <a:solidFill>
                  <a:srgbClr val="FF8F73"/>
                </a:solidFill>
                <a:latin typeface="Courier New"/>
                <a:cs typeface="Courier New"/>
              </a:rPr>
              <a:t> </a:t>
            </a:r>
            <a:r>
              <a:rPr sz="3600" b="1" spc="-90" dirty="0">
                <a:solidFill>
                  <a:srgbClr val="FFFFFF"/>
                </a:solidFill>
                <a:latin typeface="Courier New"/>
                <a:cs typeface="Courier New"/>
              </a:rPr>
              <a:t>jira.</a:t>
            </a:r>
            <a:r>
              <a:rPr sz="3600" b="1" spc="-90" dirty="0">
                <a:solidFill>
                  <a:srgbClr val="4C9AFF"/>
                </a:solidFill>
                <a:latin typeface="Courier New"/>
                <a:cs typeface="Courier New"/>
              </a:rPr>
              <a:t>issue</a:t>
            </a:r>
            <a:r>
              <a:rPr sz="3600" b="1" spc="-90" dirty="0">
                <a:solidFill>
                  <a:srgbClr val="FFFFFF"/>
                </a:solidFill>
                <a:latin typeface="Courier New"/>
                <a:cs typeface="Courier New"/>
              </a:rPr>
              <a:t>(</a:t>
            </a:r>
            <a:r>
              <a:rPr sz="3600" b="1" spc="-90" dirty="0">
                <a:solidFill>
                  <a:srgbClr val="FFE380"/>
                </a:solidFill>
                <a:latin typeface="Courier New"/>
                <a:cs typeface="Courier New"/>
              </a:rPr>
              <a:t>‘SUMMIT-12345’</a:t>
            </a:r>
            <a:r>
              <a:rPr sz="3600" b="1" spc="-90" dirty="0">
                <a:solidFill>
                  <a:srgbClr val="FFFFFF"/>
                </a:solidFill>
                <a:latin typeface="Courier New"/>
                <a:cs typeface="Courier New"/>
              </a:rPr>
              <a:t>)</a:t>
            </a:r>
            <a:endParaRPr sz="36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5350">
              <a:latin typeface="Times New Roman"/>
              <a:cs typeface="Times New Roman"/>
            </a:endParaRPr>
          </a:p>
          <a:p>
            <a:pPr marL="12700" marR="5715">
              <a:lnSpc>
                <a:spcPct val="143100"/>
              </a:lnSpc>
            </a:pPr>
            <a:r>
              <a:rPr sz="3600" b="1" spc="-95" dirty="0">
                <a:solidFill>
                  <a:srgbClr val="FFFFFF"/>
                </a:solidFill>
                <a:latin typeface="Courier New"/>
                <a:cs typeface="Courier New"/>
              </a:rPr>
              <a:t>issue.fields.labels.</a:t>
            </a:r>
            <a:r>
              <a:rPr sz="3600" b="1" spc="-95" dirty="0">
                <a:solidFill>
                  <a:srgbClr val="4C9AFF"/>
                </a:solidFill>
                <a:latin typeface="Courier New"/>
                <a:cs typeface="Courier New"/>
              </a:rPr>
              <a:t>append</a:t>
            </a:r>
            <a:r>
              <a:rPr sz="3600" b="1" spc="-95" dirty="0">
                <a:solidFill>
                  <a:srgbClr val="FFFFFF"/>
                </a:solidFill>
                <a:latin typeface="Courier New"/>
                <a:cs typeface="Courier New"/>
              </a:rPr>
              <a:t>(</a:t>
            </a:r>
            <a:r>
              <a:rPr sz="3600" b="1" spc="-95" dirty="0">
                <a:solidFill>
                  <a:srgbClr val="FFE380"/>
                </a:solidFill>
                <a:latin typeface="Courier New"/>
                <a:cs typeface="Courier New"/>
              </a:rPr>
              <a:t>'new_label'</a:t>
            </a:r>
            <a:r>
              <a:rPr sz="3600" b="1" spc="-95" dirty="0">
                <a:solidFill>
                  <a:srgbClr val="FFFFFF"/>
                </a:solidFill>
                <a:latin typeface="Courier New"/>
                <a:cs typeface="Courier New"/>
              </a:rPr>
              <a:t>)  </a:t>
            </a:r>
            <a:r>
              <a:rPr sz="3600" b="1" spc="-90" dirty="0">
                <a:solidFill>
                  <a:srgbClr val="FFFFFF"/>
                </a:solidFill>
                <a:latin typeface="Courier New"/>
                <a:cs typeface="Courier New"/>
              </a:rPr>
              <a:t>issue.</a:t>
            </a:r>
            <a:r>
              <a:rPr sz="3600" b="1" spc="-90" dirty="0">
                <a:solidFill>
                  <a:srgbClr val="4C9AFF"/>
                </a:solidFill>
                <a:latin typeface="Courier New"/>
                <a:cs typeface="Courier New"/>
              </a:rPr>
              <a:t>update</a:t>
            </a:r>
            <a:r>
              <a:rPr sz="3600" b="1" spc="-90" dirty="0">
                <a:solidFill>
                  <a:srgbClr val="FFFFFF"/>
                </a:solidFill>
                <a:latin typeface="Courier New"/>
                <a:cs typeface="Courier New"/>
              </a:rPr>
              <a:t>(</a:t>
            </a:r>
            <a:r>
              <a:rPr sz="3600" b="1" spc="-90" dirty="0">
                <a:solidFill>
                  <a:srgbClr val="79F2C0"/>
                </a:solidFill>
                <a:latin typeface="Courier New"/>
                <a:cs typeface="Courier New"/>
              </a:rPr>
              <a:t>fields</a:t>
            </a:r>
            <a:r>
              <a:rPr sz="3600" b="1" spc="-90" dirty="0">
                <a:solidFill>
                  <a:srgbClr val="FF8F73"/>
                </a:solidFill>
                <a:latin typeface="Courier New"/>
                <a:cs typeface="Courier New"/>
              </a:rPr>
              <a:t>=</a:t>
            </a:r>
            <a:r>
              <a:rPr sz="3600" b="1" spc="-90" dirty="0">
                <a:solidFill>
                  <a:srgbClr val="FFFFFF"/>
                </a:solidFill>
                <a:latin typeface="Courier New"/>
                <a:cs typeface="Courier New"/>
              </a:rPr>
              <a:t>{</a:t>
            </a:r>
            <a:r>
              <a:rPr sz="3600" b="1" spc="-90" dirty="0">
                <a:solidFill>
                  <a:srgbClr val="FFE380"/>
                </a:solidFill>
                <a:latin typeface="Courier New"/>
                <a:cs typeface="Courier New"/>
              </a:rPr>
              <a:t>'labels'</a:t>
            </a:r>
            <a:r>
              <a:rPr sz="3600" b="1" spc="-90" dirty="0">
                <a:solidFill>
                  <a:srgbClr val="FFFFFF"/>
                </a:solidFill>
                <a:latin typeface="Courier New"/>
                <a:cs typeface="Courier New"/>
              </a:rPr>
              <a:t>:</a:t>
            </a:r>
            <a:r>
              <a:rPr sz="3600" b="1" spc="-26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3600" b="1" spc="-95" dirty="0">
                <a:solidFill>
                  <a:srgbClr val="FFFFFF"/>
                </a:solidFill>
                <a:latin typeface="Courier New"/>
                <a:cs typeface="Courier New"/>
              </a:rPr>
              <a:t>issue.fields.labels})</a:t>
            </a:r>
            <a:endParaRPr sz="3600">
              <a:latin typeface="Courier New"/>
              <a:cs typeface="Courier New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842816" y="7608794"/>
            <a:ext cx="772160" cy="772160"/>
          </a:xfrm>
          <a:custGeom>
            <a:avLst/>
            <a:gdLst/>
            <a:ahLst/>
            <a:cxnLst/>
            <a:rect l="l" t="t" r="r" b="b"/>
            <a:pathLst>
              <a:path w="772160" h="772159">
                <a:moveTo>
                  <a:pt x="385852" y="0"/>
                </a:moveTo>
                <a:lnTo>
                  <a:pt x="0" y="385852"/>
                </a:lnTo>
                <a:lnTo>
                  <a:pt x="385852" y="771693"/>
                </a:lnTo>
                <a:lnTo>
                  <a:pt x="771704" y="385852"/>
                </a:lnTo>
                <a:lnTo>
                  <a:pt x="38585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684535" y="2251554"/>
            <a:ext cx="2147253" cy="212802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684535" y="2457485"/>
            <a:ext cx="2147570" cy="654050"/>
          </a:xfrm>
          <a:custGeom>
            <a:avLst/>
            <a:gdLst/>
            <a:ahLst/>
            <a:cxnLst/>
            <a:rect l="l" t="t" r="r" b="b"/>
            <a:pathLst>
              <a:path w="2147570" h="654050">
                <a:moveTo>
                  <a:pt x="2147253" y="0"/>
                </a:moveTo>
                <a:lnTo>
                  <a:pt x="0" y="0"/>
                </a:lnTo>
                <a:lnTo>
                  <a:pt x="0" y="653490"/>
                </a:lnTo>
                <a:lnTo>
                  <a:pt x="79639" y="651979"/>
                </a:lnTo>
                <a:lnTo>
                  <a:pt x="125487" y="649729"/>
                </a:lnTo>
                <a:lnTo>
                  <a:pt x="172651" y="646366"/>
                </a:lnTo>
                <a:lnTo>
                  <a:pt x="221057" y="641790"/>
                </a:lnTo>
                <a:lnTo>
                  <a:pt x="270634" y="635899"/>
                </a:lnTo>
                <a:lnTo>
                  <a:pt x="321309" y="628591"/>
                </a:lnTo>
                <a:lnTo>
                  <a:pt x="373010" y="619765"/>
                </a:lnTo>
                <a:lnTo>
                  <a:pt x="425665" y="609319"/>
                </a:lnTo>
                <a:lnTo>
                  <a:pt x="479201" y="597153"/>
                </a:lnTo>
                <a:lnTo>
                  <a:pt x="533545" y="583163"/>
                </a:lnTo>
                <a:lnTo>
                  <a:pt x="588627" y="567249"/>
                </a:lnTo>
                <a:lnTo>
                  <a:pt x="644373" y="549310"/>
                </a:lnTo>
                <a:lnTo>
                  <a:pt x="700710" y="529243"/>
                </a:lnTo>
                <a:lnTo>
                  <a:pt x="757568" y="506947"/>
                </a:lnTo>
                <a:lnTo>
                  <a:pt x="813120" y="483066"/>
                </a:lnTo>
                <a:lnTo>
                  <a:pt x="860507" y="460887"/>
                </a:lnTo>
                <a:lnTo>
                  <a:pt x="900946" y="440629"/>
                </a:lnTo>
                <a:lnTo>
                  <a:pt x="965865" y="406752"/>
                </a:lnTo>
                <a:lnTo>
                  <a:pt x="993240" y="393162"/>
                </a:lnTo>
                <a:lnTo>
                  <a:pt x="1052167" y="366550"/>
                </a:lnTo>
                <a:lnTo>
                  <a:pt x="1116943" y="341083"/>
                </a:lnTo>
                <a:lnTo>
                  <a:pt x="1187901" y="317225"/>
                </a:lnTo>
                <a:lnTo>
                  <a:pt x="1225803" y="306045"/>
                </a:lnTo>
                <a:lnTo>
                  <a:pt x="1265375" y="295442"/>
                </a:lnTo>
                <a:lnTo>
                  <a:pt x="1306661" y="285473"/>
                </a:lnTo>
                <a:lnTo>
                  <a:pt x="1349701" y="276197"/>
                </a:lnTo>
                <a:lnTo>
                  <a:pt x="1394537" y="267672"/>
                </a:lnTo>
                <a:lnTo>
                  <a:pt x="1441211" y="259956"/>
                </a:lnTo>
                <a:lnTo>
                  <a:pt x="1489765" y="253107"/>
                </a:lnTo>
                <a:lnTo>
                  <a:pt x="1540241" y="247184"/>
                </a:lnTo>
                <a:lnTo>
                  <a:pt x="1592680" y="242244"/>
                </a:lnTo>
                <a:lnTo>
                  <a:pt x="1647124" y="238345"/>
                </a:lnTo>
                <a:lnTo>
                  <a:pt x="1703615" y="235546"/>
                </a:lnTo>
                <a:lnTo>
                  <a:pt x="1762195" y="233905"/>
                </a:lnTo>
                <a:lnTo>
                  <a:pt x="2147253" y="233480"/>
                </a:lnTo>
                <a:lnTo>
                  <a:pt x="2147253" y="0"/>
                </a:lnTo>
                <a:close/>
              </a:path>
              <a:path w="2147570" h="654050">
                <a:moveTo>
                  <a:pt x="2147253" y="233480"/>
                </a:moveTo>
                <a:lnTo>
                  <a:pt x="1822905" y="233480"/>
                </a:lnTo>
                <a:lnTo>
                  <a:pt x="1885788" y="234328"/>
                </a:lnTo>
                <a:lnTo>
                  <a:pt x="1950884" y="236509"/>
                </a:lnTo>
                <a:lnTo>
                  <a:pt x="2018237" y="240079"/>
                </a:lnTo>
                <a:lnTo>
                  <a:pt x="2087886" y="245098"/>
                </a:lnTo>
                <a:lnTo>
                  <a:pt x="2147253" y="250480"/>
                </a:lnTo>
                <a:lnTo>
                  <a:pt x="2147253" y="233480"/>
                </a:lnTo>
                <a:close/>
              </a:path>
            </a:pathLst>
          </a:custGeom>
          <a:solidFill>
            <a:srgbClr val="081D4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078512" y="3146804"/>
            <a:ext cx="509905" cy="0"/>
          </a:xfrm>
          <a:custGeom>
            <a:avLst/>
            <a:gdLst/>
            <a:ahLst/>
            <a:cxnLst/>
            <a:rect l="l" t="t" r="r" b="b"/>
            <a:pathLst>
              <a:path w="509905">
                <a:moveTo>
                  <a:pt x="0" y="0"/>
                </a:moveTo>
                <a:lnTo>
                  <a:pt x="509346" y="0"/>
                </a:lnTo>
              </a:path>
            </a:pathLst>
          </a:custGeom>
          <a:ln w="23957">
            <a:solidFill>
              <a:srgbClr val="FFAC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078512" y="2978171"/>
            <a:ext cx="509905" cy="0"/>
          </a:xfrm>
          <a:custGeom>
            <a:avLst/>
            <a:gdLst/>
            <a:ahLst/>
            <a:cxnLst/>
            <a:rect l="l" t="t" r="r" b="b"/>
            <a:pathLst>
              <a:path w="509905">
                <a:moveTo>
                  <a:pt x="0" y="0"/>
                </a:moveTo>
                <a:lnTo>
                  <a:pt x="509346" y="0"/>
                </a:lnTo>
              </a:path>
            </a:pathLst>
          </a:custGeom>
          <a:ln w="23957">
            <a:solidFill>
              <a:srgbClr val="005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078512" y="2809526"/>
            <a:ext cx="275590" cy="0"/>
          </a:xfrm>
          <a:custGeom>
            <a:avLst/>
            <a:gdLst/>
            <a:ahLst/>
            <a:cxnLst/>
            <a:rect l="l" t="t" r="r" b="b"/>
            <a:pathLst>
              <a:path w="275589">
                <a:moveTo>
                  <a:pt x="0" y="0"/>
                </a:moveTo>
                <a:lnTo>
                  <a:pt x="275545" y="0"/>
                </a:lnTo>
              </a:path>
            </a:pathLst>
          </a:custGeom>
          <a:ln w="23957">
            <a:solidFill>
              <a:srgbClr val="E5E8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921878" y="2809526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2924" y="0"/>
                </a:lnTo>
              </a:path>
            </a:pathLst>
          </a:custGeom>
          <a:solidFill>
            <a:srgbClr val="97C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921878" y="2809526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2924" y="0"/>
                </a:lnTo>
              </a:path>
            </a:pathLst>
          </a:custGeom>
          <a:ln w="23957">
            <a:solidFill>
              <a:srgbClr val="E5E8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921878" y="2978171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2924" y="0"/>
                </a:lnTo>
              </a:path>
            </a:pathLst>
          </a:custGeom>
          <a:solidFill>
            <a:srgbClr val="97C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921878" y="2978171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2924" y="0"/>
                </a:lnTo>
              </a:path>
            </a:pathLst>
          </a:custGeom>
          <a:ln w="23957">
            <a:solidFill>
              <a:srgbClr val="E5E8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921878" y="3146804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2924" y="0"/>
                </a:lnTo>
              </a:path>
            </a:pathLst>
          </a:custGeom>
          <a:solidFill>
            <a:srgbClr val="97C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921878" y="3146804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2924" y="0"/>
                </a:lnTo>
              </a:path>
            </a:pathLst>
          </a:custGeom>
          <a:ln w="23957">
            <a:solidFill>
              <a:srgbClr val="E5E8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921878" y="3315459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2924" y="0"/>
                </a:lnTo>
              </a:path>
            </a:pathLst>
          </a:custGeom>
          <a:solidFill>
            <a:srgbClr val="97C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921878" y="3315459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2924" y="0"/>
                </a:lnTo>
              </a:path>
            </a:pathLst>
          </a:custGeom>
          <a:ln w="23957">
            <a:solidFill>
              <a:srgbClr val="E5E8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921878" y="3484092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2924" y="0"/>
                </a:lnTo>
              </a:path>
            </a:pathLst>
          </a:custGeom>
          <a:solidFill>
            <a:srgbClr val="97C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921878" y="3484092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2924" y="0"/>
                </a:lnTo>
              </a:path>
            </a:pathLst>
          </a:custGeom>
          <a:ln w="23957">
            <a:solidFill>
              <a:srgbClr val="E5E8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921878" y="3652737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2924" y="0"/>
                </a:lnTo>
              </a:path>
            </a:pathLst>
          </a:custGeom>
          <a:solidFill>
            <a:srgbClr val="97C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921878" y="3652737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2924" y="0"/>
                </a:lnTo>
              </a:path>
            </a:pathLst>
          </a:custGeom>
          <a:ln w="23957">
            <a:solidFill>
              <a:srgbClr val="E5E8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921878" y="3821370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2924" y="0"/>
                </a:lnTo>
              </a:path>
            </a:pathLst>
          </a:custGeom>
          <a:solidFill>
            <a:srgbClr val="97C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921878" y="3821370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2924" y="0"/>
                </a:lnTo>
              </a:path>
            </a:pathLst>
          </a:custGeom>
          <a:ln w="23957">
            <a:solidFill>
              <a:srgbClr val="E5E8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921878" y="3990014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2924" y="0"/>
                </a:lnTo>
              </a:path>
            </a:pathLst>
          </a:custGeom>
          <a:solidFill>
            <a:srgbClr val="97C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921878" y="3990014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2924" y="0"/>
                </a:lnTo>
              </a:path>
            </a:pathLst>
          </a:custGeom>
          <a:ln w="23957">
            <a:solidFill>
              <a:srgbClr val="E5E8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921878" y="4158658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2924" y="0"/>
                </a:lnTo>
              </a:path>
            </a:pathLst>
          </a:custGeom>
          <a:solidFill>
            <a:srgbClr val="97C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921878" y="4158658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2924" y="0"/>
                </a:lnTo>
              </a:path>
            </a:pathLst>
          </a:custGeom>
          <a:ln w="23957">
            <a:solidFill>
              <a:srgbClr val="E5E8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693635" y="3652737"/>
            <a:ext cx="867410" cy="0"/>
          </a:xfrm>
          <a:custGeom>
            <a:avLst/>
            <a:gdLst/>
            <a:ahLst/>
            <a:cxnLst/>
            <a:rect l="l" t="t" r="r" b="b"/>
            <a:pathLst>
              <a:path w="867410">
                <a:moveTo>
                  <a:pt x="0" y="0"/>
                </a:moveTo>
                <a:lnTo>
                  <a:pt x="867401" y="0"/>
                </a:lnTo>
              </a:path>
            </a:pathLst>
          </a:custGeom>
          <a:ln w="23957">
            <a:solidFill>
              <a:srgbClr val="FFAC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2078512" y="3652737"/>
            <a:ext cx="519430" cy="0"/>
          </a:xfrm>
          <a:custGeom>
            <a:avLst/>
            <a:gdLst/>
            <a:ahLst/>
            <a:cxnLst/>
            <a:rect l="l" t="t" r="r" b="b"/>
            <a:pathLst>
              <a:path w="519430">
                <a:moveTo>
                  <a:pt x="0" y="0"/>
                </a:moveTo>
                <a:lnTo>
                  <a:pt x="519096" y="0"/>
                </a:lnTo>
                <a:lnTo>
                  <a:pt x="0" y="0"/>
                </a:lnTo>
                <a:close/>
              </a:path>
            </a:pathLst>
          </a:custGeom>
          <a:ln w="23957">
            <a:solidFill>
              <a:srgbClr val="E5E8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2906403" y="3821370"/>
            <a:ext cx="738505" cy="0"/>
          </a:xfrm>
          <a:custGeom>
            <a:avLst/>
            <a:gdLst/>
            <a:ahLst/>
            <a:cxnLst/>
            <a:rect l="l" t="t" r="r" b="b"/>
            <a:pathLst>
              <a:path w="738504">
                <a:moveTo>
                  <a:pt x="0" y="0"/>
                </a:moveTo>
                <a:lnTo>
                  <a:pt x="738127" y="0"/>
                </a:lnTo>
              </a:path>
            </a:pathLst>
          </a:custGeom>
          <a:ln w="23957">
            <a:solidFill>
              <a:srgbClr val="FFAC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354053" y="3821370"/>
            <a:ext cx="456565" cy="0"/>
          </a:xfrm>
          <a:custGeom>
            <a:avLst/>
            <a:gdLst/>
            <a:ahLst/>
            <a:cxnLst/>
            <a:rect l="l" t="t" r="r" b="b"/>
            <a:pathLst>
              <a:path w="456564">
                <a:moveTo>
                  <a:pt x="0" y="0"/>
                </a:moveTo>
                <a:lnTo>
                  <a:pt x="456316" y="0"/>
                </a:lnTo>
              </a:path>
            </a:pathLst>
          </a:custGeom>
          <a:ln w="3175">
            <a:solidFill>
              <a:srgbClr val="E5E8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2354053" y="3821370"/>
            <a:ext cx="456565" cy="0"/>
          </a:xfrm>
          <a:custGeom>
            <a:avLst/>
            <a:gdLst/>
            <a:ahLst/>
            <a:cxnLst/>
            <a:rect l="l" t="t" r="r" b="b"/>
            <a:pathLst>
              <a:path w="456564">
                <a:moveTo>
                  <a:pt x="0" y="0"/>
                </a:moveTo>
                <a:lnTo>
                  <a:pt x="456316" y="0"/>
                </a:lnTo>
              </a:path>
            </a:pathLst>
          </a:custGeom>
          <a:ln w="23957">
            <a:solidFill>
              <a:srgbClr val="005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2354053" y="3990014"/>
            <a:ext cx="1003935" cy="0"/>
          </a:xfrm>
          <a:custGeom>
            <a:avLst/>
            <a:gdLst/>
            <a:ahLst/>
            <a:cxnLst/>
            <a:rect l="l" t="t" r="r" b="b"/>
            <a:pathLst>
              <a:path w="1003935">
                <a:moveTo>
                  <a:pt x="0" y="0"/>
                </a:moveTo>
                <a:lnTo>
                  <a:pt x="1003526" y="0"/>
                </a:lnTo>
              </a:path>
            </a:pathLst>
          </a:custGeom>
          <a:ln w="3175">
            <a:solidFill>
              <a:srgbClr val="E5E8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354053" y="3990014"/>
            <a:ext cx="1003935" cy="0"/>
          </a:xfrm>
          <a:custGeom>
            <a:avLst/>
            <a:gdLst/>
            <a:ahLst/>
            <a:cxnLst/>
            <a:rect l="l" t="t" r="r" b="b"/>
            <a:pathLst>
              <a:path w="1003935">
                <a:moveTo>
                  <a:pt x="0" y="0"/>
                </a:moveTo>
                <a:lnTo>
                  <a:pt x="1003526" y="0"/>
                </a:lnTo>
              </a:path>
            </a:pathLst>
          </a:custGeom>
          <a:ln w="23957">
            <a:solidFill>
              <a:srgbClr val="005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2629616" y="4158658"/>
            <a:ext cx="414655" cy="0"/>
          </a:xfrm>
          <a:custGeom>
            <a:avLst/>
            <a:gdLst/>
            <a:ahLst/>
            <a:cxnLst/>
            <a:rect l="l" t="t" r="r" b="b"/>
            <a:pathLst>
              <a:path w="414655">
                <a:moveTo>
                  <a:pt x="0" y="0"/>
                </a:moveTo>
                <a:lnTo>
                  <a:pt x="414630" y="0"/>
                </a:lnTo>
              </a:path>
            </a:pathLst>
          </a:custGeom>
          <a:ln w="23957">
            <a:solidFill>
              <a:srgbClr val="E5E8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2398628" y="3315459"/>
            <a:ext cx="476250" cy="0"/>
          </a:xfrm>
          <a:custGeom>
            <a:avLst/>
            <a:gdLst/>
            <a:ahLst/>
            <a:cxnLst/>
            <a:rect l="l" t="t" r="r" b="b"/>
            <a:pathLst>
              <a:path w="476250">
                <a:moveTo>
                  <a:pt x="0" y="0"/>
                </a:moveTo>
                <a:lnTo>
                  <a:pt x="475769" y="0"/>
                </a:lnTo>
              </a:path>
            </a:pathLst>
          </a:custGeom>
          <a:ln w="23957">
            <a:solidFill>
              <a:srgbClr val="E5E8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2398628" y="3484092"/>
            <a:ext cx="476250" cy="0"/>
          </a:xfrm>
          <a:custGeom>
            <a:avLst/>
            <a:gdLst/>
            <a:ahLst/>
            <a:cxnLst/>
            <a:rect l="l" t="t" r="r" b="b"/>
            <a:pathLst>
              <a:path w="476250">
                <a:moveTo>
                  <a:pt x="0" y="0"/>
                </a:moveTo>
                <a:lnTo>
                  <a:pt x="475769" y="0"/>
                </a:lnTo>
              </a:path>
            </a:pathLst>
          </a:custGeom>
          <a:ln w="23957">
            <a:solidFill>
              <a:srgbClr val="E5E8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684534" y="2251555"/>
            <a:ext cx="2147570" cy="319405"/>
          </a:xfrm>
          <a:custGeom>
            <a:avLst/>
            <a:gdLst/>
            <a:ahLst/>
            <a:cxnLst/>
            <a:rect l="l" t="t" r="r" b="b"/>
            <a:pathLst>
              <a:path w="2147570" h="319405">
                <a:moveTo>
                  <a:pt x="0" y="319078"/>
                </a:moveTo>
                <a:lnTo>
                  <a:pt x="2147253" y="319078"/>
                </a:lnTo>
                <a:lnTo>
                  <a:pt x="2147253" y="0"/>
                </a:lnTo>
                <a:lnTo>
                  <a:pt x="0" y="0"/>
                </a:lnTo>
                <a:lnTo>
                  <a:pt x="0" y="319078"/>
                </a:lnTo>
                <a:close/>
              </a:path>
            </a:pathLst>
          </a:custGeom>
          <a:solidFill>
            <a:srgbClr val="33446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684534" y="2251555"/>
            <a:ext cx="2147570" cy="319405"/>
          </a:xfrm>
          <a:custGeom>
            <a:avLst/>
            <a:gdLst/>
            <a:ahLst/>
            <a:cxnLst/>
            <a:rect l="l" t="t" r="r" b="b"/>
            <a:pathLst>
              <a:path w="2147570" h="319405">
                <a:moveTo>
                  <a:pt x="0" y="319078"/>
                </a:moveTo>
                <a:lnTo>
                  <a:pt x="2147253" y="319078"/>
                </a:lnTo>
                <a:lnTo>
                  <a:pt x="2147253" y="0"/>
                </a:lnTo>
                <a:lnTo>
                  <a:pt x="0" y="0"/>
                </a:lnTo>
                <a:lnTo>
                  <a:pt x="0" y="319078"/>
                </a:lnTo>
              </a:path>
            </a:pathLst>
          </a:custGeom>
          <a:ln w="23957">
            <a:solidFill>
              <a:srgbClr val="79869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785003" y="2335007"/>
            <a:ext cx="122488" cy="12247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984798" y="2335007"/>
            <a:ext cx="122467" cy="12247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2184572" y="2335007"/>
            <a:ext cx="122477" cy="12247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654054" y="6890617"/>
            <a:ext cx="2208089" cy="220808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 txBox="1">
            <a:spLocks noGrp="1"/>
          </p:cNvSpPr>
          <p:nvPr>
            <p:ph type="title"/>
          </p:nvPr>
        </p:nvSpPr>
        <p:spPr>
          <a:xfrm>
            <a:off x="6029000" y="730732"/>
            <a:ext cx="2738120" cy="10306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600" spc="-805" dirty="0"/>
              <a:t>P</a:t>
            </a:r>
            <a:r>
              <a:rPr sz="6600" spc="-655" dirty="0"/>
              <a:t>y</a:t>
            </a:r>
            <a:r>
              <a:rPr sz="6600" spc="-755" dirty="0"/>
              <a:t>t</a:t>
            </a:r>
            <a:r>
              <a:rPr sz="6600" spc="-919" dirty="0"/>
              <a:t>h</a:t>
            </a:r>
            <a:r>
              <a:rPr sz="6600" spc="-750" dirty="0"/>
              <a:t>o</a:t>
            </a:r>
            <a:r>
              <a:rPr sz="6600" spc="-850" dirty="0"/>
              <a:t>n</a:t>
            </a:r>
            <a:endParaRPr sz="660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233212" y="0"/>
            <a:ext cx="14871065" cy="11308715"/>
          </a:xfrm>
          <a:custGeom>
            <a:avLst/>
            <a:gdLst/>
            <a:ahLst/>
            <a:cxnLst/>
            <a:rect l="l" t="t" r="r" b="b"/>
            <a:pathLst>
              <a:path w="14871065" h="11308715">
                <a:moveTo>
                  <a:pt x="0" y="0"/>
                </a:moveTo>
                <a:lnTo>
                  <a:pt x="14870887" y="0"/>
                </a:lnTo>
                <a:lnTo>
                  <a:pt x="14870887" y="11308556"/>
                </a:lnTo>
                <a:lnTo>
                  <a:pt x="0" y="11308556"/>
                </a:lnTo>
                <a:lnTo>
                  <a:pt x="0" y="0"/>
                </a:lnTo>
                <a:close/>
              </a:path>
            </a:pathLst>
          </a:custGeom>
          <a:solidFill>
            <a:srgbClr val="091E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041700" y="2307459"/>
            <a:ext cx="5516245" cy="5219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740"/>
              </a:lnSpc>
            </a:pPr>
            <a:r>
              <a:rPr sz="3600" b="1" spc="-70" dirty="0">
                <a:solidFill>
                  <a:srgbClr val="FF8F73"/>
                </a:solidFill>
                <a:latin typeface="Courier New"/>
                <a:cs typeface="Courier New"/>
              </a:rPr>
              <a:t>from </a:t>
            </a:r>
            <a:r>
              <a:rPr sz="3600" b="1" spc="-70" dirty="0">
                <a:solidFill>
                  <a:srgbClr val="FFFFFF"/>
                </a:solidFill>
                <a:latin typeface="Courier New"/>
                <a:cs typeface="Courier New"/>
              </a:rPr>
              <a:t>jira </a:t>
            </a:r>
            <a:r>
              <a:rPr sz="3600" b="1" spc="-75" dirty="0">
                <a:solidFill>
                  <a:srgbClr val="FF8F73"/>
                </a:solidFill>
                <a:latin typeface="Courier New"/>
                <a:cs typeface="Courier New"/>
              </a:rPr>
              <a:t>import</a:t>
            </a:r>
            <a:r>
              <a:rPr sz="3600" b="1" spc="-540" dirty="0">
                <a:solidFill>
                  <a:srgbClr val="FF8F73"/>
                </a:solidFill>
                <a:latin typeface="Courier New"/>
                <a:cs typeface="Courier New"/>
              </a:rPr>
              <a:t> </a:t>
            </a:r>
            <a:r>
              <a:rPr sz="3600" b="1" spc="-95" dirty="0">
                <a:solidFill>
                  <a:srgbClr val="FFFFFF"/>
                </a:solidFill>
                <a:latin typeface="Courier New"/>
                <a:cs typeface="Courier New"/>
              </a:rPr>
              <a:t>JIRA</a:t>
            </a:r>
            <a:endParaRPr sz="3600">
              <a:latin typeface="Courier New"/>
              <a:cs typeface="Courier Ne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041700" y="3878092"/>
            <a:ext cx="13658215" cy="68046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740"/>
              </a:lnSpc>
            </a:pPr>
            <a:r>
              <a:rPr sz="3600" b="1" spc="-70" dirty="0">
                <a:solidFill>
                  <a:srgbClr val="FFFFFF"/>
                </a:solidFill>
                <a:latin typeface="Courier New"/>
                <a:cs typeface="Courier New"/>
              </a:rPr>
              <a:t>jira </a:t>
            </a:r>
            <a:r>
              <a:rPr sz="3600" b="1" spc="15" dirty="0">
                <a:solidFill>
                  <a:srgbClr val="FF8F73"/>
                </a:solidFill>
                <a:latin typeface="Courier New"/>
                <a:cs typeface="Courier New"/>
              </a:rPr>
              <a:t>=</a:t>
            </a:r>
            <a:r>
              <a:rPr sz="3600" b="1" spc="-345" dirty="0">
                <a:solidFill>
                  <a:srgbClr val="FF8F73"/>
                </a:solidFill>
                <a:latin typeface="Courier New"/>
                <a:cs typeface="Courier New"/>
              </a:rPr>
              <a:t> </a:t>
            </a:r>
            <a:r>
              <a:rPr sz="3600" b="1" spc="-75" dirty="0">
                <a:solidFill>
                  <a:srgbClr val="4C9AFF"/>
                </a:solidFill>
                <a:latin typeface="Courier New"/>
                <a:cs typeface="Courier New"/>
              </a:rPr>
              <a:t>JIRA</a:t>
            </a:r>
            <a:r>
              <a:rPr sz="3600" b="1" spc="-75" dirty="0">
                <a:solidFill>
                  <a:srgbClr val="FFFFFF"/>
                </a:solidFill>
                <a:latin typeface="Courier New"/>
                <a:cs typeface="Courier New"/>
              </a:rPr>
              <a:t>(</a:t>
            </a:r>
            <a:endParaRPr sz="3600">
              <a:latin typeface="Courier New"/>
              <a:cs typeface="Courier New"/>
            </a:endParaRPr>
          </a:p>
          <a:p>
            <a:pPr marL="565150" marR="4417060">
              <a:lnSpc>
                <a:spcPct val="143100"/>
              </a:lnSpc>
            </a:pPr>
            <a:r>
              <a:rPr sz="3600" b="1" spc="-85" dirty="0">
                <a:solidFill>
                  <a:srgbClr val="FFFFFF"/>
                </a:solidFill>
                <a:latin typeface="Courier New"/>
                <a:cs typeface="Courier New"/>
              </a:rPr>
              <a:t>{</a:t>
            </a:r>
            <a:r>
              <a:rPr sz="3600" b="1" spc="-85" dirty="0">
                <a:solidFill>
                  <a:srgbClr val="FFE380"/>
                </a:solidFill>
                <a:latin typeface="Courier New"/>
                <a:cs typeface="Courier New"/>
              </a:rPr>
              <a:t>'server'</a:t>
            </a:r>
            <a:r>
              <a:rPr sz="3600" b="1" spc="-85" dirty="0">
                <a:solidFill>
                  <a:srgbClr val="FFFFFF"/>
                </a:solidFill>
                <a:latin typeface="Courier New"/>
                <a:cs typeface="Courier New"/>
              </a:rPr>
              <a:t>:</a:t>
            </a:r>
            <a:r>
              <a:rPr sz="3600" b="1" spc="-24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3600" b="1" spc="-95" dirty="0">
                <a:solidFill>
                  <a:srgbClr val="79F2C0"/>
                </a:solidFill>
                <a:latin typeface="Courier New"/>
                <a:cs typeface="Courier New"/>
              </a:rPr>
              <a:t>‘</a:t>
            </a:r>
            <a:r>
              <a:rPr sz="3600" b="1" spc="-95" dirty="0">
                <a:solidFill>
                  <a:srgbClr val="FFE380"/>
                </a:solidFill>
                <a:latin typeface="Courier New"/>
                <a:cs typeface="Courier New"/>
              </a:rPr>
              <a:t>jira.atlassian.com'</a:t>
            </a:r>
            <a:r>
              <a:rPr sz="3600" b="1" spc="-95" dirty="0">
                <a:solidFill>
                  <a:srgbClr val="FFFFFF"/>
                </a:solidFill>
                <a:latin typeface="Courier New"/>
                <a:cs typeface="Courier New"/>
              </a:rPr>
              <a:t>},  </a:t>
            </a:r>
            <a:r>
              <a:rPr sz="3600" b="1" spc="-90" dirty="0">
                <a:solidFill>
                  <a:srgbClr val="79F2C0"/>
                </a:solidFill>
                <a:latin typeface="Courier New"/>
                <a:cs typeface="Courier New"/>
              </a:rPr>
              <a:t>basic_auth</a:t>
            </a:r>
            <a:r>
              <a:rPr sz="3600" b="1" spc="-90" dirty="0">
                <a:solidFill>
                  <a:srgbClr val="FF8F73"/>
                </a:solidFill>
                <a:latin typeface="Courier New"/>
                <a:cs typeface="Courier New"/>
              </a:rPr>
              <a:t>=</a:t>
            </a:r>
            <a:r>
              <a:rPr sz="3600" b="1" spc="-90" dirty="0">
                <a:solidFill>
                  <a:srgbClr val="FFFFFF"/>
                </a:solidFill>
                <a:latin typeface="Courier New"/>
                <a:cs typeface="Courier New"/>
              </a:rPr>
              <a:t>(user,</a:t>
            </a:r>
            <a:r>
              <a:rPr sz="3600" b="1" spc="-21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3600" b="1" spc="-95" dirty="0">
                <a:solidFill>
                  <a:srgbClr val="FFFFFF"/>
                </a:solidFill>
                <a:latin typeface="Courier New"/>
                <a:cs typeface="Courier New"/>
              </a:rPr>
              <a:t>password)</a:t>
            </a:r>
            <a:endParaRPr sz="36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1864"/>
              </a:spcBef>
            </a:pPr>
            <a:r>
              <a:rPr sz="3600" b="1" spc="15" dirty="0">
                <a:solidFill>
                  <a:srgbClr val="FFFFFF"/>
                </a:solidFill>
                <a:latin typeface="Courier New"/>
                <a:cs typeface="Courier New"/>
              </a:rPr>
              <a:t>)</a:t>
            </a:r>
            <a:endParaRPr sz="36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4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329"/>
              </a:spcBef>
            </a:pPr>
            <a:r>
              <a:rPr sz="3600" b="1" spc="-75" dirty="0">
                <a:solidFill>
                  <a:srgbClr val="FFFFFF"/>
                </a:solidFill>
                <a:latin typeface="Courier New"/>
                <a:cs typeface="Courier New"/>
              </a:rPr>
              <a:t>issue </a:t>
            </a:r>
            <a:r>
              <a:rPr sz="3600" b="1" spc="15" dirty="0">
                <a:solidFill>
                  <a:srgbClr val="FF8F73"/>
                </a:solidFill>
                <a:latin typeface="Courier New"/>
                <a:cs typeface="Courier New"/>
              </a:rPr>
              <a:t>=</a:t>
            </a:r>
            <a:r>
              <a:rPr sz="3600" b="1" spc="-340" dirty="0">
                <a:solidFill>
                  <a:srgbClr val="FF8F73"/>
                </a:solidFill>
                <a:latin typeface="Courier New"/>
                <a:cs typeface="Courier New"/>
              </a:rPr>
              <a:t> </a:t>
            </a:r>
            <a:r>
              <a:rPr sz="3600" b="1" spc="-90" dirty="0">
                <a:solidFill>
                  <a:srgbClr val="FFFFFF"/>
                </a:solidFill>
                <a:latin typeface="Courier New"/>
                <a:cs typeface="Courier New"/>
              </a:rPr>
              <a:t>jira.</a:t>
            </a:r>
            <a:r>
              <a:rPr sz="3600" b="1" spc="-90" dirty="0">
                <a:solidFill>
                  <a:srgbClr val="4C9AFF"/>
                </a:solidFill>
                <a:latin typeface="Courier New"/>
                <a:cs typeface="Courier New"/>
              </a:rPr>
              <a:t>issue</a:t>
            </a:r>
            <a:r>
              <a:rPr sz="3600" b="1" spc="-90" dirty="0">
                <a:solidFill>
                  <a:srgbClr val="FFFFFF"/>
                </a:solidFill>
                <a:latin typeface="Courier New"/>
                <a:cs typeface="Courier New"/>
              </a:rPr>
              <a:t>(</a:t>
            </a:r>
            <a:r>
              <a:rPr sz="3600" b="1" spc="-90" dirty="0">
                <a:solidFill>
                  <a:srgbClr val="FFE380"/>
                </a:solidFill>
                <a:latin typeface="Courier New"/>
                <a:cs typeface="Courier New"/>
              </a:rPr>
              <a:t>‘SUMMIT-12345’</a:t>
            </a:r>
            <a:r>
              <a:rPr sz="3600" b="1" spc="-90" dirty="0">
                <a:solidFill>
                  <a:srgbClr val="FFFFFF"/>
                </a:solidFill>
                <a:latin typeface="Courier New"/>
                <a:cs typeface="Courier New"/>
              </a:rPr>
              <a:t>)</a:t>
            </a:r>
            <a:endParaRPr sz="36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5350">
              <a:latin typeface="Times New Roman"/>
              <a:cs typeface="Times New Roman"/>
            </a:endParaRPr>
          </a:p>
          <a:p>
            <a:pPr>
              <a:lnSpc>
                <a:spcPct val="143100"/>
              </a:lnSpc>
            </a:pPr>
            <a:r>
              <a:rPr sz="3600" b="1" spc="-95" dirty="0">
                <a:solidFill>
                  <a:srgbClr val="FFFFFF"/>
                </a:solidFill>
                <a:latin typeface="Courier New"/>
                <a:cs typeface="Courier New"/>
              </a:rPr>
              <a:t>issue.fields.labels.</a:t>
            </a:r>
            <a:r>
              <a:rPr sz="3600" b="1" spc="-95" dirty="0">
                <a:solidFill>
                  <a:srgbClr val="4C9AFF"/>
                </a:solidFill>
                <a:latin typeface="Courier New"/>
                <a:cs typeface="Courier New"/>
              </a:rPr>
              <a:t>append</a:t>
            </a:r>
            <a:r>
              <a:rPr sz="3600" b="1" spc="-95" dirty="0">
                <a:solidFill>
                  <a:srgbClr val="FFFFFF"/>
                </a:solidFill>
                <a:latin typeface="Courier New"/>
                <a:cs typeface="Courier New"/>
              </a:rPr>
              <a:t>(</a:t>
            </a:r>
            <a:r>
              <a:rPr sz="3600" b="1" spc="-95" dirty="0">
                <a:solidFill>
                  <a:srgbClr val="FFE380"/>
                </a:solidFill>
                <a:latin typeface="Courier New"/>
                <a:cs typeface="Courier New"/>
              </a:rPr>
              <a:t>'new_label'</a:t>
            </a:r>
            <a:r>
              <a:rPr sz="3600" b="1" spc="-95" dirty="0">
                <a:solidFill>
                  <a:srgbClr val="FFFFFF"/>
                </a:solidFill>
                <a:latin typeface="Courier New"/>
                <a:cs typeface="Courier New"/>
              </a:rPr>
              <a:t>)  </a:t>
            </a:r>
            <a:r>
              <a:rPr sz="3600" b="1" spc="-90" dirty="0">
                <a:solidFill>
                  <a:srgbClr val="FFFFFF"/>
                </a:solidFill>
                <a:latin typeface="Courier New"/>
                <a:cs typeface="Courier New"/>
              </a:rPr>
              <a:t>issue.</a:t>
            </a:r>
            <a:r>
              <a:rPr sz="3600" b="1" spc="-90" dirty="0">
                <a:solidFill>
                  <a:srgbClr val="4C9AFF"/>
                </a:solidFill>
                <a:latin typeface="Courier New"/>
                <a:cs typeface="Courier New"/>
              </a:rPr>
              <a:t>update</a:t>
            </a:r>
            <a:r>
              <a:rPr sz="3600" b="1" spc="-90" dirty="0">
                <a:solidFill>
                  <a:srgbClr val="FFFFFF"/>
                </a:solidFill>
                <a:latin typeface="Courier New"/>
                <a:cs typeface="Courier New"/>
              </a:rPr>
              <a:t>(</a:t>
            </a:r>
            <a:r>
              <a:rPr sz="3600" b="1" spc="-90" dirty="0">
                <a:solidFill>
                  <a:srgbClr val="79F2C0"/>
                </a:solidFill>
                <a:latin typeface="Courier New"/>
                <a:cs typeface="Courier New"/>
              </a:rPr>
              <a:t>fields</a:t>
            </a:r>
            <a:r>
              <a:rPr sz="3600" b="1" spc="-90" dirty="0">
                <a:solidFill>
                  <a:srgbClr val="FF8F73"/>
                </a:solidFill>
                <a:latin typeface="Courier New"/>
                <a:cs typeface="Courier New"/>
              </a:rPr>
              <a:t>=</a:t>
            </a:r>
            <a:r>
              <a:rPr sz="3600" b="1" spc="-90" dirty="0">
                <a:solidFill>
                  <a:srgbClr val="FFFFFF"/>
                </a:solidFill>
                <a:latin typeface="Courier New"/>
                <a:cs typeface="Courier New"/>
              </a:rPr>
              <a:t>{</a:t>
            </a:r>
            <a:r>
              <a:rPr sz="3600" b="1" spc="-90" dirty="0">
                <a:solidFill>
                  <a:srgbClr val="FFE380"/>
                </a:solidFill>
                <a:latin typeface="Courier New"/>
                <a:cs typeface="Courier New"/>
              </a:rPr>
              <a:t>'labels'</a:t>
            </a:r>
            <a:r>
              <a:rPr sz="3600" b="1" spc="-90" dirty="0">
                <a:solidFill>
                  <a:srgbClr val="FFFFFF"/>
                </a:solidFill>
                <a:latin typeface="Courier New"/>
                <a:cs typeface="Courier New"/>
              </a:rPr>
              <a:t>:</a:t>
            </a:r>
            <a:r>
              <a:rPr sz="3600" b="1" spc="-26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3600" b="1" spc="-95" dirty="0">
                <a:solidFill>
                  <a:srgbClr val="FFFFFF"/>
                </a:solidFill>
                <a:latin typeface="Courier New"/>
                <a:cs typeface="Courier New"/>
              </a:rPr>
              <a:t>issue.fields.labels})</a:t>
            </a:r>
            <a:endParaRPr sz="3600">
              <a:latin typeface="Courier New"/>
              <a:cs typeface="Courier New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842816" y="7608794"/>
            <a:ext cx="772160" cy="772160"/>
          </a:xfrm>
          <a:custGeom>
            <a:avLst/>
            <a:gdLst/>
            <a:ahLst/>
            <a:cxnLst/>
            <a:rect l="l" t="t" r="r" b="b"/>
            <a:pathLst>
              <a:path w="772160" h="772159">
                <a:moveTo>
                  <a:pt x="385852" y="0"/>
                </a:moveTo>
                <a:lnTo>
                  <a:pt x="0" y="385852"/>
                </a:lnTo>
                <a:lnTo>
                  <a:pt x="385852" y="771693"/>
                </a:lnTo>
                <a:lnTo>
                  <a:pt x="771704" y="385852"/>
                </a:lnTo>
                <a:lnTo>
                  <a:pt x="38585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684535" y="2251554"/>
            <a:ext cx="2147253" cy="212802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684535" y="2457485"/>
            <a:ext cx="2147570" cy="654050"/>
          </a:xfrm>
          <a:custGeom>
            <a:avLst/>
            <a:gdLst/>
            <a:ahLst/>
            <a:cxnLst/>
            <a:rect l="l" t="t" r="r" b="b"/>
            <a:pathLst>
              <a:path w="2147570" h="654050">
                <a:moveTo>
                  <a:pt x="2147253" y="0"/>
                </a:moveTo>
                <a:lnTo>
                  <a:pt x="0" y="0"/>
                </a:lnTo>
                <a:lnTo>
                  <a:pt x="0" y="653490"/>
                </a:lnTo>
                <a:lnTo>
                  <a:pt x="79639" y="651979"/>
                </a:lnTo>
                <a:lnTo>
                  <a:pt x="125487" y="649729"/>
                </a:lnTo>
                <a:lnTo>
                  <a:pt x="172651" y="646366"/>
                </a:lnTo>
                <a:lnTo>
                  <a:pt x="221057" y="641790"/>
                </a:lnTo>
                <a:lnTo>
                  <a:pt x="270634" y="635899"/>
                </a:lnTo>
                <a:lnTo>
                  <a:pt x="321309" y="628591"/>
                </a:lnTo>
                <a:lnTo>
                  <a:pt x="373010" y="619765"/>
                </a:lnTo>
                <a:lnTo>
                  <a:pt x="425665" y="609319"/>
                </a:lnTo>
                <a:lnTo>
                  <a:pt x="479201" y="597153"/>
                </a:lnTo>
                <a:lnTo>
                  <a:pt x="533545" y="583163"/>
                </a:lnTo>
                <a:lnTo>
                  <a:pt x="588627" y="567249"/>
                </a:lnTo>
                <a:lnTo>
                  <a:pt x="644373" y="549310"/>
                </a:lnTo>
                <a:lnTo>
                  <a:pt x="700710" y="529243"/>
                </a:lnTo>
                <a:lnTo>
                  <a:pt x="757568" y="506947"/>
                </a:lnTo>
                <a:lnTo>
                  <a:pt x="813120" y="483066"/>
                </a:lnTo>
                <a:lnTo>
                  <a:pt x="860507" y="460887"/>
                </a:lnTo>
                <a:lnTo>
                  <a:pt x="900946" y="440629"/>
                </a:lnTo>
                <a:lnTo>
                  <a:pt x="965865" y="406752"/>
                </a:lnTo>
                <a:lnTo>
                  <a:pt x="993240" y="393162"/>
                </a:lnTo>
                <a:lnTo>
                  <a:pt x="1052167" y="366550"/>
                </a:lnTo>
                <a:lnTo>
                  <a:pt x="1116943" y="341083"/>
                </a:lnTo>
                <a:lnTo>
                  <a:pt x="1187901" y="317225"/>
                </a:lnTo>
                <a:lnTo>
                  <a:pt x="1225803" y="306045"/>
                </a:lnTo>
                <a:lnTo>
                  <a:pt x="1265375" y="295442"/>
                </a:lnTo>
                <a:lnTo>
                  <a:pt x="1306661" y="285473"/>
                </a:lnTo>
                <a:lnTo>
                  <a:pt x="1349701" y="276197"/>
                </a:lnTo>
                <a:lnTo>
                  <a:pt x="1394537" y="267672"/>
                </a:lnTo>
                <a:lnTo>
                  <a:pt x="1441211" y="259956"/>
                </a:lnTo>
                <a:lnTo>
                  <a:pt x="1489765" y="253107"/>
                </a:lnTo>
                <a:lnTo>
                  <a:pt x="1540241" y="247184"/>
                </a:lnTo>
                <a:lnTo>
                  <a:pt x="1592680" y="242244"/>
                </a:lnTo>
                <a:lnTo>
                  <a:pt x="1647124" y="238345"/>
                </a:lnTo>
                <a:lnTo>
                  <a:pt x="1703615" y="235546"/>
                </a:lnTo>
                <a:lnTo>
                  <a:pt x="1762195" y="233905"/>
                </a:lnTo>
                <a:lnTo>
                  <a:pt x="2147253" y="233480"/>
                </a:lnTo>
                <a:lnTo>
                  <a:pt x="2147253" y="0"/>
                </a:lnTo>
                <a:close/>
              </a:path>
              <a:path w="2147570" h="654050">
                <a:moveTo>
                  <a:pt x="2147253" y="233480"/>
                </a:moveTo>
                <a:lnTo>
                  <a:pt x="1822905" y="233480"/>
                </a:lnTo>
                <a:lnTo>
                  <a:pt x="1885788" y="234328"/>
                </a:lnTo>
                <a:lnTo>
                  <a:pt x="1950884" y="236509"/>
                </a:lnTo>
                <a:lnTo>
                  <a:pt x="2018237" y="240079"/>
                </a:lnTo>
                <a:lnTo>
                  <a:pt x="2087886" y="245098"/>
                </a:lnTo>
                <a:lnTo>
                  <a:pt x="2147253" y="250480"/>
                </a:lnTo>
                <a:lnTo>
                  <a:pt x="2147253" y="233480"/>
                </a:lnTo>
                <a:close/>
              </a:path>
            </a:pathLst>
          </a:custGeom>
          <a:solidFill>
            <a:srgbClr val="081D4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078512" y="3146804"/>
            <a:ext cx="509905" cy="0"/>
          </a:xfrm>
          <a:custGeom>
            <a:avLst/>
            <a:gdLst/>
            <a:ahLst/>
            <a:cxnLst/>
            <a:rect l="l" t="t" r="r" b="b"/>
            <a:pathLst>
              <a:path w="509905">
                <a:moveTo>
                  <a:pt x="0" y="0"/>
                </a:moveTo>
                <a:lnTo>
                  <a:pt x="509346" y="0"/>
                </a:lnTo>
              </a:path>
            </a:pathLst>
          </a:custGeom>
          <a:ln w="23957">
            <a:solidFill>
              <a:srgbClr val="FFAC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078512" y="2978171"/>
            <a:ext cx="509905" cy="0"/>
          </a:xfrm>
          <a:custGeom>
            <a:avLst/>
            <a:gdLst/>
            <a:ahLst/>
            <a:cxnLst/>
            <a:rect l="l" t="t" r="r" b="b"/>
            <a:pathLst>
              <a:path w="509905">
                <a:moveTo>
                  <a:pt x="0" y="0"/>
                </a:moveTo>
                <a:lnTo>
                  <a:pt x="509346" y="0"/>
                </a:lnTo>
              </a:path>
            </a:pathLst>
          </a:custGeom>
          <a:ln w="23957">
            <a:solidFill>
              <a:srgbClr val="005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078512" y="2809526"/>
            <a:ext cx="275590" cy="0"/>
          </a:xfrm>
          <a:custGeom>
            <a:avLst/>
            <a:gdLst/>
            <a:ahLst/>
            <a:cxnLst/>
            <a:rect l="l" t="t" r="r" b="b"/>
            <a:pathLst>
              <a:path w="275589">
                <a:moveTo>
                  <a:pt x="0" y="0"/>
                </a:moveTo>
                <a:lnTo>
                  <a:pt x="275545" y="0"/>
                </a:lnTo>
              </a:path>
            </a:pathLst>
          </a:custGeom>
          <a:ln w="23957">
            <a:solidFill>
              <a:srgbClr val="E5E8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921878" y="2809526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2924" y="0"/>
                </a:lnTo>
              </a:path>
            </a:pathLst>
          </a:custGeom>
          <a:solidFill>
            <a:srgbClr val="97C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921878" y="2809526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2924" y="0"/>
                </a:lnTo>
              </a:path>
            </a:pathLst>
          </a:custGeom>
          <a:ln w="23957">
            <a:solidFill>
              <a:srgbClr val="E5E8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921878" y="2978171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2924" y="0"/>
                </a:lnTo>
              </a:path>
            </a:pathLst>
          </a:custGeom>
          <a:solidFill>
            <a:srgbClr val="97C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921878" y="2978171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2924" y="0"/>
                </a:lnTo>
              </a:path>
            </a:pathLst>
          </a:custGeom>
          <a:ln w="23957">
            <a:solidFill>
              <a:srgbClr val="E5E8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921878" y="3146804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2924" y="0"/>
                </a:lnTo>
              </a:path>
            </a:pathLst>
          </a:custGeom>
          <a:solidFill>
            <a:srgbClr val="97C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921878" y="3146804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2924" y="0"/>
                </a:lnTo>
              </a:path>
            </a:pathLst>
          </a:custGeom>
          <a:ln w="23957">
            <a:solidFill>
              <a:srgbClr val="E5E8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921878" y="3315459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2924" y="0"/>
                </a:lnTo>
              </a:path>
            </a:pathLst>
          </a:custGeom>
          <a:solidFill>
            <a:srgbClr val="97C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921878" y="3315459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2924" y="0"/>
                </a:lnTo>
              </a:path>
            </a:pathLst>
          </a:custGeom>
          <a:ln w="23957">
            <a:solidFill>
              <a:srgbClr val="E5E8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921878" y="3484092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2924" y="0"/>
                </a:lnTo>
              </a:path>
            </a:pathLst>
          </a:custGeom>
          <a:solidFill>
            <a:srgbClr val="97C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921878" y="3484092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2924" y="0"/>
                </a:lnTo>
              </a:path>
            </a:pathLst>
          </a:custGeom>
          <a:ln w="23957">
            <a:solidFill>
              <a:srgbClr val="E5E8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921878" y="3652737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2924" y="0"/>
                </a:lnTo>
              </a:path>
            </a:pathLst>
          </a:custGeom>
          <a:solidFill>
            <a:srgbClr val="97C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921878" y="3652737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2924" y="0"/>
                </a:lnTo>
              </a:path>
            </a:pathLst>
          </a:custGeom>
          <a:ln w="23957">
            <a:solidFill>
              <a:srgbClr val="E5E8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921878" y="3821370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2924" y="0"/>
                </a:lnTo>
              </a:path>
            </a:pathLst>
          </a:custGeom>
          <a:solidFill>
            <a:srgbClr val="97C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921878" y="3821370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2924" y="0"/>
                </a:lnTo>
              </a:path>
            </a:pathLst>
          </a:custGeom>
          <a:ln w="23957">
            <a:solidFill>
              <a:srgbClr val="E5E8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921878" y="3990014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2924" y="0"/>
                </a:lnTo>
              </a:path>
            </a:pathLst>
          </a:custGeom>
          <a:solidFill>
            <a:srgbClr val="97C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921878" y="3990014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2924" y="0"/>
                </a:lnTo>
              </a:path>
            </a:pathLst>
          </a:custGeom>
          <a:ln w="23957">
            <a:solidFill>
              <a:srgbClr val="E5E8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921878" y="4158658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2924" y="0"/>
                </a:lnTo>
              </a:path>
            </a:pathLst>
          </a:custGeom>
          <a:solidFill>
            <a:srgbClr val="97C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921878" y="4158658"/>
            <a:ext cx="63500" cy="0"/>
          </a:xfrm>
          <a:custGeom>
            <a:avLst/>
            <a:gdLst/>
            <a:ahLst/>
            <a:cxnLst/>
            <a:rect l="l" t="t" r="r" b="b"/>
            <a:pathLst>
              <a:path w="63500">
                <a:moveTo>
                  <a:pt x="0" y="0"/>
                </a:moveTo>
                <a:lnTo>
                  <a:pt x="62924" y="0"/>
                </a:lnTo>
              </a:path>
            </a:pathLst>
          </a:custGeom>
          <a:ln w="23957">
            <a:solidFill>
              <a:srgbClr val="E5E8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2693635" y="3652737"/>
            <a:ext cx="867410" cy="0"/>
          </a:xfrm>
          <a:custGeom>
            <a:avLst/>
            <a:gdLst/>
            <a:ahLst/>
            <a:cxnLst/>
            <a:rect l="l" t="t" r="r" b="b"/>
            <a:pathLst>
              <a:path w="867410">
                <a:moveTo>
                  <a:pt x="0" y="0"/>
                </a:moveTo>
                <a:lnTo>
                  <a:pt x="867401" y="0"/>
                </a:lnTo>
              </a:path>
            </a:pathLst>
          </a:custGeom>
          <a:ln w="23957">
            <a:solidFill>
              <a:srgbClr val="FFAC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2078512" y="3652737"/>
            <a:ext cx="519430" cy="0"/>
          </a:xfrm>
          <a:custGeom>
            <a:avLst/>
            <a:gdLst/>
            <a:ahLst/>
            <a:cxnLst/>
            <a:rect l="l" t="t" r="r" b="b"/>
            <a:pathLst>
              <a:path w="519430">
                <a:moveTo>
                  <a:pt x="0" y="0"/>
                </a:moveTo>
                <a:lnTo>
                  <a:pt x="519096" y="0"/>
                </a:lnTo>
                <a:lnTo>
                  <a:pt x="0" y="0"/>
                </a:lnTo>
                <a:close/>
              </a:path>
            </a:pathLst>
          </a:custGeom>
          <a:ln w="23957">
            <a:solidFill>
              <a:srgbClr val="E5E8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906403" y="3821370"/>
            <a:ext cx="738505" cy="0"/>
          </a:xfrm>
          <a:custGeom>
            <a:avLst/>
            <a:gdLst/>
            <a:ahLst/>
            <a:cxnLst/>
            <a:rect l="l" t="t" r="r" b="b"/>
            <a:pathLst>
              <a:path w="738504">
                <a:moveTo>
                  <a:pt x="0" y="0"/>
                </a:moveTo>
                <a:lnTo>
                  <a:pt x="738127" y="0"/>
                </a:lnTo>
              </a:path>
            </a:pathLst>
          </a:custGeom>
          <a:ln w="23957">
            <a:solidFill>
              <a:srgbClr val="FFAC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2354053" y="3821370"/>
            <a:ext cx="456565" cy="0"/>
          </a:xfrm>
          <a:custGeom>
            <a:avLst/>
            <a:gdLst/>
            <a:ahLst/>
            <a:cxnLst/>
            <a:rect l="l" t="t" r="r" b="b"/>
            <a:pathLst>
              <a:path w="456564">
                <a:moveTo>
                  <a:pt x="0" y="0"/>
                </a:moveTo>
                <a:lnTo>
                  <a:pt x="456316" y="0"/>
                </a:lnTo>
              </a:path>
            </a:pathLst>
          </a:custGeom>
          <a:ln w="3175">
            <a:solidFill>
              <a:srgbClr val="E5E8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2354053" y="3821370"/>
            <a:ext cx="456565" cy="0"/>
          </a:xfrm>
          <a:custGeom>
            <a:avLst/>
            <a:gdLst/>
            <a:ahLst/>
            <a:cxnLst/>
            <a:rect l="l" t="t" r="r" b="b"/>
            <a:pathLst>
              <a:path w="456564">
                <a:moveTo>
                  <a:pt x="0" y="0"/>
                </a:moveTo>
                <a:lnTo>
                  <a:pt x="456316" y="0"/>
                </a:lnTo>
              </a:path>
            </a:pathLst>
          </a:custGeom>
          <a:ln w="23957">
            <a:solidFill>
              <a:srgbClr val="005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354053" y="3990014"/>
            <a:ext cx="1003935" cy="0"/>
          </a:xfrm>
          <a:custGeom>
            <a:avLst/>
            <a:gdLst/>
            <a:ahLst/>
            <a:cxnLst/>
            <a:rect l="l" t="t" r="r" b="b"/>
            <a:pathLst>
              <a:path w="1003935">
                <a:moveTo>
                  <a:pt x="0" y="0"/>
                </a:moveTo>
                <a:lnTo>
                  <a:pt x="1003526" y="0"/>
                </a:lnTo>
              </a:path>
            </a:pathLst>
          </a:custGeom>
          <a:ln w="3175">
            <a:solidFill>
              <a:srgbClr val="E5E8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2354053" y="3990014"/>
            <a:ext cx="1003935" cy="0"/>
          </a:xfrm>
          <a:custGeom>
            <a:avLst/>
            <a:gdLst/>
            <a:ahLst/>
            <a:cxnLst/>
            <a:rect l="l" t="t" r="r" b="b"/>
            <a:pathLst>
              <a:path w="1003935">
                <a:moveTo>
                  <a:pt x="0" y="0"/>
                </a:moveTo>
                <a:lnTo>
                  <a:pt x="1003526" y="0"/>
                </a:lnTo>
              </a:path>
            </a:pathLst>
          </a:custGeom>
          <a:ln w="23957">
            <a:solidFill>
              <a:srgbClr val="005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2629616" y="4158658"/>
            <a:ext cx="414655" cy="0"/>
          </a:xfrm>
          <a:custGeom>
            <a:avLst/>
            <a:gdLst/>
            <a:ahLst/>
            <a:cxnLst/>
            <a:rect l="l" t="t" r="r" b="b"/>
            <a:pathLst>
              <a:path w="414655">
                <a:moveTo>
                  <a:pt x="0" y="0"/>
                </a:moveTo>
                <a:lnTo>
                  <a:pt x="414630" y="0"/>
                </a:lnTo>
              </a:path>
            </a:pathLst>
          </a:custGeom>
          <a:ln w="23957">
            <a:solidFill>
              <a:srgbClr val="E5E8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2398628" y="3315459"/>
            <a:ext cx="476250" cy="0"/>
          </a:xfrm>
          <a:custGeom>
            <a:avLst/>
            <a:gdLst/>
            <a:ahLst/>
            <a:cxnLst/>
            <a:rect l="l" t="t" r="r" b="b"/>
            <a:pathLst>
              <a:path w="476250">
                <a:moveTo>
                  <a:pt x="0" y="0"/>
                </a:moveTo>
                <a:lnTo>
                  <a:pt x="475769" y="0"/>
                </a:lnTo>
              </a:path>
            </a:pathLst>
          </a:custGeom>
          <a:ln w="23957">
            <a:solidFill>
              <a:srgbClr val="E5E8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2398628" y="3484092"/>
            <a:ext cx="476250" cy="0"/>
          </a:xfrm>
          <a:custGeom>
            <a:avLst/>
            <a:gdLst/>
            <a:ahLst/>
            <a:cxnLst/>
            <a:rect l="l" t="t" r="r" b="b"/>
            <a:pathLst>
              <a:path w="476250">
                <a:moveTo>
                  <a:pt x="0" y="0"/>
                </a:moveTo>
                <a:lnTo>
                  <a:pt x="475769" y="0"/>
                </a:lnTo>
              </a:path>
            </a:pathLst>
          </a:custGeom>
          <a:ln w="23957">
            <a:solidFill>
              <a:srgbClr val="E5E8E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684534" y="2251555"/>
            <a:ext cx="2147570" cy="319405"/>
          </a:xfrm>
          <a:custGeom>
            <a:avLst/>
            <a:gdLst/>
            <a:ahLst/>
            <a:cxnLst/>
            <a:rect l="l" t="t" r="r" b="b"/>
            <a:pathLst>
              <a:path w="2147570" h="319405">
                <a:moveTo>
                  <a:pt x="0" y="319078"/>
                </a:moveTo>
                <a:lnTo>
                  <a:pt x="2147253" y="319078"/>
                </a:lnTo>
                <a:lnTo>
                  <a:pt x="2147253" y="0"/>
                </a:lnTo>
                <a:lnTo>
                  <a:pt x="0" y="0"/>
                </a:lnTo>
                <a:lnTo>
                  <a:pt x="0" y="319078"/>
                </a:lnTo>
                <a:close/>
              </a:path>
            </a:pathLst>
          </a:custGeom>
          <a:solidFill>
            <a:srgbClr val="33446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684534" y="2251555"/>
            <a:ext cx="2147570" cy="319405"/>
          </a:xfrm>
          <a:custGeom>
            <a:avLst/>
            <a:gdLst/>
            <a:ahLst/>
            <a:cxnLst/>
            <a:rect l="l" t="t" r="r" b="b"/>
            <a:pathLst>
              <a:path w="2147570" h="319405">
                <a:moveTo>
                  <a:pt x="0" y="319078"/>
                </a:moveTo>
                <a:lnTo>
                  <a:pt x="2147253" y="319078"/>
                </a:lnTo>
                <a:lnTo>
                  <a:pt x="2147253" y="0"/>
                </a:lnTo>
                <a:lnTo>
                  <a:pt x="0" y="0"/>
                </a:lnTo>
                <a:lnTo>
                  <a:pt x="0" y="319078"/>
                </a:lnTo>
              </a:path>
            </a:pathLst>
          </a:custGeom>
          <a:ln w="23957">
            <a:solidFill>
              <a:srgbClr val="79869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785003" y="2335007"/>
            <a:ext cx="122488" cy="12247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984798" y="2335007"/>
            <a:ext cx="122467" cy="12247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2184572" y="2335007"/>
            <a:ext cx="122477" cy="12247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654054" y="6890617"/>
            <a:ext cx="2208089" cy="220808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>
            <a:off x="6029000" y="730732"/>
            <a:ext cx="2738120" cy="10306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600" b="1" spc="-805" dirty="0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sz="6600" b="1" spc="-655" dirty="0">
                <a:solidFill>
                  <a:srgbClr val="FFFFFF"/>
                </a:solidFill>
                <a:latin typeface="Verdana"/>
                <a:cs typeface="Verdana"/>
              </a:rPr>
              <a:t>y</a:t>
            </a:r>
            <a:r>
              <a:rPr sz="6600" b="1" spc="-75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6600" b="1" spc="-919" dirty="0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sz="6600" b="1" spc="-750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6600" b="1" spc="-850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endParaRPr sz="6600">
              <a:latin typeface="Verdana"/>
              <a:cs typeface="Verdana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5905579" y="3769836"/>
            <a:ext cx="9488805" cy="3112770"/>
          </a:xfrm>
          <a:custGeom>
            <a:avLst/>
            <a:gdLst/>
            <a:ahLst/>
            <a:cxnLst/>
            <a:rect l="l" t="t" r="r" b="b"/>
            <a:pathLst>
              <a:path w="9488805" h="3112770">
                <a:moveTo>
                  <a:pt x="0" y="3112769"/>
                </a:moveTo>
                <a:lnTo>
                  <a:pt x="9488297" y="3112769"/>
                </a:lnTo>
                <a:lnTo>
                  <a:pt x="9488297" y="0"/>
                </a:lnTo>
                <a:lnTo>
                  <a:pt x="0" y="0"/>
                </a:lnTo>
                <a:lnTo>
                  <a:pt x="0" y="3112769"/>
                </a:lnTo>
                <a:close/>
              </a:path>
            </a:pathLst>
          </a:custGeom>
          <a:solidFill>
            <a:srgbClr val="091E42">
              <a:alpha val="9048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1740394" y="2622493"/>
            <a:ext cx="1856739" cy="671830"/>
          </a:xfrm>
          <a:custGeom>
            <a:avLst/>
            <a:gdLst/>
            <a:ahLst/>
            <a:cxnLst/>
            <a:rect l="l" t="t" r="r" b="b"/>
            <a:pathLst>
              <a:path w="1856740" h="671829">
                <a:moveTo>
                  <a:pt x="19856" y="0"/>
                </a:moveTo>
                <a:lnTo>
                  <a:pt x="1856579" y="611882"/>
                </a:lnTo>
                <a:lnTo>
                  <a:pt x="1836722" y="671486"/>
                </a:lnTo>
                <a:lnTo>
                  <a:pt x="0" y="59604"/>
                </a:lnTo>
                <a:lnTo>
                  <a:pt x="1985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 txBox="1"/>
          <p:nvPr/>
        </p:nvSpPr>
        <p:spPr>
          <a:xfrm>
            <a:off x="13695917" y="2875933"/>
            <a:ext cx="3999229" cy="813435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90"/>
              </a:spcBef>
            </a:pPr>
            <a:r>
              <a:rPr sz="4950" b="1" spc="-530" dirty="0">
                <a:solidFill>
                  <a:srgbClr val="FFFFFF"/>
                </a:solidFill>
                <a:latin typeface="Verdana"/>
                <a:cs typeface="Verdana"/>
              </a:rPr>
              <a:t>Load</a:t>
            </a:r>
            <a:r>
              <a:rPr sz="4950" b="1" spc="-6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4950" b="1" spc="-560" dirty="0">
                <a:solidFill>
                  <a:srgbClr val="FFFFFF"/>
                </a:solidFill>
                <a:latin typeface="Verdana"/>
                <a:cs typeface="Verdana"/>
              </a:rPr>
              <a:t>package</a:t>
            </a:r>
            <a:endParaRPr sz="4950">
              <a:latin typeface="Verdana"/>
              <a:cs typeface="Verdana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5869580" y="7612856"/>
            <a:ext cx="9297035" cy="952500"/>
          </a:xfrm>
          <a:custGeom>
            <a:avLst/>
            <a:gdLst/>
            <a:ahLst/>
            <a:cxnLst/>
            <a:rect l="l" t="t" r="r" b="b"/>
            <a:pathLst>
              <a:path w="9297035" h="952500">
                <a:moveTo>
                  <a:pt x="0" y="952500"/>
                </a:moveTo>
                <a:lnTo>
                  <a:pt x="9296868" y="952500"/>
                </a:lnTo>
                <a:lnTo>
                  <a:pt x="9296868" y="0"/>
                </a:lnTo>
                <a:lnTo>
                  <a:pt x="0" y="0"/>
                </a:lnTo>
                <a:lnTo>
                  <a:pt x="0" y="952500"/>
                </a:lnTo>
                <a:close/>
              </a:path>
            </a:pathLst>
          </a:custGeom>
          <a:solidFill>
            <a:srgbClr val="091E42">
              <a:alpha val="9048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3012963" y="3572055"/>
            <a:ext cx="1509395" cy="846455"/>
          </a:xfrm>
          <a:custGeom>
            <a:avLst/>
            <a:gdLst/>
            <a:ahLst/>
            <a:cxnLst/>
            <a:rect l="l" t="t" r="r" b="b"/>
            <a:pathLst>
              <a:path w="1509394" h="846454">
                <a:moveTo>
                  <a:pt x="0" y="790703"/>
                </a:moveTo>
                <a:lnTo>
                  <a:pt x="1479479" y="0"/>
                </a:lnTo>
                <a:lnTo>
                  <a:pt x="1509092" y="55408"/>
                </a:lnTo>
                <a:lnTo>
                  <a:pt x="29612" y="846112"/>
                </a:lnTo>
                <a:lnTo>
                  <a:pt x="0" y="79070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 txBox="1"/>
          <p:nvPr/>
        </p:nvSpPr>
        <p:spPr>
          <a:xfrm>
            <a:off x="14617355" y="2875933"/>
            <a:ext cx="2459990" cy="813435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90"/>
              </a:spcBef>
            </a:pPr>
            <a:r>
              <a:rPr sz="4950" b="1" spc="-295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4950" b="1" spc="-204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4950" b="1" spc="-690" dirty="0">
                <a:solidFill>
                  <a:srgbClr val="FFFFFF"/>
                </a:solidFill>
                <a:latin typeface="Verdana"/>
                <a:cs typeface="Verdana"/>
              </a:rPr>
              <a:t>nn</a:t>
            </a:r>
            <a:r>
              <a:rPr sz="4950" b="1" spc="-60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4950" b="1" spc="-245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4950" b="1" spc="-409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endParaRPr sz="4950">
              <a:latin typeface="Verdana"/>
              <a:cs typeface="Verdana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5807414" y="9194006"/>
            <a:ext cx="14033500" cy="1699260"/>
          </a:xfrm>
          <a:custGeom>
            <a:avLst/>
            <a:gdLst/>
            <a:ahLst/>
            <a:cxnLst/>
            <a:rect l="l" t="t" r="r" b="b"/>
            <a:pathLst>
              <a:path w="14033500" h="1699259">
                <a:moveTo>
                  <a:pt x="0" y="1699260"/>
                </a:moveTo>
                <a:lnTo>
                  <a:pt x="14032923" y="1699260"/>
                </a:lnTo>
                <a:lnTo>
                  <a:pt x="14032923" y="0"/>
                </a:lnTo>
                <a:lnTo>
                  <a:pt x="0" y="0"/>
                </a:lnTo>
                <a:lnTo>
                  <a:pt x="0" y="1699260"/>
                </a:lnTo>
                <a:close/>
              </a:path>
            </a:pathLst>
          </a:custGeom>
          <a:solidFill>
            <a:srgbClr val="091E42">
              <a:alpha val="9048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3850635" y="6755203"/>
            <a:ext cx="1509395" cy="846455"/>
          </a:xfrm>
          <a:custGeom>
            <a:avLst/>
            <a:gdLst/>
            <a:ahLst/>
            <a:cxnLst/>
            <a:rect l="l" t="t" r="r" b="b"/>
            <a:pathLst>
              <a:path w="1509394" h="846454">
                <a:moveTo>
                  <a:pt x="0" y="790703"/>
                </a:moveTo>
                <a:lnTo>
                  <a:pt x="1479479" y="0"/>
                </a:lnTo>
                <a:lnTo>
                  <a:pt x="1509092" y="55408"/>
                </a:lnTo>
                <a:lnTo>
                  <a:pt x="29612" y="846112"/>
                </a:lnTo>
                <a:lnTo>
                  <a:pt x="0" y="79070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 txBox="1"/>
          <p:nvPr/>
        </p:nvSpPr>
        <p:spPr>
          <a:xfrm>
            <a:off x="15392201" y="6069553"/>
            <a:ext cx="3374390" cy="813435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90"/>
              </a:spcBef>
            </a:pPr>
            <a:r>
              <a:rPr sz="4950" b="1" spc="-475" dirty="0">
                <a:solidFill>
                  <a:srgbClr val="FFFFFF"/>
                </a:solidFill>
                <a:latin typeface="Verdana"/>
                <a:cs typeface="Verdana"/>
              </a:rPr>
              <a:t>Select</a:t>
            </a:r>
            <a:r>
              <a:rPr sz="4950" b="1" spc="-6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4950" b="1" spc="-615" dirty="0">
                <a:solidFill>
                  <a:srgbClr val="FFFFFF"/>
                </a:solidFill>
                <a:latin typeface="Verdana"/>
                <a:cs typeface="Verdana"/>
              </a:rPr>
              <a:t>issue</a:t>
            </a:r>
            <a:endParaRPr sz="4950">
              <a:latin typeface="Verdana"/>
              <a:cs typeface="Verdana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5807414" y="10893266"/>
            <a:ext cx="14297025" cy="415290"/>
          </a:xfrm>
          <a:custGeom>
            <a:avLst/>
            <a:gdLst/>
            <a:ahLst/>
            <a:cxnLst/>
            <a:rect l="l" t="t" r="r" b="b"/>
            <a:pathLst>
              <a:path w="14297025" h="415290">
                <a:moveTo>
                  <a:pt x="0" y="415290"/>
                </a:moveTo>
                <a:lnTo>
                  <a:pt x="14296632" y="415290"/>
                </a:lnTo>
                <a:lnTo>
                  <a:pt x="14296632" y="0"/>
                </a:lnTo>
                <a:lnTo>
                  <a:pt x="0" y="0"/>
                </a:lnTo>
                <a:lnTo>
                  <a:pt x="0" y="415290"/>
                </a:lnTo>
                <a:close/>
              </a:path>
            </a:pathLst>
          </a:custGeom>
          <a:solidFill>
            <a:srgbClr val="091E42">
              <a:alpha val="9048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5830319" y="9194006"/>
            <a:ext cx="0" cy="1699260"/>
          </a:xfrm>
          <a:custGeom>
            <a:avLst/>
            <a:gdLst/>
            <a:ahLst/>
            <a:cxnLst/>
            <a:rect l="l" t="t" r="r" b="b"/>
            <a:pathLst>
              <a:path h="1699259">
                <a:moveTo>
                  <a:pt x="0" y="0"/>
                </a:moveTo>
                <a:lnTo>
                  <a:pt x="0" y="1699260"/>
                </a:lnTo>
              </a:path>
            </a:pathLst>
          </a:custGeom>
          <a:ln w="45810">
            <a:solidFill>
              <a:srgbClr val="091E4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5807414" y="8565356"/>
            <a:ext cx="14297025" cy="628650"/>
          </a:xfrm>
          <a:custGeom>
            <a:avLst/>
            <a:gdLst/>
            <a:ahLst/>
            <a:cxnLst/>
            <a:rect l="l" t="t" r="r" b="b"/>
            <a:pathLst>
              <a:path w="14297025" h="628650">
                <a:moveTo>
                  <a:pt x="0" y="628650"/>
                </a:moveTo>
                <a:lnTo>
                  <a:pt x="14296632" y="628650"/>
                </a:lnTo>
                <a:lnTo>
                  <a:pt x="14296632" y="0"/>
                </a:lnTo>
                <a:lnTo>
                  <a:pt x="0" y="0"/>
                </a:lnTo>
                <a:lnTo>
                  <a:pt x="0" y="628650"/>
                </a:lnTo>
                <a:close/>
              </a:path>
            </a:pathLst>
          </a:custGeom>
          <a:solidFill>
            <a:srgbClr val="091E42">
              <a:alpha val="9048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5838497" y="7612856"/>
            <a:ext cx="0" cy="952500"/>
          </a:xfrm>
          <a:custGeom>
            <a:avLst/>
            <a:gdLst/>
            <a:ahLst/>
            <a:cxnLst/>
            <a:rect l="l" t="t" r="r" b="b"/>
            <a:pathLst>
              <a:path h="952500">
                <a:moveTo>
                  <a:pt x="0" y="0"/>
                </a:moveTo>
                <a:lnTo>
                  <a:pt x="0" y="952500"/>
                </a:lnTo>
              </a:path>
            </a:pathLst>
          </a:custGeom>
          <a:ln w="62165">
            <a:solidFill>
              <a:srgbClr val="091E4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5807414" y="6882606"/>
            <a:ext cx="14297025" cy="730250"/>
          </a:xfrm>
          <a:custGeom>
            <a:avLst/>
            <a:gdLst/>
            <a:ahLst/>
            <a:cxnLst/>
            <a:rect l="l" t="t" r="r" b="b"/>
            <a:pathLst>
              <a:path w="14297025" h="730250">
                <a:moveTo>
                  <a:pt x="0" y="730250"/>
                </a:moveTo>
                <a:lnTo>
                  <a:pt x="14296632" y="730250"/>
                </a:lnTo>
                <a:lnTo>
                  <a:pt x="14296632" y="0"/>
                </a:lnTo>
                <a:lnTo>
                  <a:pt x="0" y="0"/>
                </a:lnTo>
                <a:lnTo>
                  <a:pt x="0" y="730250"/>
                </a:lnTo>
                <a:close/>
              </a:path>
            </a:pathLst>
          </a:custGeom>
          <a:solidFill>
            <a:srgbClr val="091E42">
              <a:alpha val="9048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5807414" y="3769836"/>
            <a:ext cx="98425" cy="3112770"/>
          </a:xfrm>
          <a:custGeom>
            <a:avLst/>
            <a:gdLst/>
            <a:ahLst/>
            <a:cxnLst/>
            <a:rect l="l" t="t" r="r" b="b"/>
            <a:pathLst>
              <a:path w="98425" h="3112770">
                <a:moveTo>
                  <a:pt x="0" y="3112769"/>
                </a:moveTo>
                <a:lnTo>
                  <a:pt x="98164" y="3112769"/>
                </a:lnTo>
                <a:lnTo>
                  <a:pt x="98164" y="0"/>
                </a:lnTo>
                <a:lnTo>
                  <a:pt x="0" y="0"/>
                </a:lnTo>
                <a:lnTo>
                  <a:pt x="0" y="3112769"/>
                </a:lnTo>
                <a:close/>
              </a:path>
            </a:pathLst>
          </a:custGeom>
          <a:solidFill>
            <a:srgbClr val="091E42">
              <a:alpha val="9048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5807414" y="3010376"/>
            <a:ext cx="14297025" cy="759460"/>
          </a:xfrm>
          <a:custGeom>
            <a:avLst/>
            <a:gdLst/>
            <a:ahLst/>
            <a:cxnLst/>
            <a:rect l="l" t="t" r="r" b="b"/>
            <a:pathLst>
              <a:path w="14297025" h="759460">
                <a:moveTo>
                  <a:pt x="0" y="759460"/>
                </a:moveTo>
                <a:lnTo>
                  <a:pt x="14296632" y="759460"/>
                </a:lnTo>
                <a:lnTo>
                  <a:pt x="14296632" y="0"/>
                </a:lnTo>
                <a:lnTo>
                  <a:pt x="0" y="0"/>
                </a:lnTo>
                <a:lnTo>
                  <a:pt x="0" y="759460"/>
                </a:lnTo>
                <a:close/>
              </a:path>
            </a:pathLst>
          </a:custGeom>
          <a:solidFill>
            <a:srgbClr val="091E42">
              <a:alpha val="9048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5807414" y="2136616"/>
            <a:ext cx="98425" cy="873760"/>
          </a:xfrm>
          <a:custGeom>
            <a:avLst/>
            <a:gdLst/>
            <a:ahLst/>
            <a:cxnLst/>
            <a:rect l="l" t="t" r="r" b="b"/>
            <a:pathLst>
              <a:path w="98425" h="873760">
                <a:moveTo>
                  <a:pt x="0" y="873759"/>
                </a:moveTo>
                <a:lnTo>
                  <a:pt x="98164" y="873759"/>
                </a:lnTo>
                <a:lnTo>
                  <a:pt x="98164" y="0"/>
                </a:lnTo>
                <a:lnTo>
                  <a:pt x="0" y="0"/>
                </a:lnTo>
                <a:lnTo>
                  <a:pt x="0" y="873759"/>
                </a:lnTo>
                <a:close/>
              </a:path>
            </a:pathLst>
          </a:custGeom>
          <a:solidFill>
            <a:srgbClr val="091E42">
              <a:alpha val="9048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5807414" y="1881346"/>
            <a:ext cx="14297025" cy="255270"/>
          </a:xfrm>
          <a:custGeom>
            <a:avLst/>
            <a:gdLst/>
            <a:ahLst/>
            <a:cxnLst/>
            <a:rect l="l" t="t" r="r" b="b"/>
            <a:pathLst>
              <a:path w="14297025" h="255269">
                <a:moveTo>
                  <a:pt x="0" y="255270"/>
                </a:moveTo>
                <a:lnTo>
                  <a:pt x="14296632" y="255270"/>
                </a:lnTo>
                <a:lnTo>
                  <a:pt x="14296632" y="0"/>
                </a:lnTo>
                <a:lnTo>
                  <a:pt x="0" y="0"/>
                </a:lnTo>
                <a:lnTo>
                  <a:pt x="0" y="255270"/>
                </a:lnTo>
                <a:close/>
              </a:path>
            </a:pathLst>
          </a:custGeom>
          <a:solidFill>
            <a:srgbClr val="091E42">
              <a:alpha val="9048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19840337" y="9193521"/>
            <a:ext cx="264160" cy="1699260"/>
          </a:xfrm>
          <a:custGeom>
            <a:avLst/>
            <a:gdLst/>
            <a:ahLst/>
            <a:cxnLst/>
            <a:rect l="l" t="t" r="r" b="b"/>
            <a:pathLst>
              <a:path w="264159" h="1699259">
                <a:moveTo>
                  <a:pt x="263709" y="0"/>
                </a:moveTo>
                <a:lnTo>
                  <a:pt x="0" y="0"/>
                </a:lnTo>
                <a:lnTo>
                  <a:pt x="0" y="1699226"/>
                </a:lnTo>
                <a:lnTo>
                  <a:pt x="263709" y="1699226"/>
                </a:lnTo>
                <a:lnTo>
                  <a:pt x="263709" y="0"/>
                </a:lnTo>
                <a:close/>
              </a:path>
            </a:pathLst>
          </a:custGeom>
          <a:solidFill>
            <a:srgbClr val="091E42">
              <a:alpha val="9048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15166449" y="7612417"/>
            <a:ext cx="4937760" cy="953135"/>
          </a:xfrm>
          <a:custGeom>
            <a:avLst/>
            <a:gdLst/>
            <a:ahLst/>
            <a:cxnLst/>
            <a:rect l="l" t="t" r="r" b="b"/>
            <a:pathLst>
              <a:path w="4937759" h="953134">
                <a:moveTo>
                  <a:pt x="4937598" y="0"/>
                </a:moveTo>
                <a:lnTo>
                  <a:pt x="0" y="0"/>
                </a:lnTo>
                <a:lnTo>
                  <a:pt x="0" y="952850"/>
                </a:lnTo>
                <a:lnTo>
                  <a:pt x="4937598" y="952850"/>
                </a:lnTo>
                <a:lnTo>
                  <a:pt x="4937598" y="0"/>
                </a:lnTo>
                <a:close/>
              </a:path>
            </a:pathLst>
          </a:custGeom>
          <a:solidFill>
            <a:srgbClr val="091E42">
              <a:alpha val="9048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5926521" y="7664771"/>
            <a:ext cx="9163685" cy="859155"/>
          </a:xfrm>
          <a:custGeom>
            <a:avLst/>
            <a:gdLst/>
            <a:ahLst/>
            <a:cxnLst/>
            <a:rect l="l" t="t" r="r" b="b"/>
            <a:pathLst>
              <a:path w="9163685" h="859154">
                <a:moveTo>
                  <a:pt x="9163385" y="0"/>
                </a:moveTo>
                <a:lnTo>
                  <a:pt x="0" y="0"/>
                </a:lnTo>
                <a:lnTo>
                  <a:pt x="0" y="858612"/>
                </a:lnTo>
                <a:lnTo>
                  <a:pt x="9163385" y="858612"/>
                </a:lnTo>
                <a:lnTo>
                  <a:pt x="9163385" y="0"/>
                </a:lnTo>
                <a:close/>
              </a:path>
            </a:pathLst>
          </a:custGeom>
          <a:solidFill>
            <a:srgbClr val="091E42">
              <a:alpha val="9048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5989346" y="3853656"/>
            <a:ext cx="14114780" cy="3028950"/>
          </a:xfrm>
          <a:custGeom>
            <a:avLst/>
            <a:gdLst/>
            <a:ahLst/>
            <a:cxnLst/>
            <a:rect l="l" t="t" r="r" b="b"/>
            <a:pathLst>
              <a:path w="14114780" h="3028950">
                <a:moveTo>
                  <a:pt x="0" y="3028950"/>
                </a:moveTo>
                <a:lnTo>
                  <a:pt x="14114701" y="3028950"/>
                </a:lnTo>
                <a:lnTo>
                  <a:pt x="14114701" y="0"/>
                </a:lnTo>
                <a:lnTo>
                  <a:pt x="0" y="0"/>
                </a:lnTo>
                <a:lnTo>
                  <a:pt x="0" y="3028950"/>
                </a:lnTo>
                <a:close/>
              </a:path>
            </a:pathLst>
          </a:custGeom>
          <a:solidFill>
            <a:srgbClr val="091E42">
              <a:alpha val="9048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15393877" y="3811746"/>
            <a:ext cx="4710430" cy="0"/>
          </a:xfrm>
          <a:custGeom>
            <a:avLst/>
            <a:gdLst/>
            <a:ahLst/>
            <a:cxnLst/>
            <a:rect l="l" t="t" r="r" b="b"/>
            <a:pathLst>
              <a:path w="4710430">
                <a:moveTo>
                  <a:pt x="0" y="0"/>
                </a:moveTo>
                <a:lnTo>
                  <a:pt x="4710170" y="0"/>
                </a:lnTo>
              </a:path>
            </a:pathLst>
          </a:custGeom>
          <a:ln w="83819">
            <a:solidFill>
              <a:srgbClr val="091E4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5916050" y="2136144"/>
            <a:ext cx="5916295" cy="875030"/>
          </a:xfrm>
          <a:custGeom>
            <a:avLst/>
            <a:gdLst/>
            <a:ahLst/>
            <a:cxnLst/>
            <a:rect l="l" t="t" r="r" b="b"/>
            <a:pathLst>
              <a:path w="5916295" h="875030">
                <a:moveTo>
                  <a:pt x="5916050" y="0"/>
                </a:moveTo>
                <a:lnTo>
                  <a:pt x="0" y="0"/>
                </a:lnTo>
                <a:lnTo>
                  <a:pt x="0" y="874643"/>
                </a:lnTo>
                <a:lnTo>
                  <a:pt x="5916050" y="874643"/>
                </a:lnTo>
                <a:lnTo>
                  <a:pt x="5916050" y="0"/>
                </a:lnTo>
                <a:close/>
              </a:path>
            </a:pathLst>
          </a:custGeom>
          <a:solidFill>
            <a:srgbClr val="091E42">
              <a:alpha val="9048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11948955" y="2136144"/>
            <a:ext cx="8155305" cy="875030"/>
          </a:xfrm>
          <a:custGeom>
            <a:avLst/>
            <a:gdLst/>
            <a:ahLst/>
            <a:cxnLst/>
            <a:rect l="l" t="t" r="r" b="b"/>
            <a:pathLst>
              <a:path w="8155305" h="875030">
                <a:moveTo>
                  <a:pt x="8155092" y="0"/>
                </a:moveTo>
                <a:lnTo>
                  <a:pt x="0" y="0"/>
                </a:lnTo>
                <a:lnTo>
                  <a:pt x="0" y="874643"/>
                </a:lnTo>
                <a:lnTo>
                  <a:pt x="8155092" y="874643"/>
                </a:lnTo>
                <a:lnTo>
                  <a:pt x="8155092" y="0"/>
                </a:lnTo>
                <a:close/>
              </a:path>
            </a:pathLst>
          </a:custGeom>
          <a:solidFill>
            <a:srgbClr val="091E42">
              <a:alpha val="9048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14935655" y="8129396"/>
            <a:ext cx="1451610" cy="1102995"/>
          </a:xfrm>
          <a:custGeom>
            <a:avLst/>
            <a:gdLst/>
            <a:ahLst/>
            <a:cxnLst/>
            <a:rect l="l" t="t" r="r" b="b"/>
            <a:pathLst>
              <a:path w="1451609" h="1102995">
                <a:moveTo>
                  <a:pt x="0" y="1052477"/>
                </a:moveTo>
                <a:lnTo>
                  <a:pt x="1413794" y="0"/>
                </a:lnTo>
                <a:lnTo>
                  <a:pt x="1451309" y="50394"/>
                </a:lnTo>
                <a:lnTo>
                  <a:pt x="37515" y="1102871"/>
                </a:lnTo>
                <a:lnTo>
                  <a:pt x="0" y="105247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 txBox="1"/>
          <p:nvPr/>
        </p:nvSpPr>
        <p:spPr>
          <a:xfrm>
            <a:off x="16510356" y="7379744"/>
            <a:ext cx="276225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b="1" spc="-430" dirty="0">
                <a:solidFill>
                  <a:srgbClr val="FFFFFF"/>
                </a:solidFill>
                <a:latin typeface="Verdana"/>
                <a:cs typeface="Verdana"/>
              </a:rPr>
              <a:t>Add</a:t>
            </a:r>
            <a:r>
              <a:rPr sz="4950" b="1" spc="-6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4950" b="1" spc="-505" dirty="0">
                <a:solidFill>
                  <a:srgbClr val="FFFFFF"/>
                </a:solidFill>
                <a:latin typeface="Verdana"/>
                <a:cs typeface="Verdana"/>
              </a:rPr>
              <a:t>label</a:t>
            </a:r>
            <a:endParaRPr sz="49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269770" y="4845790"/>
            <a:ext cx="3573145" cy="15335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1685" dirty="0"/>
              <a:t>R</a:t>
            </a:r>
            <a:r>
              <a:rPr spc="-1325" dirty="0"/>
              <a:t>e</a:t>
            </a:r>
            <a:r>
              <a:rPr spc="-505" dirty="0"/>
              <a:t>c</a:t>
            </a:r>
            <a:r>
              <a:rPr spc="-1385" dirty="0"/>
              <a:t>a</a:t>
            </a:r>
            <a:r>
              <a:rPr spc="-869" dirty="0"/>
              <a:t>p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015493" y="3766723"/>
            <a:ext cx="0" cy="4188460"/>
          </a:xfrm>
          <a:custGeom>
            <a:avLst/>
            <a:gdLst/>
            <a:ahLst/>
            <a:cxnLst/>
            <a:rect l="l" t="t" r="r" b="b"/>
            <a:pathLst>
              <a:path h="4188459">
                <a:moveTo>
                  <a:pt x="0" y="0"/>
                </a:moveTo>
                <a:lnTo>
                  <a:pt x="0" y="4188354"/>
                </a:lnTo>
              </a:path>
            </a:pathLst>
          </a:custGeom>
          <a:ln w="41883">
            <a:solidFill>
              <a:srgbClr val="C1C7D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3087559" y="3769518"/>
            <a:ext cx="0" cy="4185920"/>
          </a:xfrm>
          <a:custGeom>
            <a:avLst/>
            <a:gdLst/>
            <a:ahLst/>
            <a:cxnLst/>
            <a:rect l="l" t="t" r="r" b="b"/>
            <a:pathLst>
              <a:path h="4185920">
                <a:moveTo>
                  <a:pt x="0" y="0"/>
                </a:moveTo>
                <a:lnTo>
                  <a:pt x="0" y="4185558"/>
                </a:lnTo>
              </a:path>
            </a:pathLst>
          </a:custGeom>
          <a:ln w="41883">
            <a:solidFill>
              <a:srgbClr val="C1C7D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777638" y="6023416"/>
            <a:ext cx="4548505" cy="1530985"/>
          </a:xfrm>
          <a:prstGeom prst="rect">
            <a:avLst/>
          </a:prstGeom>
        </p:spPr>
        <p:txBody>
          <a:bodyPr vert="horz" wrap="square" lIns="0" tIns="270510" rIns="0" bIns="0" rtlCol="0">
            <a:spAutoFit/>
          </a:bodyPr>
          <a:lstStyle/>
          <a:p>
            <a:pPr marR="635" algn="ctr">
              <a:lnSpc>
                <a:spcPct val="100000"/>
              </a:lnSpc>
              <a:spcBef>
                <a:spcPts val="2130"/>
              </a:spcBef>
            </a:pPr>
            <a:r>
              <a:rPr sz="3950" b="1" spc="-505" dirty="0">
                <a:solidFill>
                  <a:srgbClr val="253858"/>
                </a:solidFill>
                <a:latin typeface="Verdana"/>
                <a:cs typeface="Verdana"/>
              </a:rPr>
              <a:t>Examples</a:t>
            </a:r>
            <a:endParaRPr sz="3950">
              <a:latin typeface="Verdana"/>
              <a:cs typeface="Verdana"/>
            </a:endParaRPr>
          </a:p>
          <a:p>
            <a:pPr algn="ctr">
              <a:lnSpc>
                <a:spcPct val="100000"/>
              </a:lnSpc>
              <a:spcBef>
                <a:spcPts val="1535"/>
              </a:spcBef>
            </a:pPr>
            <a:r>
              <a:rPr sz="2950" spc="-185" dirty="0">
                <a:solidFill>
                  <a:srgbClr val="091E42"/>
                </a:solidFill>
                <a:latin typeface="Verdana"/>
                <a:cs typeface="Verdana"/>
              </a:rPr>
              <a:t>Routing, </a:t>
            </a:r>
            <a:r>
              <a:rPr sz="2950" spc="-170" dirty="0">
                <a:solidFill>
                  <a:srgbClr val="091E42"/>
                </a:solidFill>
                <a:latin typeface="Verdana"/>
                <a:cs typeface="Verdana"/>
              </a:rPr>
              <a:t>knowledge,</a:t>
            </a:r>
            <a:r>
              <a:rPr sz="2950" spc="-540" dirty="0">
                <a:solidFill>
                  <a:srgbClr val="091E42"/>
                </a:solidFill>
                <a:latin typeface="Verdana"/>
                <a:cs typeface="Verdana"/>
              </a:rPr>
              <a:t> </a:t>
            </a:r>
            <a:r>
              <a:rPr sz="2950" spc="-114" dirty="0">
                <a:solidFill>
                  <a:srgbClr val="091E42"/>
                </a:solidFill>
                <a:latin typeface="Verdana"/>
                <a:cs typeface="Verdana"/>
              </a:rPr>
              <a:t>topics</a:t>
            </a:r>
            <a:endParaRPr sz="2950">
              <a:latin typeface="Verdana"/>
              <a:cs typeface="Verdan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856140" y="1495107"/>
            <a:ext cx="2390140" cy="10306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600" spc="-1125" dirty="0">
                <a:solidFill>
                  <a:srgbClr val="253858"/>
                </a:solidFill>
              </a:rPr>
              <a:t>R</a:t>
            </a:r>
            <a:r>
              <a:rPr sz="6600" spc="-890" dirty="0">
                <a:solidFill>
                  <a:srgbClr val="253858"/>
                </a:solidFill>
              </a:rPr>
              <a:t>e</a:t>
            </a:r>
            <a:r>
              <a:rPr sz="6600" spc="-340" dirty="0">
                <a:solidFill>
                  <a:srgbClr val="253858"/>
                </a:solidFill>
              </a:rPr>
              <a:t>c</a:t>
            </a:r>
            <a:r>
              <a:rPr sz="6600" spc="-925" dirty="0">
                <a:solidFill>
                  <a:srgbClr val="253858"/>
                </a:solidFill>
              </a:rPr>
              <a:t>a</a:t>
            </a:r>
            <a:r>
              <a:rPr sz="6600" spc="-580" dirty="0">
                <a:solidFill>
                  <a:srgbClr val="253858"/>
                </a:solidFill>
              </a:rPr>
              <a:t>p</a:t>
            </a:r>
            <a:endParaRPr sz="6600"/>
          </a:p>
        </p:txBody>
      </p:sp>
      <p:sp>
        <p:nvSpPr>
          <p:cNvPr id="6" name="object 6"/>
          <p:cNvSpPr txBox="1"/>
          <p:nvPr/>
        </p:nvSpPr>
        <p:spPr>
          <a:xfrm>
            <a:off x="13714631" y="6023416"/>
            <a:ext cx="4828540" cy="1530985"/>
          </a:xfrm>
          <a:prstGeom prst="rect">
            <a:avLst/>
          </a:prstGeom>
        </p:spPr>
        <p:txBody>
          <a:bodyPr vert="horz" wrap="square" lIns="0" tIns="270510" rIns="0" bIns="0" rtlCol="0">
            <a:spAutoFit/>
          </a:bodyPr>
          <a:lstStyle/>
          <a:p>
            <a:pPr marR="1905" algn="ctr">
              <a:lnSpc>
                <a:spcPct val="100000"/>
              </a:lnSpc>
              <a:spcBef>
                <a:spcPts val="2130"/>
              </a:spcBef>
            </a:pPr>
            <a:r>
              <a:rPr sz="3950" b="1" spc="-515" dirty="0">
                <a:solidFill>
                  <a:srgbClr val="253858"/>
                </a:solidFill>
                <a:latin typeface="Verdana"/>
                <a:cs typeface="Verdana"/>
              </a:rPr>
              <a:t>Implementation</a:t>
            </a:r>
            <a:endParaRPr sz="3950" dirty="0">
              <a:latin typeface="Verdana"/>
              <a:cs typeface="Verdana"/>
            </a:endParaRPr>
          </a:p>
          <a:p>
            <a:pPr algn="ctr">
              <a:lnSpc>
                <a:spcPct val="100000"/>
              </a:lnSpc>
              <a:spcBef>
                <a:spcPts val="1535"/>
              </a:spcBef>
            </a:pPr>
            <a:r>
              <a:rPr lang="en-US" sz="2950" spc="-204" dirty="0">
                <a:solidFill>
                  <a:srgbClr val="091E42"/>
                </a:solidFill>
                <a:latin typeface="Verdana"/>
                <a:cs typeface="Verdana"/>
              </a:rPr>
              <a:t>Jira Service Desk</a:t>
            </a:r>
            <a:endParaRPr sz="2950" dirty="0">
              <a:latin typeface="Verdana"/>
              <a:cs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05578" y="6023416"/>
            <a:ext cx="4939030" cy="2012314"/>
          </a:xfrm>
          <a:prstGeom prst="rect">
            <a:avLst/>
          </a:prstGeom>
        </p:spPr>
        <p:txBody>
          <a:bodyPr vert="horz" wrap="square" lIns="0" tIns="270510" rIns="0" bIns="0" rtlCol="0">
            <a:spAutoFit/>
          </a:bodyPr>
          <a:lstStyle/>
          <a:p>
            <a:pPr marL="74930">
              <a:lnSpc>
                <a:spcPct val="100000"/>
              </a:lnSpc>
              <a:spcBef>
                <a:spcPts val="2130"/>
              </a:spcBef>
            </a:pPr>
            <a:r>
              <a:rPr sz="3950" b="1" spc="-320" dirty="0">
                <a:solidFill>
                  <a:srgbClr val="253858"/>
                </a:solidFill>
                <a:latin typeface="Verdana"/>
                <a:cs typeface="Verdana"/>
              </a:rPr>
              <a:t>Artificial</a:t>
            </a:r>
            <a:r>
              <a:rPr sz="3950" b="1" spc="-495" dirty="0">
                <a:solidFill>
                  <a:srgbClr val="253858"/>
                </a:solidFill>
                <a:latin typeface="Verdana"/>
                <a:cs typeface="Verdana"/>
              </a:rPr>
              <a:t> </a:t>
            </a:r>
            <a:r>
              <a:rPr sz="3950" b="1" spc="-450" dirty="0">
                <a:solidFill>
                  <a:srgbClr val="253858"/>
                </a:solidFill>
                <a:latin typeface="Verdana"/>
                <a:cs typeface="Verdana"/>
              </a:rPr>
              <a:t>Intelligence</a:t>
            </a:r>
            <a:endParaRPr sz="3950">
              <a:latin typeface="Verdana"/>
              <a:cs typeface="Verdana"/>
            </a:endParaRPr>
          </a:p>
          <a:p>
            <a:pPr marL="525145" marR="5080" indent="-513080">
              <a:lnSpc>
                <a:spcPct val="107100"/>
              </a:lnSpc>
              <a:spcBef>
                <a:spcPts val="1285"/>
              </a:spcBef>
            </a:pPr>
            <a:r>
              <a:rPr sz="2950" spc="-180" dirty="0">
                <a:solidFill>
                  <a:srgbClr val="091E42"/>
                </a:solidFill>
                <a:latin typeface="Verdana"/>
                <a:cs typeface="Verdana"/>
              </a:rPr>
              <a:t>Augmenting </a:t>
            </a:r>
            <a:r>
              <a:rPr sz="2950" spc="-260" dirty="0">
                <a:solidFill>
                  <a:srgbClr val="091E42"/>
                </a:solidFill>
                <a:latin typeface="Verdana"/>
                <a:cs typeface="Verdana"/>
              </a:rPr>
              <a:t>human</a:t>
            </a:r>
            <a:r>
              <a:rPr sz="2950" spc="-575" dirty="0">
                <a:solidFill>
                  <a:srgbClr val="091E42"/>
                </a:solidFill>
                <a:latin typeface="Verdana"/>
                <a:cs typeface="Verdana"/>
              </a:rPr>
              <a:t> </a:t>
            </a:r>
            <a:r>
              <a:rPr sz="2950" spc="-140" dirty="0">
                <a:solidFill>
                  <a:srgbClr val="091E42"/>
                </a:solidFill>
                <a:latin typeface="Verdana"/>
                <a:cs typeface="Verdana"/>
              </a:rPr>
              <a:t>decisions  </a:t>
            </a:r>
            <a:r>
              <a:rPr sz="2950" spc="-130" dirty="0">
                <a:solidFill>
                  <a:srgbClr val="091E42"/>
                </a:solidFill>
                <a:latin typeface="Verdana"/>
                <a:cs typeface="Verdana"/>
              </a:rPr>
              <a:t>with </a:t>
            </a:r>
            <a:r>
              <a:rPr sz="2950" spc="-145" dirty="0">
                <a:solidFill>
                  <a:srgbClr val="091E42"/>
                </a:solidFill>
                <a:latin typeface="Verdana"/>
                <a:cs typeface="Verdana"/>
              </a:rPr>
              <a:t>intelligent</a:t>
            </a:r>
            <a:r>
              <a:rPr sz="2950" spc="-600" dirty="0">
                <a:solidFill>
                  <a:srgbClr val="091E42"/>
                </a:solidFill>
                <a:latin typeface="Verdana"/>
                <a:cs typeface="Verdana"/>
              </a:rPr>
              <a:t> </a:t>
            </a:r>
            <a:r>
              <a:rPr sz="2950" spc="-235" dirty="0">
                <a:solidFill>
                  <a:srgbClr val="091E42"/>
                </a:solidFill>
                <a:latin typeface="Verdana"/>
                <a:cs typeface="Verdana"/>
              </a:rPr>
              <a:t>systems</a:t>
            </a:r>
            <a:endParaRPr sz="2950">
              <a:latin typeface="Verdana"/>
              <a:cs typeface="Verdan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823583" y="3539259"/>
            <a:ext cx="2307628" cy="23076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619114" y="4161810"/>
            <a:ext cx="710565" cy="1143635"/>
          </a:xfrm>
          <a:custGeom>
            <a:avLst/>
            <a:gdLst/>
            <a:ahLst/>
            <a:cxnLst/>
            <a:rect l="l" t="t" r="r" b="b"/>
            <a:pathLst>
              <a:path w="710564" h="1143635">
                <a:moveTo>
                  <a:pt x="333225" y="913658"/>
                </a:moveTo>
                <a:lnTo>
                  <a:pt x="288319" y="922947"/>
                </a:lnTo>
                <a:lnTo>
                  <a:pt x="252068" y="948077"/>
                </a:lnTo>
                <a:lnTo>
                  <a:pt x="227843" y="984941"/>
                </a:lnTo>
                <a:lnTo>
                  <a:pt x="219019" y="1029434"/>
                </a:lnTo>
                <a:lnTo>
                  <a:pt x="227843" y="1073677"/>
                </a:lnTo>
                <a:lnTo>
                  <a:pt x="252068" y="1110002"/>
                </a:lnTo>
                <a:lnTo>
                  <a:pt x="288319" y="1134595"/>
                </a:lnTo>
                <a:lnTo>
                  <a:pt x="333225" y="1143640"/>
                </a:lnTo>
                <a:lnTo>
                  <a:pt x="377472" y="1134595"/>
                </a:lnTo>
                <a:lnTo>
                  <a:pt x="413797" y="1110002"/>
                </a:lnTo>
                <a:lnTo>
                  <a:pt x="438387" y="1073677"/>
                </a:lnTo>
                <a:lnTo>
                  <a:pt x="447431" y="1029434"/>
                </a:lnTo>
                <a:lnTo>
                  <a:pt x="438387" y="984941"/>
                </a:lnTo>
                <a:lnTo>
                  <a:pt x="413797" y="948077"/>
                </a:lnTo>
                <a:lnTo>
                  <a:pt x="377472" y="922947"/>
                </a:lnTo>
                <a:lnTo>
                  <a:pt x="333225" y="913658"/>
                </a:lnTo>
                <a:close/>
              </a:path>
              <a:path w="710564" h="1143635">
                <a:moveTo>
                  <a:pt x="670160" y="162707"/>
                </a:moveTo>
                <a:lnTo>
                  <a:pt x="353570" y="162707"/>
                </a:lnTo>
                <a:lnTo>
                  <a:pt x="405737" y="168762"/>
                </a:lnTo>
                <a:lnTo>
                  <a:pt x="448127" y="185596"/>
                </a:lnTo>
                <a:lnTo>
                  <a:pt x="480872" y="211209"/>
                </a:lnTo>
                <a:lnTo>
                  <a:pt x="504101" y="243601"/>
                </a:lnTo>
                <a:lnTo>
                  <a:pt x="517943" y="280772"/>
                </a:lnTo>
                <a:lnTo>
                  <a:pt x="522528" y="320723"/>
                </a:lnTo>
                <a:lnTo>
                  <a:pt x="518300" y="359150"/>
                </a:lnTo>
                <a:lnTo>
                  <a:pt x="505127" y="394645"/>
                </a:lnTo>
                <a:lnTo>
                  <a:pt x="482272" y="427206"/>
                </a:lnTo>
                <a:lnTo>
                  <a:pt x="449002" y="456834"/>
                </a:lnTo>
                <a:lnTo>
                  <a:pt x="377035" y="508455"/>
                </a:lnTo>
                <a:lnTo>
                  <a:pt x="336141" y="542254"/>
                </a:lnTo>
                <a:lnTo>
                  <a:pt x="303850" y="578050"/>
                </a:lnTo>
                <a:lnTo>
                  <a:pt x="279643" y="616019"/>
                </a:lnTo>
                <a:lnTo>
                  <a:pt x="262997" y="656334"/>
                </a:lnTo>
                <a:lnTo>
                  <a:pt x="253392" y="699169"/>
                </a:lnTo>
                <a:lnTo>
                  <a:pt x="250306" y="744699"/>
                </a:lnTo>
                <a:lnTo>
                  <a:pt x="250576" y="760369"/>
                </a:lnTo>
                <a:lnTo>
                  <a:pt x="251286" y="775010"/>
                </a:lnTo>
                <a:lnTo>
                  <a:pt x="252289" y="789356"/>
                </a:lnTo>
                <a:lnTo>
                  <a:pt x="253437" y="804143"/>
                </a:lnTo>
                <a:lnTo>
                  <a:pt x="409893" y="804143"/>
                </a:lnTo>
                <a:lnTo>
                  <a:pt x="408322" y="794761"/>
                </a:lnTo>
                <a:lnTo>
                  <a:pt x="408322" y="783808"/>
                </a:lnTo>
                <a:lnTo>
                  <a:pt x="413283" y="739905"/>
                </a:lnTo>
                <a:lnTo>
                  <a:pt x="428070" y="700108"/>
                </a:lnTo>
                <a:lnTo>
                  <a:pt x="452540" y="665005"/>
                </a:lnTo>
                <a:lnTo>
                  <a:pt x="486550" y="635184"/>
                </a:lnTo>
                <a:lnTo>
                  <a:pt x="553815" y="588254"/>
                </a:lnTo>
                <a:lnTo>
                  <a:pt x="591053" y="559290"/>
                </a:lnTo>
                <a:lnTo>
                  <a:pt x="624513" y="527232"/>
                </a:lnTo>
                <a:lnTo>
                  <a:pt x="653485" y="491862"/>
                </a:lnTo>
                <a:lnTo>
                  <a:pt x="677257" y="452962"/>
                </a:lnTo>
                <a:lnTo>
                  <a:pt x="695118" y="410313"/>
                </a:lnTo>
                <a:lnTo>
                  <a:pt x="706356" y="363695"/>
                </a:lnTo>
                <a:lnTo>
                  <a:pt x="710261" y="312890"/>
                </a:lnTo>
                <a:lnTo>
                  <a:pt x="707664" y="273214"/>
                </a:lnTo>
                <a:lnTo>
                  <a:pt x="699918" y="234309"/>
                </a:lnTo>
                <a:lnTo>
                  <a:pt x="687087" y="196684"/>
                </a:lnTo>
                <a:lnTo>
                  <a:pt x="670160" y="162707"/>
                </a:lnTo>
                <a:close/>
              </a:path>
              <a:path w="710564" h="1143635">
                <a:moveTo>
                  <a:pt x="353570" y="0"/>
                </a:moveTo>
                <a:lnTo>
                  <a:pt x="296985" y="3445"/>
                </a:lnTo>
                <a:lnTo>
                  <a:pt x="245350" y="13356"/>
                </a:lnTo>
                <a:lnTo>
                  <a:pt x="198659" y="29089"/>
                </a:lnTo>
                <a:lnTo>
                  <a:pt x="156906" y="50005"/>
                </a:lnTo>
                <a:lnTo>
                  <a:pt x="120086" y="75463"/>
                </a:lnTo>
                <a:lnTo>
                  <a:pt x="88193" y="104821"/>
                </a:lnTo>
                <a:lnTo>
                  <a:pt x="61222" y="137438"/>
                </a:lnTo>
                <a:lnTo>
                  <a:pt x="39167" y="172674"/>
                </a:lnTo>
                <a:lnTo>
                  <a:pt x="22023" y="209888"/>
                </a:lnTo>
                <a:lnTo>
                  <a:pt x="9784" y="248438"/>
                </a:lnTo>
                <a:lnTo>
                  <a:pt x="2445" y="287684"/>
                </a:lnTo>
                <a:lnTo>
                  <a:pt x="0" y="326984"/>
                </a:lnTo>
                <a:lnTo>
                  <a:pt x="585" y="345711"/>
                </a:lnTo>
                <a:lnTo>
                  <a:pt x="2341" y="364140"/>
                </a:lnTo>
                <a:lnTo>
                  <a:pt x="5269" y="381981"/>
                </a:lnTo>
                <a:lnTo>
                  <a:pt x="9371" y="398940"/>
                </a:lnTo>
                <a:lnTo>
                  <a:pt x="186161" y="411463"/>
                </a:lnTo>
                <a:lnTo>
                  <a:pt x="182054" y="396505"/>
                </a:lnTo>
                <a:lnTo>
                  <a:pt x="179122" y="378610"/>
                </a:lnTo>
                <a:lnTo>
                  <a:pt x="177365" y="359543"/>
                </a:lnTo>
                <a:lnTo>
                  <a:pt x="176779" y="341068"/>
                </a:lnTo>
                <a:lnTo>
                  <a:pt x="181835" y="296890"/>
                </a:lnTo>
                <a:lnTo>
                  <a:pt x="196886" y="255190"/>
                </a:lnTo>
                <a:lnTo>
                  <a:pt x="221758" y="218444"/>
                </a:lnTo>
                <a:lnTo>
                  <a:pt x="256279" y="189130"/>
                </a:lnTo>
                <a:lnTo>
                  <a:pt x="300274" y="169725"/>
                </a:lnTo>
                <a:lnTo>
                  <a:pt x="353570" y="162707"/>
                </a:lnTo>
                <a:lnTo>
                  <a:pt x="670160" y="162707"/>
                </a:lnTo>
                <a:lnTo>
                  <a:pt x="669237" y="160852"/>
                </a:lnTo>
                <a:lnTo>
                  <a:pt x="646433" y="127323"/>
                </a:lnTo>
                <a:lnTo>
                  <a:pt x="618740" y="96608"/>
                </a:lnTo>
                <a:lnTo>
                  <a:pt x="586223" y="69217"/>
                </a:lnTo>
                <a:lnTo>
                  <a:pt x="548948" y="45660"/>
                </a:lnTo>
                <a:lnTo>
                  <a:pt x="506980" y="26450"/>
                </a:lnTo>
                <a:lnTo>
                  <a:pt x="460385" y="12096"/>
                </a:lnTo>
                <a:lnTo>
                  <a:pt x="409226" y="3109"/>
                </a:lnTo>
                <a:lnTo>
                  <a:pt x="3535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082701" y="3787549"/>
            <a:ext cx="1786490" cy="20461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966193" y="3919901"/>
            <a:ext cx="773430" cy="773430"/>
          </a:xfrm>
          <a:custGeom>
            <a:avLst/>
            <a:gdLst/>
            <a:ahLst/>
            <a:cxnLst/>
            <a:rect l="l" t="t" r="r" b="b"/>
            <a:pathLst>
              <a:path w="773429" h="773429">
                <a:moveTo>
                  <a:pt x="0" y="0"/>
                </a:moveTo>
                <a:lnTo>
                  <a:pt x="48896" y="1521"/>
                </a:lnTo>
                <a:lnTo>
                  <a:pt x="96985" y="6024"/>
                </a:lnTo>
                <a:lnTo>
                  <a:pt x="144175" y="13418"/>
                </a:lnTo>
                <a:lnTo>
                  <a:pt x="190376" y="23613"/>
                </a:lnTo>
                <a:lnTo>
                  <a:pt x="235497" y="36518"/>
                </a:lnTo>
                <a:lnTo>
                  <a:pt x="279448" y="52043"/>
                </a:lnTo>
                <a:lnTo>
                  <a:pt x="322137" y="70097"/>
                </a:lnTo>
                <a:lnTo>
                  <a:pt x="363475" y="90589"/>
                </a:lnTo>
                <a:lnTo>
                  <a:pt x="403371" y="113429"/>
                </a:lnTo>
                <a:lnTo>
                  <a:pt x="441734" y="138526"/>
                </a:lnTo>
                <a:lnTo>
                  <a:pt x="478474" y="165790"/>
                </a:lnTo>
                <a:lnTo>
                  <a:pt x="513500" y="195131"/>
                </a:lnTo>
                <a:lnTo>
                  <a:pt x="546722" y="226457"/>
                </a:lnTo>
                <a:lnTo>
                  <a:pt x="578048" y="259677"/>
                </a:lnTo>
                <a:lnTo>
                  <a:pt x="607389" y="294703"/>
                </a:lnTo>
                <a:lnTo>
                  <a:pt x="634654" y="331442"/>
                </a:lnTo>
                <a:lnTo>
                  <a:pt x="659751" y="369805"/>
                </a:lnTo>
                <a:lnTo>
                  <a:pt x="682592" y="409700"/>
                </a:lnTo>
                <a:lnTo>
                  <a:pt x="703085" y="451038"/>
                </a:lnTo>
                <a:lnTo>
                  <a:pt x="721139" y="493727"/>
                </a:lnTo>
                <a:lnTo>
                  <a:pt x="736664" y="537677"/>
                </a:lnTo>
                <a:lnTo>
                  <a:pt x="749569" y="582798"/>
                </a:lnTo>
                <a:lnTo>
                  <a:pt x="759765" y="628998"/>
                </a:lnTo>
                <a:lnTo>
                  <a:pt x="767159" y="676188"/>
                </a:lnTo>
                <a:lnTo>
                  <a:pt x="771662" y="724277"/>
                </a:lnTo>
                <a:lnTo>
                  <a:pt x="773183" y="773174"/>
                </a:lnTo>
              </a:path>
            </a:pathLst>
          </a:custGeom>
          <a:ln w="110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768608" y="3710839"/>
            <a:ext cx="201166" cy="20116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988798" y="5263043"/>
            <a:ext cx="46990" cy="46990"/>
          </a:xfrm>
          <a:custGeom>
            <a:avLst/>
            <a:gdLst/>
            <a:ahLst/>
            <a:cxnLst/>
            <a:rect l="l" t="t" r="r" b="b"/>
            <a:pathLst>
              <a:path w="46989" h="46989">
                <a:moveTo>
                  <a:pt x="23360" y="0"/>
                </a:moveTo>
                <a:lnTo>
                  <a:pt x="14268" y="1834"/>
                </a:lnTo>
                <a:lnTo>
                  <a:pt x="6842" y="6837"/>
                </a:lnTo>
                <a:lnTo>
                  <a:pt x="1836" y="14259"/>
                </a:lnTo>
                <a:lnTo>
                  <a:pt x="0" y="23350"/>
                </a:lnTo>
                <a:lnTo>
                  <a:pt x="1836" y="32446"/>
                </a:lnTo>
                <a:lnTo>
                  <a:pt x="6842" y="39871"/>
                </a:lnTo>
                <a:lnTo>
                  <a:pt x="14268" y="44876"/>
                </a:lnTo>
                <a:lnTo>
                  <a:pt x="23360" y="46710"/>
                </a:lnTo>
                <a:lnTo>
                  <a:pt x="32452" y="44876"/>
                </a:lnTo>
                <a:lnTo>
                  <a:pt x="39878" y="39871"/>
                </a:lnTo>
                <a:lnTo>
                  <a:pt x="44885" y="32446"/>
                </a:lnTo>
                <a:lnTo>
                  <a:pt x="46721" y="23350"/>
                </a:lnTo>
                <a:lnTo>
                  <a:pt x="44885" y="14259"/>
                </a:lnTo>
                <a:lnTo>
                  <a:pt x="39878" y="6837"/>
                </a:lnTo>
                <a:lnTo>
                  <a:pt x="32452" y="1834"/>
                </a:lnTo>
                <a:lnTo>
                  <a:pt x="23360" y="0"/>
                </a:lnTo>
                <a:close/>
              </a:path>
            </a:pathLst>
          </a:custGeom>
          <a:solidFill>
            <a:srgbClr val="FFC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243335" y="5550689"/>
            <a:ext cx="46990" cy="46990"/>
          </a:xfrm>
          <a:custGeom>
            <a:avLst/>
            <a:gdLst/>
            <a:ahLst/>
            <a:cxnLst/>
            <a:rect l="l" t="t" r="r" b="b"/>
            <a:pathLst>
              <a:path w="46989" h="46989">
                <a:moveTo>
                  <a:pt x="23360" y="0"/>
                </a:moveTo>
                <a:lnTo>
                  <a:pt x="14268" y="1834"/>
                </a:lnTo>
                <a:lnTo>
                  <a:pt x="6842" y="6838"/>
                </a:lnTo>
                <a:lnTo>
                  <a:pt x="1836" y="14263"/>
                </a:lnTo>
                <a:lnTo>
                  <a:pt x="0" y="23360"/>
                </a:lnTo>
                <a:lnTo>
                  <a:pt x="1836" y="32451"/>
                </a:lnTo>
                <a:lnTo>
                  <a:pt x="6842" y="39873"/>
                </a:lnTo>
                <a:lnTo>
                  <a:pt x="14268" y="44876"/>
                </a:lnTo>
                <a:lnTo>
                  <a:pt x="23360" y="46710"/>
                </a:lnTo>
                <a:lnTo>
                  <a:pt x="32452" y="44876"/>
                </a:lnTo>
                <a:lnTo>
                  <a:pt x="39878" y="39873"/>
                </a:lnTo>
                <a:lnTo>
                  <a:pt x="44885" y="32451"/>
                </a:lnTo>
                <a:lnTo>
                  <a:pt x="46721" y="23360"/>
                </a:lnTo>
                <a:lnTo>
                  <a:pt x="44885" y="14263"/>
                </a:lnTo>
                <a:lnTo>
                  <a:pt x="39878" y="6838"/>
                </a:lnTo>
                <a:lnTo>
                  <a:pt x="32452" y="1834"/>
                </a:lnTo>
                <a:lnTo>
                  <a:pt x="23360" y="0"/>
                </a:lnTo>
                <a:close/>
              </a:path>
            </a:pathLst>
          </a:custGeom>
          <a:solidFill>
            <a:srgbClr val="FFC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586048" y="3764189"/>
            <a:ext cx="46990" cy="46990"/>
          </a:xfrm>
          <a:custGeom>
            <a:avLst/>
            <a:gdLst/>
            <a:ahLst/>
            <a:cxnLst/>
            <a:rect l="l" t="t" r="r" b="b"/>
            <a:pathLst>
              <a:path w="46989" h="46989">
                <a:moveTo>
                  <a:pt x="23360" y="0"/>
                </a:moveTo>
                <a:lnTo>
                  <a:pt x="14268" y="1836"/>
                </a:lnTo>
                <a:lnTo>
                  <a:pt x="6842" y="6842"/>
                </a:lnTo>
                <a:lnTo>
                  <a:pt x="1836" y="14268"/>
                </a:lnTo>
                <a:lnTo>
                  <a:pt x="0" y="23360"/>
                </a:lnTo>
                <a:lnTo>
                  <a:pt x="1836" y="32451"/>
                </a:lnTo>
                <a:lnTo>
                  <a:pt x="6842" y="39873"/>
                </a:lnTo>
                <a:lnTo>
                  <a:pt x="14268" y="44876"/>
                </a:lnTo>
                <a:lnTo>
                  <a:pt x="23360" y="46710"/>
                </a:lnTo>
                <a:lnTo>
                  <a:pt x="32452" y="44876"/>
                </a:lnTo>
                <a:lnTo>
                  <a:pt x="39878" y="39873"/>
                </a:lnTo>
                <a:lnTo>
                  <a:pt x="44885" y="32451"/>
                </a:lnTo>
                <a:lnTo>
                  <a:pt x="46721" y="23360"/>
                </a:lnTo>
                <a:lnTo>
                  <a:pt x="44885" y="14268"/>
                </a:lnTo>
                <a:lnTo>
                  <a:pt x="39878" y="6842"/>
                </a:lnTo>
                <a:lnTo>
                  <a:pt x="32452" y="1836"/>
                </a:lnTo>
                <a:lnTo>
                  <a:pt x="23360" y="0"/>
                </a:lnTo>
                <a:close/>
              </a:path>
            </a:pathLst>
          </a:custGeom>
          <a:solidFill>
            <a:srgbClr val="FFC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869191" y="3995553"/>
            <a:ext cx="79421" cy="7941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980443" y="5400097"/>
            <a:ext cx="201166" cy="20116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9659852" y="5633362"/>
            <a:ext cx="20320" cy="8890"/>
          </a:xfrm>
          <a:custGeom>
            <a:avLst/>
            <a:gdLst/>
            <a:ahLst/>
            <a:cxnLst/>
            <a:rect l="l" t="t" r="r" b="b"/>
            <a:pathLst>
              <a:path w="20320" h="8889">
                <a:moveTo>
                  <a:pt x="0" y="8319"/>
                </a:moveTo>
                <a:lnTo>
                  <a:pt x="20217" y="0"/>
                </a:lnTo>
              </a:path>
            </a:pathLst>
          </a:custGeom>
          <a:ln w="22303">
            <a:solidFill>
              <a:srgbClr val="C1C7D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9734667" y="5352448"/>
            <a:ext cx="628015" cy="258445"/>
          </a:xfrm>
          <a:custGeom>
            <a:avLst/>
            <a:gdLst/>
            <a:ahLst/>
            <a:cxnLst/>
            <a:rect l="l" t="t" r="r" b="b"/>
            <a:pathLst>
              <a:path w="628015" h="258445">
                <a:moveTo>
                  <a:pt x="0" y="258438"/>
                </a:moveTo>
                <a:lnTo>
                  <a:pt x="627846" y="0"/>
                </a:lnTo>
              </a:path>
            </a:pathLst>
          </a:custGeom>
          <a:ln w="22303">
            <a:solidFill>
              <a:srgbClr val="C1C7D0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0389809" y="5332878"/>
            <a:ext cx="20320" cy="8890"/>
          </a:xfrm>
          <a:custGeom>
            <a:avLst/>
            <a:gdLst/>
            <a:ahLst/>
            <a:cxnLst/>
            <a:rect l="l" t="t" r="r" b="b"/>
            <a:pathLst>
              <a:path w="20320" h="8889">
                <a:moveTo>
                  <a:pt x="0" y="8330"/>
                </a:moveTo>
                <a:lnTo>
                  <a:pt x="20217" y="0"/>
                </a:lnTo>
              </a:path>
            </a:pathLst>
          </a:custGeom>
          <a:ln w="22303">
            <a:solidFill>
              <a:srgbClr val="C1C7D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0597268" y="3712588"/>
            <a:ext cx="393700" cy="260985"/>
          </a:xfrm>
          <a:custGeom>
            <a:avLst/>
            <a:gdLst/>
            <a:ahLst/>
            <a:cxnLst/>
            <a:rect l="l" t="t" r="r" b="b"/>
            <a:pathLst>
              <a:path w="393700" h="260985">
                <a:moveTo>
                  <a:pt x="196643" y="0"/>
                </a:moveTo>
                <a:lnTo>
                  <a:pt x="0" y="130278"/>
                </a:lnTo>
                <a:lnTo>
                  <a:pt x="196643" y="260630"/>
                </a:lnTo>
                <a:lnTo>
                  <a:pt x="393077" y="130278"/>
                </a:lnTo>
                <a:lnTo>
                  <a:pt x="196643" y="0"/>
                </a:lnTo>
                <a:close/>
              </a:path>
            </a:pathLst>
          </a:custGeom>
          <a:solidFill>
            <a:srgbClr val="0065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0869826" y="4028725"/>
            <a:ext cx="0" cy="609600"/>
          </a:xfrm>
          <a:custGeom>
            <a:avLst/>
            <a:gdLst/>
            <a:ahLst/>
            <a:cxnLst/>
            <a:rect l="l" t="t" r="r" b="b"/>
            <a:pathLst>
              <a:path h="609600">
                <a:moveTo>
                  <a:pt x="0" y="0"/>
                </a:moveTo>
                <a:lnTo>
                  <a:pt x="0" y="609590"/>
                </a:lnTo>
              </a:path>
            </a:pathLst>
          </a:custGeom>
          <a:ln w="22303">
            <a:solidFill>
              <a:srgbClr val="C1C7D0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0597268" y="3842867"/>
            <a:ext cx="196850" cy="353060"/>
          </a:xfrm>
          <a:custGeom>
            <a:avLst/>
            <a:gdLst/>
            <a:ahLst/>
            <a:cxnLst/>
            <a:rect l="l" t="t" r="r" b="b"/>
            <a:pathLst>
              <a:path w="196850" h="353060">
                <a:moveTo>
                  <a:pt x="0" y="0"/>
                </a:moveTo>
                <a:lnTo>
                  <a:pt x="0" y="222192"/>
                </a:lnTo>
                <a:lnTo>
                  <a:pt x="196643" y="352554"/>
                </a:lnTo>
                <a:lnTo>
                  <a:pt x="196643" y="130352"/>
                </a:lnTo>
                <a:lnTo>
                  <a:pt x="0" y="0"/>
                </a:lnTo>
                <a:close/>
              </a:path>
            </a:pathLst>
          </a:custGeom>
          <a:solidFill>
            <a:srgbClr val="0052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0793912" y="3842867"/>
            <a:ext cx="196850" cy="353060"/>
          </a:xfrm>
          <a:custGeom>
            <a:avLst/>
            <a:gdLst/>
            <a:ahLst/>
            <a:cxnLst/>
            <a:rect l="l" t="t" r="r" b="b"/>
            <a:pathLst>
              <a:path w="196850" h="353060">
                <a:moveTo>
                  <a:pt x="196433" y="0"/>
                </a:moveTo>
                <a:lnTo>
                  <a:pt x="0" y="130352"/>
                </a:lnTo>
                <a:lnTo>
                  <a:pt x="0" y="352554"/>
                </a:lnTo>
                <a:lnTo>
                  <a:pt x="196433" y="222202"/>
                </a:lnTo>
                <a:lnTo>
                  <a:pt x="196433" y="0"/>
                </a:lnTo>
                <a:close/>
              </a:path>
            </a:pathLst>
          </a:custGeom>
          <a:solidFill>
            <a:srgbClr val="4C9A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9355830" y="4017574"/>
            <a:ext cx="1240155" cy="0"/>
          </a:xfrm>
          <a:custGeom>
            <a:avLst/>
            <a:gdLst/>
            <a:ahLst/>
            <a:cxnLst/>
            <a:rect l="l" t="t" r="r" b="b"/>
            <a:pathLst>
              <a:path w="1240154">
                <a:moveTo>
                  <a:pt x="0" y="0"/>
                </a:moveTo>
                <a:lnTo>
                  <a:pt x="1239700" y="0"/>
                </a:lnTo>
              </a:path>
            </a:pathLst>
          </a:custGeom>
          <a:ln w="22303">
            <a:solidFill>
              <a:srgbClr val="C1C7D0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0101933" y="4267807"/>
            <a:ext cx="1181100" cy="782955"/>
          </a:xfrm>
          <a:custGeom>
            <a:avLst/>
            <a:gdLst/>
            <a:ahLst/>
            <a:cxnLst/>
            <a:rect l="l" t="t" r="r" b="b"/>
            <a:pathLst>
              <a:path w="1181100" h="782954">
                <a:moveTo>
                  <a:pt x="590620" y="0"/>
                </a:moveTo>
                <a:lnTo>
                  <a:pt x="0" y="391359"/>
                </a:lnTo>
                <a:lnTo>
                  <a:pt x="590620" y="782929"/>
                </a:lnTo>
                <a:lnTo>
                  <a:pt x="1181073" y="391359"/>
                </a:lnTo>
                <a:lnTo>
                  <a:pt x="590620" y="0"/>
                </a:lnTo>
                <a:close/>
              </a:path>
            </a:pathLst>
          </a:custGeom>
          <a:solidFill>
            <a:srgbClr val="0065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0101933" y="4659156"/>
            <a:ext cx="591185" cy="1059180"/>
          </a:xfrm>
          <a:custGeom>
            <a:avLst/>
            <a:gdLst/>
            <a:ahLst/>
            <a:cxnLst/>
            <a:rect l="l" t="t" r="r" b="b"/>
            <a:pathLst>
              <a:path w="591184" h="1059179">
                <a:moveTo>
                  <a:pt x="0" y="0"/>
                </a:moveTo>
                <a:lnTo>
                  <a:pt x="0" y="667466"/>
                </a:lnTo>
                <a:lnTo>
                  <a:pt x="590620" y="1059025"/>
                </a:lnTo>
                <a:lnTo>
                  <a:pt x="590620" y="391569"/>
                </a:lnTo>
                <a:lnTo>
                  <a:pt x="0" y="0"/>
                </a:lnTo>
                <a:close/>
              </a:path>
            </a:pathLst>
          </a:custGeom>
          <a:solidFill>
            <a:srgbClr val="0049B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0692554" y="4659167"/>
            <a:ext cx="590550" cy="1059180"/>
          </a:xfrm>
          <a:custGeom>
            <a:avLst/>
            <a:gdLst/>
            <a:ahLst/>
            <a:cxnLst/>
            <a:rect l="l" t="t" r="r" b="b"/>
            <a:pathLst>
              <a:path w="590550" h="1059179">
                <a:moveTo>
                  <a:pt x="590453" y="0"/>
                </a:moveTo>
                <a:lnTo>
                  <a:pt x="0" y="391558"/>
                </a:lnTo>
                <a:lnTo>
                  <a:pt x="0" y="1059025"/>
                </a:lnTo>
                <a:lnTo>
                  <a:pt x="590453" y="667466"/>
                </a:lnTo>
                <a:lnTo>
                  <a:pt x="590453" y="0"/>
                </a:lnTo>
                <a:close/>
              </a:path>
            </a:pathLst>
          </a:custGeom>
          <a:solidFill>
            <a:srgbClr val="4C9A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9326805" y="3546771"/>
            <a:ext cx="727075" cy="481965"/>
          </a:xfrm>
          <a:custGeom>
            <a:avLst/>
            <a:gdLst/>
            <a:ahLst/>
            <a:cxnLst/>
            <a:rect l="l" t="t" r="r" b="b"/>
            <a:pathLst>
              <a:path w="727075" h="481964">
                <a:moveTo>
                  <a:pt x="363570" y="0"/>
                </a:moveTo>
                <a:lnTo>
                  <a:pt x="0" y="240914"/>
                </a:lnTo>
                <a:lnTo>
                  <a:pt x="363570" y="481953"/>
                </a:lnTo>
                <a:lnTo>
                  <a:pt x="727045" y="240914"/>
                </a:lnTo>
                <a:lnTo>
                  <a:pt x="363570" y="0"/>
                </a:lnTo>
                <a:close/>
              </a:path>
            </a:pathLst>
          </a:custGeom>
          <a:solidFill>
            <a:srgbClr val="57D9A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9690375" y="3787685"/>
            <a:ext cx="363855" cy="652145"/>
          </a:xfrm>
          <a:custGeom>
            <a:avLst/>
            <a:gdLst/>
            <a:ahLst/>
            <a:cxnLst/>
            <a:rect l="l" t="t" r="r" b="b"/>
            <a:pathLst>
              <a:path w="363854" h="652145">
                <a:moveTo>
                  <a:pt x="363465" y="0"/>
                </a:moveTo>
                <a:lnTo>
                  <a:pt x="0" y="241039"/>
                </a:lnTo>
                <a:lnTo>
                  <a:pt x="0" y="651927"/>
                </a:lnTo>
                <a:lnTo>
                  <a:pt x="363465" y="410898"/>
                </a:lnTo>
                <a:lnTo>
                  <a:pt x="363465" y="0"/>
                </a:lnTo>
                <a:close/>
              </a:path>
            </a:pathLst>
          </a:custGeom>
          <a:solidFill>
            <a:srgbClr val="79F2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0395620" y="5001125"/>
            <a:ext cx="594360" cy="393700"/>
          </a:xfrm>
          <a:custGeom>
            <a:avLst/>
            <a:gdLst/>
            <a:ahLst/>
            <a:cxnLst/>
            <a:rect l="l" t="t" r="r" b="b"/>
            <a:pathLst>
              <a:path w="594359" h="393700">
                <a:moveTo>
                  <a:pt x="296828" y="0"/>
                </a:moveTo>
                <a:lnTo>
                  <a:pt x="0" y="196894"/>
                </a:lnTo>
                <a:lnTo>
                  <a:pt x="296828" y="393684"/>
                </a:lnTo>
                <a:lnTo>
                  <a:pt x="593887" y="196894"/>
                </a:lnTo>
                <a:lnTo>
                  <a:pt x="296828" y="0"/>
                </a:lnTo>
                <a:close/>
              </a:path>
            </a:pathLst>
          </a:custGeom>
          <a:solidFill>
            <a:srgbClr val="0065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0692554" y="4665512"/>
            <a:ext cx="297180" cy="532765"/>
          </a:xfrm>
          <a:custGeom>
            <a:avLst/>
            <a:gdLst/>
            <a:ahLst/>
            <a:cxnLst/>
            <a:rect l="l" t="t" r="r" b="b"/>
            <a:pathLst>
              <a:path w="297179" h="532764">
                <a:moveTo>
                  <a:pt x="0" y="0"/>
                </a:moveTo>
                <a:lnTo>
                  <a:pt x="0" y="335612"/>
                </a:lnTo>
                <a:lnTo>
                  <a:pt x="296954" y="532507"/>
                </a:lnTo>
                <a:lnTo>
                  <a:pt x="296954" y="196884"/>
                </a:lnTo>
                <a:lnTo>
                  <a:pt x="0" y="0"/>
                </a:lnTo>
                <a:close/>
              </a:path>
            </a:pathLst>
          </a:custGeom>
          <a:solidFill>
            <a:srgbClr val="0049B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0395620" y="4665512"/>
            <a:ext cx="297180" cy="532765"/>
          </a:xfrm>
          <a:custGeom>
            <a:avLst/>
            <a:gdLst/>
            <a:ahLst/>
            <a:cxnLst/>
            <a:rect l="l" t="t" r="r" b="b"/>
            <a:pathLst>
              <a:path w="297179" h="532764">
                <a:moveTo>
                  <a:pt x="296828" y="0"/>
                </a:moveTo>
                <a:lnTo>
                  <a:pt x="0" y="196884"/>
                </a:lnTo>
                <a:lnTo>
                  <a:pt x="0" y="532507"/>
                </a:lnTo>
                <a:lnTo>
                  <a:pt x="296828" y="335612"/>
                </a:lnTo>
                <a:lnTo>
                  <a:pt x="296828" y="0"/>
                </a:lnTo>
                <a:close/>
              </a:path>
            </a:pathLst>
          </a:custGeom>
          <a:solidFill>
            <a:srgbClr val="4C9A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9326794" y="3787685"/>
            <a:ext cx="363855" cy="652145"/>
          </a:xfrm>
          <a:custGeom>
            <a:avLst/>
            <a:gdLst/>
            <a:ahLst/>
            <a:cxnLst/>
            <a:rect l="l" t="t" r="r" b="b"/>
            <a:pathLst>
              <a:path w="363854" h="652145">
                <a:moveTo>
                  <a:pt x="0" y="0"/>
                </a:moveTo>
                <a:lnTo>
                  <a:pt x="0" y="260725"/>
                </a:lnTo>
                <a:lnTo>
                  <a:pt x="132550" y="348596"/>
                </a:lnTo>
                <a:lnTo>
                  <a:pt x="132550" y="498403"/>
                </a:lnTo>
                <a:lnTo>
                  <a:pt x="363591" y="651927"/>
                </a:lnTo>
                <a:lnTo>
                  <a:pt x="363591" y="241039"/>
                </a:lnTo>
                <a:lnTo>
                  <a:pt x="0" y="0"/>
                </a:lnTo>
                <a:close/>
              </a:path>
            </a:pathLst>
          </a:custGeom>
          <a:solidFill>
            <a:srgbClr val="36B37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9095943" y="4500825"/>
            <a:ext cx="15875" cy="15875"/>
          </a:xfrm>
          <a:custGeom>
            <a:avLst/>
            <a:gdLst/>
            <a:ahLst/>
            <a:cxnLst/>
            <a:rect l="l" t="t" r="r" b="b"/>
            <a:pathLst>
              <a:path w="15875" h="15875">
                <a:moveTo>
                  <a:pt x="0" y="15623"/>
                </a:moveTo>
                <a:lnTo>
                  <a:pt x="15299" y="0"/>
                </a:lnTo>
              </a:path>
            </a:pathLst>
          </a:custGeom>
          <a:ln w="22303">
            <a:solidFill>
              <a:srgbClr val="C1C7D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9153490" y="4109366"/>
            <a:ext cx="340995" cy="348615"/>
          </a:xfrm>
          <a:custGeom>
            <a:avLst/>
            <a:gdLst/>
            <a:ahLst/>
            <a:cxnLst/>
            <a:rect l="l" t="t" r="r" b="b"/>
            <a:pathLst>
              <a:path w="340995" h="348614">
                <a:moveTo>
                  <a:pt x="0" y="348309"/>
                </a:moveTo>
                <a:lnTo>
                  <a:pt x="340982" y="0"/>
                </a:lnTo>
              </a:path>
            </a:pathLst>
          </a:custGeom>
          <a:ln w="22303">
            <a:solidFill>
              <a:srgbClr val="C1C7D0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9515595" y="4072158"/>
            <a:ext cx="15875" cy="15875"/>
          </a:xfrm>
          <a:custGeom>
            <a:avLst/>
            <a:gdLst/>
            <a:ahLst/>
            <a:cxnLst/>
            <a:rect l="l" t="t" r="r" b="b"/>
            <a:pathLst>
              <a:path w="15875" h="15875">
                <a:moveTo>
                  <a:pt x="0" y="15623"/>
                </a:moveTo>
                <a:lnTo>
                  <a:pt x="15299" y="0"/>
                </a:lnTo>
              </a:path>
            </a:pathLst>
          </a:custGeom>
          <a:ln w="22303">
            <a:solidFill>
              <a:srgbClr val="C1C7D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8821124" y="4417959"/>
            <a:ext cx="393700" cy="260985"/>
          </a:xfrm>
          <a:custGeom>
            <a:avLst/>
            <a:gdLst/>
            <a:ahLst/>
            <a:cxnLst/>
            <a:rect l="l" t="t" r="r" b="b"/>
            <a:pathLst>
              <a:path w="393700" h="260985">
                <a:moveTo>
                  <a:pt x="195428" y="0"/>
                </a:moveTo>
                <a:lnTo>
                  <a:pt x="0" y="132037"/>
                </a:lnTo>
                <a:lnTo>
                  <a:pt x="197774" y="260609"/>
                </a:lnTo>
                <a:lnTo>
                  <a:pt x="393150" y="128498"/>
                </a:lnTo>
                <a:lnTo>
                  <a:pt x="195428" y="0"/>
                </a:lnTo>
                <a:close/>
              </a:path>
            </a:pathLst>
          </a:custGeom>
          <a:solidFill>
            <a:srgbClr val="0065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8821124" y="4549997"/>
            <a:ext cx="200025" cy="351155"/>
          </a:xfrm>
          <a:custGeom>
            <a:avLst/>
            <a:gdLst/>
            <a:ahLst/>
            <a:cxnLst/>
            <a:rect l="l" t="t" r="r" b="b"/>
            <a:pathLst>
              <a:path w="200025" h="351154">
                <a:moveTo>
                  <a:pt x="0" y="0"/>
                </a:moveTo>
                <a:lnTo>
                  <a:pt x="1999" y="222181"/>
                </a:lnTo>
                <a:lnTo>
                  <a:pt x="199784" y="350764"/>
                </a:lnTo>
                <a:lnTo>
                  <a:pt x="197774" y="128572"/>
                </a:lnTo>
                <a:lnTo>
                  <a:pt x="0" y="0"/>
                </a:lnTo>
                <a:close/>
              </a:path>
            </a:pathLst>
          </a:custGeom>
          <a:solidFill>
            <a:srgbClr val="0052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9050677" y="4723604"/>
            <a:ext cx="505459" cy="734695"/>
          </a:xfrm>
          <a:custGeom>
            <a:avLst/>
            <a:gdLst/>
            <a:ahLst/>
            <a:cxnLst/>
            <a:rect l="l" t="t" r="r" b="b"/>
            <a:pathLst>
              <a:path w="505459" h="734695">
                <a:moveTo>
                  <a:pt x="0" y="0"/>
                </a:moveTo>
                <a:lnTo>
                  <a:pt x="505055" y="734198"/>
                </a:lnTo>
              </a:path>
            </a:pathLst>
          </a:custGeom>
          <a:ln w="22303">
            <a:solidFill>
              <a:srgbClr val="C1C7D0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9018908" y="4546458"/>
            <a:ext cx="197485" cy="354330"/>
          </a:xfrm>
          <a:custGeom>
            <a:avLst/>
            <a:gdLst/>
            <a:ahLst/>
            <a:cxnLst/>
            <a:rect l="l" t="t" r="r" b="b"/>
            <a:pathLst>
              <a:path w="197484" h="354329">
                <a:moveTo>
                  <a:pt x="195365" y="0"/>
                </a:moveTo>
                <a:lnTo>
                  <a:pt x="0" y="132111"/>
                </a:lnTo>
                <a:lnTo>
                  <a:pt x="1989" y="354292"/>
                </a:lnTo>
                <a:lnTo>
                  <a:pt x="197355" y="222181"/>
                </a:lnTo>
                <a:lnTo>
                  <a:pt x="195365" y="0"/>
                </a:lnTo>
                <a:close/>
              </a:path>
            </a:pathLst>
          </a:custGeom>
          <a:solidFill>
            <a:srgbClr val="4C9A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9458319" y="5356569"/>
            <a:ext cx="393700" cy="260985"/>
          </a:xfrm>
          <a:custGeom>
            <a:avLst/>
            <a:gdLst/>
            <a:ahLst/>
            <a:cxnLst/>
            <a:rect l="l" t="t" r="r" b="b"/>
            <a:pathLst>
              <a:path w="393700" h="260985">
                <a:moveTo>
                  <a:pt x="195428" y="0"/>
                </a:moveTo>
                <a:lnTo>
                  <a:pt x="0" y="132048"/>
                </a:lnTo>
                <a:lnTo>
                  <a:pt x="197784" y="260630"/>
                </a:lnTo>
                <a:lnTo>
                  <a:pt x="393150" y="128519"/>
                </a:lnTo>
                <a:lnTo>
                  <a:pt x="195428" y="0"/>
                </a:lnTo>
                <a:close/>
              </a:path>
            </a:pathLst>
          </a:custGeom>
          <a:solidFill>
            <a:srgbClr val="42526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9458319" y="5488618"/>
            <a:ext cx="200025" cy="351155"/>
          </a:xfrm>
          <a:custGeom>
            <a:avLst/>
            <a:gdLst/>
            <a:ahLst/>
            <a:cxnLst/>
            <a:rect l="l" t="t" r="r" b="b"/>
            <a:pathLst>
              <a:path w="200025" h="351154">
                <a:moveTo>
                  <a:pt x="0" y="0"/>
                </a:moveTo>
                <a:lnTo>
                  <a:pt x="1999" y="222202"/>
                </a:lnTo>
                <a:lnTo>
                  <a:pt x="199784" y="350764"/>
                </a:lnTo>
                <a:lnTo>
                  <a:pt x="197774" y="128582"/>
                </a:lnTo>
                <a:lnTo>
                  <a:pt x="0" y="0"/>
                </a:lnTo>
                <a:close/>
              </a:path>
            </a:pathLst>
          </a:custGeom>
          <a:solidFill>
            <a:srgbClr val="34456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9656093" y="5485089"/>
            <a:ext cx="197485" cy="354330"/>
          </a:xfrm>
          <a:custGeom>
            <a:avLst/>
            <a:gdLst/>
            <a:ahLst/>
            <a:cxnLst/>
            <a:rect l="l" t="t" r="r" b="b"/>
            <a:pathLst>
              <a:path w="197484" h="354329">
                <a:moveTo>
                  <a:pt x="195365" y="0"/>
                </a:moveTo>
                <a:lnTo>
                  <a:pt x="0" y="132111"/>
                </a:lnTo>
                <a:lnTo>
                  <a:pt x="2010" y="354292"/>
                </a:lnTo>
                <a:lnTo>
                  <a:pt x="197376" y="222181"/>
                </a:lnTo>
                <a:lnTo>
                  <a:pt x="195365" y="0"/>
                </a:lnTo>
                <a:close/>
              </a:path>
            </a:pathLst>
          </a:custGeom>
          <a:solidFill>
            <a:srgbClr val="505F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5249830" y="3851145"/>
            <a:ext cx="288290" cy="288290"/>
          </a:xfrm>
          <a:custGeom>
            <a:avLst/>
            <a:gdLst/>
            <a:ahLst/>
            <a:cxnLst/>
            <a:rect l="l" t="t" r="r" b="b"/>
            <a:pathLst>
              <a:path w="288290" h="288289">
                <a:moveTo>
                  <a:pt x="166454" y="0"/>
                </a:moveTo>
                <a:lnTo>
                  <a:pt x="121817" y="0"/>
                </a:lnTo>
                <a:lnTo>
                  <a:pt x="78869" y="13665"/>
                </a:lnTo>
                <a:lnTo>
                  <a:pt x="41012" y="40997"/>
                </a:lnTo>
                <a:lnTo>
                  <a:pt x="13670" y="78833"/>
                </a:lnTo>
                <a:lnTo>
                  <a:pt x="0" y="121763"/>
                </a:lnTo>
                <a:lnTo>
                  <a:pt x="0" y="166391"/>
                </a:lnTo>
                <a:lnTo>
                  <a:pt x="13670" y="209321"/>
                </a:lnTo>
                <a:lnTo>
                  <a:pt x="41012" y="247158"/>
                </a:lnTo>
                <a:lnTo>
                  <a:pt x="78869" y="274490"/>
                </a:lnTo>
                <a:lnTo>
                  <a:pt x="121817" y="288155"/>
                </a:lnTo>
                <a:lnTo>
                  <a:pt x="166454" y="288155"/>
                </a:lnTo>
                <a:lnTo>
                  <a:pt x="209377" y="274490"/>
                </a:lnTo>
                <a:lnTo>
                  <a:pt x="247184" y="247158"/>
                </a:lnTo>
                <a:lnTo>
                  <a:pt x="274525" y="209321"/>
                </a:lnTo>
                <a:lnTo>
                  <a:pt x="288196" y="166391"/>
                </a:lnTo>
                <a:lnTo>
                  <a:pt x="288196" y="121763"/>
                </a:lnTo>
                <a:lnTo>
                  <a:pt x="274525" y="78833"/>
                </a:lnTo>
                <a:lnTo>
                  <a:pt x="247184" y="40997"/>
                </a:lnTo>
                <a:lnTo>
                  <a:pt x="209377" y="13665"/>
                </a:lnTo>
                <a:lnTo>
                  <a:pt x="166454" y="0"/>
                </a:lnTo>
                <a:close/>
              </a:path>
            </a:pathLst>
          </a:custGeom>
          <a:solidFill>
            <a:srgbClr val="A5AD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5507067" y="4108283"/>
            <a:ext cx="1544955" cy="1544955"/>
          </a:xfrm>
          <a:custGeom>
            <a:avLst/>
            <a:gdLst/>
            <a:ahLst/>
            <a:cxnLst/>
            <a:rect l="l" t="t" r="r" b="b"/>
            <a:pathLst>
              <a:path w="1544955" h="1544954">
                <a:moveTo>
                  <a:pt x="206067" y="0"/>
                </a:moveTo>
                <a:lnTo>
                  <a:pt x="0" y="206171"/>
                </a:lnTo>
                <a:lnTo>
                  <a:pt x="809608" y="1015843"/>
                </a:lnTo>
                <a:lnTo>
                  <a:pt x="824215" y="1033365"/>
                </a:lnTo>
                <a:lnTo>
                  <a:pt x="835367" y="1053066"/>
                </a:lnTo>
                <a:lnTo>
                  <a:pt x="842827" y="1074437"/>
                </a:lnTo>
                <a:lnTo>
                  <a:pt x="846361" y="1096971"/>
                </a:lnTo>
                <a:lnTo>
                  <a:pt x="849835" y="1119510"/>
                </a:lnTo>
                <a:lnTo>
                  <a:pt x="857264" y="1140880"/>
                </a:lnTo>
                <a:lnTo>
                  <a:pt x="883009" y="1178089"/>
                </a:lnTo>
                <a:lnTo>
                  <a:pt x="1189492" y="1484562"/>
                </a:lnTo>
                <a:lnTo>
                  <a:pt x="1227206" y="1514491"/>
                </a:lnTo>
                <a:lnTo>
                  <a:pt x="1269344" y="1534444"/>
                </a:lnTo>
                <a:lnTo>
                  <a:pt x="1314136" y="1544420"/>
                </a:lnTo>
                <a:lnTo>
                  <a:pt x="1359813" y="1544420"/>
                </a:lnTo>
                <a:lnTo>
                  <a:pt x="1404605" y="1534444"/>
                </a:lnTo>
                <a:lnTo>
                  <a:pt x="1446742" y="1514491"/>
                </a:lnTo>
                <a:lnTo>
                  <a:pt x="1484457" y="1484562"/>
                </a:lnTo>
                <a:lnTo>
                  <a:pt x="1514388" y="1446843"/>
                </a:lnTo>
                <a:lnTo>
                  <a:pt x="1534353" y="1404702"/>
                </a:lnTo>
                <a:lnTo>
                  <a:pt x="1544349" y="1359908"/>
                </a:lnTo>
                <a:lnTo>
                  <a:pt x="1544371" y="1314229"/>
                </a:lnTo>
                <a:lnTo>
                  <a:pt x="1534416" y="1269435"/>
                </a:lnTo>
                <a:lnTo>
                  <a:pt x="1514481" y="1227294"/>
                </a:lnTo>
                <a:lnTo>
                  <a:pt x="1484562" y="1189576"/>
                </a:lnTo>
                <a:lnTo>
                  <a:pt x="1177974" y="883030"/>
                </a:lnTo>
                <a:lnTo>
                  <a:pt x="1140789" y="857303"/>
                </a:lnTo>
                <a:lnTo>
                  <a:pt x="1074399" y="842856"/>
                </a:lnTo>
                <a:lnTo>
                  <a:pt x="1053017" y="835416"/>
                </a:lnTo>
                <a:lnTo>
                  <a:pt x="1033304" y="824282"/>
                </a:lnTo>
                <a:lnTo>
                  <a:pt x="1015780" y="809682"/>
                </a:lnTo>
                <a:lnTo>
                  <a:pt x="206067" y="0"/>
                </a:lnTo>
                <a:close/>
              </a:path>
            </a:pathLst>
          </a:custGeom>
          <a:solidFill>
            <a:srgbClr val="CFD4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5803664" y="4404969"/>
            <a:ext cx="470079" cy="47007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4892216" y="3969041"/>
            <a:ext cx="718185" cy="715645"/>
          </a:xfrm>
          <a:custGeom>
            <a:avLst/>
            <a:gdLst/>
            <a:ahLst/>
            <a:cxnLst/>
            <a:rect l="l" t="t" r="r" b="b"/>
            <a:pathLst>
              <a:path w="718184" h="715645">
                <a:moveTo>
                  <a:pt x="116750" y="247858"/>
                </a:moveTo>
                <a:lnTo>
                  <a:pt x="99584" y="251198"/>
                </a:lnTo>
                <a:lnTo>
                  <a:pt x="84500" y="261217"/>
                </a:lnTo>
                <a:lnTo>
                  <a:pt x="0" y="345706"/>
                </a:lnTo>
                <a:lnTo>
                  <a:pt x="369622" y="715381"/>
                </a:lnTo>
                <a:lnTo>
                  <a:pt x="454122" y="630870"/>
                </a:lnTo>
                <a:lnTo>
                  <a:pt x="464135" y="615792"/>
                </a:lnTo>
                <a:lnTo>
                  <a:pt x="467472" y="598641"/>
                </a:lnTo>
                <a:lnTo>
                  <a:pt x="464135" y="581490"/>
                </a:lnTo>
                <a:lnTo>
                  <a:pt x="444757" y="552290"/>
                </a:lnTo>
                <a:lnTo>
                  <a:pt x="441635" y="536224"/>
                </a:lnTo>
                <a:lnTo>
                  <a:pt x="444757" y="520158"/>
                </a:lnTo>
                <a:lnTo>
                  <a:pt x="454122" y="506036"/>
                </a:lnTo>
                <a:lnTo>
                  <a:pt x="683973" y="276221"/>
                </a:lnTo>
                <a:lnTo>
                  <a:pt x="181669" y="276221"/>
                </a:lnTo>
                <a:lnTo>
                  <a:pt x="165619" y="273096"/>
                </a:lnTo>
                <a:lnTo>
                  <a:pt x="151513" y="263719"/>
                </a:lnTo>
                <a:lnTo>
                  <a:pt x="149000" y="261217"/>
                </a:lnTo>
                <a:lnTo>
                  <a:pt x="133916" y="251198"/>
                </a:lnTo>
                <a:lnTo>
                  <a:pt x="116750" y="247858"/>
                </a:lnTo>
                <a:close/>
              </a:path>
              <a:path w="718184" h="715645">
                <a:moveTo>
                  <a:pt x="475587" y="0"/>
                </a:moveTo>
                <a:lnTo>
                  <a:pt x="211826" y="263719"/>
                </a:lnTo>
                <a:lnTo>
                  <a:pt x="197719" y="273096"/>
                </a:lnTo>
                <a:lnTo>
                  <a:pt x="181669" y="276221"/>
                </a:lnTo>
                <a:lnTo>
                  <a:pt x="683973" y="276221"/>
                </a:lnTo>
                <a:lnTo>
                  <a:pt x="717883" y="242317"/>
                </a:lnTo>
                <a:lnTo>
                  <a:pt x="475587" y="0"/>
                </a:lnTo>
                <a:close/>
              </a:path>
            </a:pathLst>
          </a:custGeom>
          <a:solidFill>
            <a:srgbClr val="FFAB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4998372" y="3599642"/>
            <a:ext cx="2204720" cy="2204720"/>
          </a:xfrm>
          <a:custGeom>
            <a:avLst/>
            <a:gdLst/>
            <a:ahLst/>
            <a:cxnLst/>
            <a:rect l="l" t="t" r="r" b="b"/>
            <a:pathLst>
              <a:path w="2204719" h="2204720">
                <a:moveTo>
                  <a:pt x="747365" y="1793248"/>
                </a:moveTo>
                <a:lnTo>
                  <a:pt x="315296" y="1793248"/>
                </a:lnTo>
                <a:lnTo>
                  <a:pt x="351287" y="1800251"/>
                </a:lnTo>
                <a:lnTo>
                  <a:pt x="382938" y="1821260"/>
                </a:lnTo>
                <a:lnTo>
                  <a:pt x="403965" y="1852899"/>
                </a:lnTo>
                <a:lnTo>
                  <a:pt x="410974" y="1888891"/>
                </a:lnTo>
                <a:lnTo>
                  <a:pt x="403965" y="1924883"/>
                </a:lnTo>
                <a:lnTo>
                  <a:pt x="382938" y="1956523"/>
                </a:lnTo>
                <a:lnTo>
                  <a:pt x="186086" y="2153344"/>
                </a:lnTo>
                <a:lnTo>
                  <a:pt x="230354" y="2175356"/>
                </a:lnTo>
                <a:lnTo>
                  <a:pt x="276595" y="2191170"/>
                </a:lnTo>
                <a:lnTo>
                  <a:pt x="324160" y="2200785"/>
                </a:lnTo>
                <a:lnTo>
                  <a:pt x="372402" y="2204200"/>
                </a:lnTo>
                <a:lnTo>
                  <a:pt x="420673" y="2201415"/>
                </a:lnTo>
                <a:lnTo>
                  <a:pt x="468325" y="2192428"/>
                </a:lnTo>
                <a:lnTo>
                  <a:pt x="514710" y="2177239"/>
                </a:lnTo>
                <a:lnTo>
                  <a:pt x="559181" y="2155848"/>
                </a:lnTo>
                <a:lnTo>
                  <a:pt x="601090" y="2128254"/>
                </a:lnTo>
                <a:lnTo>
                  <a:pt x="639789" y="2094456"/>
                </a:lnTo>
                <a:lnTo>
                  <a:pt x="672901" y="2056661"/>
                </a:lnTo>
                <a:lnTo>
                  <a:pt x="700078" y="2015792"/>
                </a:lnTo>
                <a:lnTo>
                  <a:pt x="721323" y="1972453"/>
                </a:lnTo>
                <a:lnTo>
                  <a:pt x="736636" y="1927249"/>
                </a:lnTo>
                <a:lnTo>
                  <a:pt x="746021" y="1880782"/>
                </a:lnTo>
                <a:lnTo>
                  <a:pt x="749479" y="1833656"/>
                </a:lnTo>
                <a:lnTo>
                  <a:pt x="747365" y="1793248"/>
                </a:lnTo>
                <a:close/>
              </a:path>
              <a:path w="2204719" h="2204720">
                <a:moveTo>
                  <a:pt x="370536" y="1454732"/>
                </a:moveTo>
                <a:lnTo>
                  <a:pt x="323415" y="1458203"/>
                </a:lnTo>
                <a:lnTo>
                  <a:pt x="276946" y="1467594"/>
                </a:lnTo>
                <a:lnTo>
                  <a:pt x="231737" y="1482907"/>
                </a:lnTo>
                <a:lnTo>
                  <a:pt x="188397" y="1504143"/>
                </a:lnTo>
                <a:lnTo>
                  <a:pt x="147533" y="1531307"/>
                </a:lnTo>
                <a:lnTo>
                  <a:pt x="109753" y="1564399"/>
                </a:lnTo>
                <a:lnTo>
                  <a:pt x="75946" y="1603114"/>
                </a:lnTo>
                <a:lnTo>
                  <a:pt x="48347" y="1645034"/>
                </a:lnTo>
                <a:lnTo>
                  <a:pt x="26953" y="1689511"/>
                </a:lnTo>
                <a:lnTo>
                  <a:pt x="11764" y="1735899"/>
                </a:lnTo>
                <a:lnTo>
                  <a:pt x="2780" y="1783549"/>
                </a:lnTo>
                <a:lnTo>
                  <a:pt x="0" y="1831815"/>
                </a:lnTo>
                <a:lnTo>
                  <a:pt x="3423" y="1880050"/>
                </a:lnTo>
                <a:lnTo>
                  <a:pt x="13049" y="1927605"/>
                </a:lnTo>
                <a:lnTo>
                  <a:pt x="28877" y="1973835"/>
                </a:lnTo>
                <a:lnTo>
                  <a:pt x="50906" y="2018092"/>
                </a:lnTo>
                <a:lnTo>
                  <a:pt x="247654" y="1821260"/>
                </a:lnTo>
                <a:lnTo>
                  <a:pt x="279306" y="1800251"/>
                </a:lnTo>
                <a:lnTo>
                  <a:pt x="315296" y="1793248"/>
                </a:lnTo>
                <a:lnTo>
                  <a:pt x="747365" y="1793248"/>
                </a:lnTo>
                <a:lnTo>
                  <a:pt x="747011" y="1786476"/>
                </a:lnTo>
                <a:lnTo>
                  <a:pt x="753045" y="1732272"/>
                </a:lnTo>
                <a:lnTo>
                  <a:pt x="782088" y="1686070"/>
                </a:lnTo>
                <a:lnTo>
                  <a:pt x="1010922" y="1457213"/>
                </a:lnTo>
                <a:lnTo>
                  <a:pt x="445319" y="1457213"/>
                </a:lnTo>
                <a:lnTo>
                  <a:pt x="417702" y="1457177"/>
                </a:lnTo>
                <a:lnTo>
                  <a:pt x="370536" y="1454732"/>
                </a:lnTo>
                <a:close/>
              </a:path>
              <a:path w="2204719" h="2204720">
                <a:moveTo>
                  <a:pt x="1831831" y="0"/>
                </a:moveTo>
                <a:lnTo>
                  <a:pt x="1783563" y="2785"/>
                </a:lnTo>
                <a:lnTo>
                  <a:pt x="1735908" y="11772"/>
                </a:lnTo>
                <a:lnTo>
                  <a:pt x="1689513" y="26959"/>
                </a:lnTo>
                <a:lnTo>
                  <a:pt x="1645027" y="48348"/>
                </a:lnTo>
                <a:lnTo>
                  <a:pt x="1603096" y="75938"/>
                </a:lnTo>
                <a:lnTo>
                  <a:pt x="1564368" y="109731"/>
                </a:lnTo>
                <a:lnTo>
                  <a:pt x="1531295" y="147530"/>
                </a:lnTo>
                <a:lnTo>
                  <a:pt x="1504143" y="188402"/>
                </a:lnTo>
                <a:lnTo>
                  <a:pt x="1482911" y="231742"/>
                </a:lnTo>
                <a:lnTo>
                  <a:pt x="1467598" y="276948"/>
                </a:lnTo>
                <a:lnTo>
                  <a:pt x="1458200" y="323415"/>
                </a:lnTo>
                <a:lnTo>
                  <a:pt x="1454717" y="370541"/>
                </a:lnTo>
                <a:lnTo>
                  <a:pt x="1457146" y="417722"/>
                </a:lnTo>
                <a:lnTo>
                  <a:pt x="1457204" y="445334"/>
                </a:lnTo>
                <a:lnTo>
                  <a:pt x="1439374" y="496522"/>
                </a:lnTo>
                <a:lnTo>
                  <a:pt x="518117" y="1422162"/>
                </a:lnTo>
                <a:lnTo>
                  <a:pt x="471915" y="1451159"/>
                </a:lnTo>
                <a:lnTo>
                  <a:pt x="445319" y="1457213"/>
                </a:lnTo>
                <a:lnTo>
                  <a:pt x="1010922" y="1457213"/>
                </a:lnTo>
                <a:lnTo>
                  <a:pt x="1469502" y="998583"/>
                </a:lnTo>
                <a:lnTo>
                  <a:pt x="1524945" y="947550"/>
                </a:lnTo>
                <a:lnTo>
                  <a:pt x="1571610" y="906273"/>
                </a:lnTo>
                <a:lnTo>
                  <a:pt x="1623974" y="861313"/>
                </a:lnTo>
                <a:lnTo>
                  <a:pt x="1676838" y="817789"/>
                </a:lnTo>
                <a:lnTo>
                  <a:pt x="1725005" y="780820"/>
                </a:lnTo>
                <a:lnTo>
                  <a:pt x="1763277" y="755524"/>
                </a:lnTo>
                <a:lnTo>
                  <a:pt x="1786456" y="747020"/>
                </a:lnTo>
                <a:lnTo>
                  <a:pt x="1866855" y="747020"/>
                </a:lnTo>
                <a:lnTo>
                  <a:pt x="1880790" y="745994"/>
                </a:lnTo>
                <a:lnTo>
                  <a:pt x="1927263" y="736603"/>
                </a:lnTo>
                <a:lnTo>
                  <a:pt x="1972472" y="721291"/>
                </a:lnTo>
                <a:lnTo>
                  <a:pt x="2015817" y="700054"/>
                </a:lnTo>
                <a:lnTo>
                  <a:pt x="2056696" y="672891"/>
                </a:lnTo>
                <a:lnTo>
                  <a:pt x="2094509" y="639799"/>
                </a:lnTo>
                <a:lnTo>
                  <a:pt x="2128287" y="601083"/>
                </a:lnTo>
                <a:lnTo>
                  <a:pt x="2155865" y="559162"/>
                </a:lnTo>
                <a:lnTo>
                  <a:pt x="2177243" y="514684"/>
                </a:lnTo>
                <a:lnTo>
                  <a:pt x="2192423" y="468296"/>
                </a:lnTo>
                <a:lnTo>
                  <a:pt x="2201404" y="420644"/>
                </a:lnTo>
                <a:lnTo>
                  <a:pt x="2201963" y="410939"/>
                </a:lnTo>
                <a:lnTo>
                  <a:pt x="1888861" y="410939"/>
                </a:lnTo>
                <a:lnTo>
                  <a:pt x="1852871" y="403936"/>
                </a:lnTo>
                <a:lnTo>
                  <a:pt x="1821219" y="382927"/>
                </a:lnTo>
                <a:lnTo>
                  <a:pt x="1800251" y="351295"/>
                </a:lnTo>
                <a:lnTo>
                  <a:pt x="1793262" y="315308"/>
                </a:lnTo>
                <a:lnTo>
                  <a:pt x="1800251" y="279318"/>
                </a:lnTo>
                <a:lnTo>
                  <a:pt x="1821219" y="247674"/>
                </a:lnTo>
                <a:lnTo>
                  <a:pt x="2018072" y="50853"/>
                </a:lnTo>
                <a:lnTo>
                  <a:pt x="1973831" y="28841"/>
                </a:lnTo>
                <a:lnTo>
                  <a:pt x="1927612" y="13028"/>
                </a:lnTo>
                <a:lnTo>
                  <a:pt x="1880063" y="3414"/>
                </a:lnTo>
                <a:lnTo>
                  <a:pt x="1831831" y="0"/>
                </a:lnTo>
                <a:close/>
              </a:path>
              <a:path w="2204719" h="2204720">
                <a:moveTo>
                  <a:pt x="1866855" y="747020"/>
                </a:moveTo>
                <a:lnTo>
                  <a:pt x="1786456" y="747020"/>
                </a:lnTo>
                <a:lnTo>
                  <a:pt x="1833654" y="749466"/>
                </a:lnTo>
                <a:lnTo>
                  <a:pt x="1866855" y="747020"/>
                </a:lnTo>
                <a:close/>
              </a:path>
              <a:path w="2204719" h="2204720">
                <a:moveTo>
                  <a:pt x="2153356" y="186106"/>
                </a:moveTo>
                <a:lnTo>
                  <a:pt x="1956503" y="382927"/>
                </a:lnTo>
                <a:lnTo>
                  <a:pt x="1924851" y="403936"/>
                </a:lnTo>
                <a:lnTo>
                  <a:pt x="1888861" y="410939"/>
                </a:lnTo>
                <a:lnTo>
                  <a:pt x="2201963" y="410939"/>
                </a:lnTo>
                <a:lnTo>
                  <a:pt x="2204187" y="372378"/>
                </a:lnTo>
                <a:lnTo>
                  <a:pt x="2200773" y="324143"/>
                </a:lnTo>
                <a:lnTo>
                  <a:pt x="2191163" y="276588"/>
                </a:lnTo>
                <a:lnTo>
                  <a:pt x="2175357" y="230360"/>
                </a:lnTo>
                <a:lnTo>
                  <a:pt x="2153356" y="186106"/>
                </a:lnTo>
                <a:close/>
              </a:path>
            </a:pathLst>
          </a:custGeom>
          <a:solidFill>
            <a:srgbClr val="0065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5678708" y="4280016"/>
            <a:ext cx="846455" cy="846455"/>
          </a:xfrm>
          <a:custGeom>
            <a:avLst/>
            <a:gdLst/>
            <a:ahLst/>
            <a:cxnLst/>
            <a:rect l="l" t="t" r="r" b="b"/>
            <a:pathLst>
              <a:path w="846455" h="846454">
                <a:moveTo>
                  <a:pt x="821941" y="142309"/>
                </a:moveTo>
                <a:lnTo>
                  <a:pt x="142309" y="821941"/>
                </a:lnTo>
                <a:lnTo>
                  <a:pt x="114734" y="840253"/>
                </a:lnTo>
                <a:lnTo>
                  <a:pt x="83366" y="846356"/>
                </a:lnTo>
                <a:lnTo>
                  <a:pt x="51996" y="840253"/>
                </a:lnTo>
                <a:lnTo>
                  <a:pt x="24415" y="821941"/>
                </a:lnTo>
                <a:lnTo>
                  <a:pt x="6103" y="794360"/>
                </a:lnTo>
                <a:lnTo>
                  <a:pt x="0" y="762990"/>
                </a:lnTo>
                <a:lnTo>
                  <a:pt x="6103" y="731622"/>
                </a:lnTo>
                <a:lnTo>
                  <a:pt x="24415" y="704046"/>
                </a:lnTo>
                <a:lnTo>
                  <a:pt x="704046" y="24415"/>
                </a:lnTo>
                <a:lnTo>
                  <a:pt x="731623" y="6103"/>
                </a:lnTo>
                <a:lnTo>
                  <a:pt x="762994" y="0"/>
                </a:lnTo>
                <a:lnTo>
                  <a:pt x="794364" y="6103"/>
                </a:lnTo>
                <a:lnTo>
                  <a:pt x="821941" y="24415"/>
                </a:lnTo>
                <a:lnTo>
                  <a:pt x="840253" y="51992"/>
                </a:lnTo>
                <a:lnTo>
                  <a:pt x="846356" y="83362"/>
                </a:lnTo>
                <a:lnTo>
                  <a:pt x="840253" y="114733"/>
                </a:lnTo>
                <a:lnTo>
                  <a:pt x="821941" y="142309"/>
                </a:lnTo>
                <a:close/>
              </a:path>
            </a:pathLst>
          </a:custGeom>
          <a:ln w="20416">
            <a:solidFill>
              <a:srgbClr val="0049B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5367804" y="3655514"/>
            <a:ext cx="697865" cy="556260"/>
          </a:xfrm>
          <a:custGeom>
            <a:avLst/>
            <a:gdLst/>
            <a:ahLst/>
            <a:cxnLst/>
            <a:rect l="l" t="t" r="r" b="b"/>
            <a:pathLst>
              <a:path w="697865" h="556260">
                <a:moveTo>
                  <a:pt x="455431" y="0"/>
                </a:moveTo>
                <a:lnTo>
                  <a:pt x="411667" y="2788"/>
                </a:lnTo>
                <a:lnTo>
                  <a:pt x="368482" y="11152"/>
                </a:lnTo>
                <a:lnTo>
                  <a:pt x="326452" y="25092"/>
                </a:lnTo>
                <a:lnTo>
                  <a:pt x="286157" y="44609"/>
                </a:lnTo>
                <a:lnTo>
                  <a:pt x="248174" y="69702"/>
                </a:lnTo>
                <a:lnTo>
                  <a:pt x="213082" y="100371"/>
                </a:lnTo>
                <a:lnTo>
                  <a:pt x="0" y="313527"/>
                </a:lnTo>
                <a:lnTo>
                  <a:pt x="242296" y="555854"/>
                </a:lnTo>
                <a:lnTo>
                  <a:pt x="341979" y="456130"/>
                </a:lnTo>
                <a:lnTo>
                  <a:pt x="355393" y="408081"/>
                </a:lnTo>
                <a:lnTo>
                  <a:pt x="327336" y="345712"/>
                </a:lnTo>
                <a:lnTo>
                  <a:pt x="319345" y="296493"/>
                </a:lnTo>
                <a:lnTo>
                  <a:pt x="324496" y="246968"/>
                </a:lnTo>
                <a:lnTo>
                  <a:pt x="342791" y="199963"/>
                </a:lnTo>
                <a:lnTo>
                  <a:pt x="374229" y="158306"/>
                </a:lnTo>
                <a:lnTo>
                  <a:pt x="411798" y="129179"/>
                </a:lnTo>
                <a:lnTo>
                  <a:pt x="453985" y="110904"/>
                </a:lnTo>
                <a:lnTo>
                  <a:pt x="498676" y="103482"/>
                </a:lnTo>
                <a:lnTo>
                  <a:pt x="693570" y="103482"/>
                </a:lnTo>
                <a:lnTo>
                  <a:pt x="697779" y="100371"/>
                </a:lnTo>
                <a:lnTo>
                  <a:pt x="662687" y="69702"/>
                </a:lnTo>
                <a:lnTo>
                  <a:pt x="624704" y="44609"/>
                </a:lnTo>
                <a:lnTo>
                  <a:pt x="584409" y="25092"/>
                </a:lnTo>
                <a:lnTo>
                  <a:pt x="542380" y="11152"/>
                </a:lnTo>
                <a:lnTo>
                  <a:pt x="499194" y="2788"/>
                </a:lnTo>
                <a:lnTo>
                  <a:pt x="455431" y="0"/>
                </a:lnTo>
                <a:close/>
              </a:path>
              <a:path w="697865" h="556260">
                <a:moveTo>
                  <a:pt x="693570" y="103482"/>
                </a:moveTo>
                <a:lnTo>
                  <a:pt x="498676" y="103482"/>
                </a:lnTo>
                <a:lnTo>
                  <a:pt x="543753" y="106909"/>
                </a:lnTo>
                <a:lnTo>
                  <a:pt x="587102" y="121187"/>
                </a:lnTo>
                <a:lnTo>
                  <a:pt x="616028" y="129417"/>
                </a:lnTo>
                <a:lnTo>
                  <a:pt x="645503" y="128252"/>
                </a:lnTo>
                <a:lnTo>
                  <a:pt x="673448" y="118351"/>
                </a:lnTo>
                <a:lnTo>
                  <a:pt x="693570" y="103482"/>
                </a:lnTo>
                <a:close/>
              </a:path>
            </a:pathLst>
          </a:custGeom>
          <a:solidFill>
            <a:srgbClr val="FFAB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16260734" y="4861988"/>
            <a:ext cx="909319" cy="909955"/>
          </a:xfrm>
          <a:custGeom>
            <a:avLst/>
            <a:gdLst/>
            <a:ahLst/>
            <a:cxnLst/>
            <a:rect l="l" t="t" r="r" b="b"/>
            <a:pathLst>
              <a:path w="909319" h="909954">
                <a:moveTo>
                  <a:pt x="268918" y="0"/>
                </a:moveTo>
                <a:lnTo>
                  <a:pt x="224312" y="18470"/>
                </a:lnTo>
                <a:lnTo>
                  <a:pt x="18454" y="224317"/>
                </a:lnTo>
                <a:lnTo>
                  <a:pt x="0" y="268913"/>
                </a:lnTo>
                <a:lnTo>
                  <a:pt x="4613" y="292646"/>
                </a:lnTo>
                <a:lnTo>
                  <a:pt x="18454" y="313508"/>
                </a:lnTo>
                <a:lnTo>
                  <a:pt x="445667" y="740752"/>
                </a:lnTo>
                <a:lnTo>
                  <a:pt x="466391" y="765264"/>
                </a:lnTo>
                <a:lnTo>
                  <a:pt x="482668" y="792681"/>
                </a:lnTo>
                <a:lnTo>
                  <a:pt x="494214" y="822405"/>
                </a:lnTo>
                <a:lnTo>
                  <a:pt x="500743" y="853837"/>
                </a:lnTo>
                <a:lnTo>
                  <a:pt x="504722" y="886674"/>
                </a:lnTo>
                <a:lnTo>
                  <a:pt x="508178" y="893794"/>
                </a:lnTo>
                <a:lnTo>
                  <a:pt x="513623" y="899260"/>
                </a:lnTo>
                <a:lnTo>
                  <a:pt x="525046" y="906840"/>
                </a:lnTo>
                <a:lnTo>
                  <a:pt x="538020" y="909367"/>
                </a:lnTo>
                <a:lnTo>
                  <a:pt x="550994" y="906840"/>
                </a:lnTo>
                <a:lnTo>
                  <a:pt x="562417" y="899260"/>
                </a:lnTo>
                <a:lnTo>
                  <a:pt x="899265" y="562443"/>
                </a:lnTo>
                <a:lnTo>
                  <a:pt x="906804" y="551032"/>
                </a:lnTo>
                <a:lnTo>
                  <a:pt x="909317" y="538045"/>
                </a:lnTo>
                <a:lnTo>
                  <a:pt x="906804" y="525056"/>
                </a:lnTo>
                <a:lnTo>
                  <a:pt x="899265" y="513638"/>
                </a:lnTo>
                <a:lnTo>
                  <a:pt x="893820" y="508183"/>
                </a:lnTo>
                <a:lnTo>
                  <a:pt x="886700" y="504707"/>
                </a:lnTo>
                <a:lnTo>
                  <a:pt x="853822" y="500749"/>
                </a:lnTo>
                <a:lnTo>
                  <a:pt x="822370" y="494254"/>
                </a:lnTo>
                <a:lnTo>
                  <a:pt x="792646" y="482722"/>
                </a:lnTo>
                <a:lnTo>
                  <a:pt x="765238" y="466445"/>
                </a:lnTo>
                <a:lnTo>
                  <a:pt x="740736" y="445714"/>
                </a:lnTo>
                <a:lnTo>
                  <a:pt x="313524" y="18470"/>
                </a:lnTo>
                <a:lnTo>
                  <a:pt x="292664" y="4617"/>
                </a:lnTo>
                <a:lnTo>
                  <a:pt x="268918" y="0"/>
                </a:lnTo>
                <a:close/>
              </a:path>
            </a:pathLst>
          </a:custGeom>
          <a:solidFill>
            <a:srgbClr val="FFAB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6693298" y="5294586"/>
            <a:ext cx="295275" cy="295275"/>
          </a:xfrm>
          <a:custGeom>
            <a:avLst/>
            <a:gdLst/>
            <a:ahLst/>
            <a:cxnLst/>
            <a:rect l="l" t="t" r="r" b="b"/>
            <a:pathLst>
              <a:path w="295275" h="295275">
                <a:moveTo>
                  <a:pt x="0" y="295058"/>
                </a:moveTo>
                <a:lnTo>
                  <a:pt x="295058" y="0"/>
                </a:lnTo>
              </a:path>
            </a:pathLst>
          </a:custGeom>
          <a:ln w="20416">
            <a:solidFill>
              <a:srgbClr val="FFC4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6631178" y="5232460"/>
            <a:ext cx="295275" cy="295275"/>
          </a:xfrm>
          <a:custGeom>
            <a:avLst/>
            <a:gdLst/>
            <a:ahLst/>
            <a:cxnLst/>
            <a:rect l="l" t="t" r="r" b="b"/>
            <a:pathLst>
              <a:path w="295275" h="295275">
                <a:moveTo>
                  <a:pt x="0" y="295057"/>
                </a:moveTo>
                <a:lnTo>
                  <a:pt x="295057" y="0"/>
                </a:lnTo>
              </a:path>
            </a:pathLst>
          </a:custGeom>
          <a:ln w="20416">
            <a:solidFill>
              <a:srgbClr val="FFC4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16569004" y="5170284"/>
            <a:ext cx="295275" cy="295275"/>
          </a:xfrm>
          <a:custGeom>
            <a:avLst/>
            <a:gdLst/>
            <a:ahLst/>
            <a:cxnLst/>
            <a:rect l="l" t="t" r="r" b="b"/>
            <a:pathLst>
              <a:path w="295275" h="295275">
                <a:moveTo>
                  <a:pt x="0" y="295055"/>
                </a:moveTo>
                <a:lnTo>
                  <a:pt x="295055" y="0"/>
                </a:lnTo>
              </a:path>
            </a:pathLst>
          </a:custGeom>
          <a:ln w="20416">
            <a:solidFill>
              <a:srgbClr val="FFC4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337529" y="4892128"/>
            <a:ext cx="2680970" cy="2687955"/>
          </a:xfrm>
          <a:custGeom>
            <a:avLst/>
            <a:gdLst/>
            <a:ahLst/>
            <a:cxnLst/>
            <a:rect l="l" t="t" r="r" b="b"/>
            <a:pathLst>
              <a:path w="2680969" h="2687954">
                <a:moveTo>
                  <a:pt x="1340273" y="0"/>
                </a:moveTo>
                <a:lnTo>
                  <a:pt x="1291581" y="899"/>
                </a:lnTo>
                <a:lnTo>
                  <a:pt x="1242940" y="3599"/>
                </a:lnTo>
                <a:lnTo>
                  <a:pt x="1194403" y="8098"/>
                </a:lnTo>
                <a:lnTo>
                  <a:pt x="1146020" y="14397"/>
                </a:lnTo>
                <a:lnTo>
                  <a:pt x="1097844" y="22495"/>
                </a:lnTo>
                <a:lnTo>
                  <a:pt x="1049926" y="32393"/>
                </a:lnTo>
                <a:lnTo>
                  <a:pt x="1002318" y="44091"/>
                </a:lnTo>
                <a:lnTo>
                  <a:pt x="955072" y="57589"/>
                </a:lnTo>
                <a:lnTo>
                  <a:pt x="908238" y="72886"/>
                </a:lnTo>
                <a:lnTo>
                  <a:pt x="861869" y="89982"/>
                </a:lnTo>
                <a:lnTo>
                  <a:pt x="816017" y="108879"/>
                </a:lnTo>
                <a:lnTo>
                  <a:pt x="770732" y="129575"/>
                </a:lnTo>
                <a:lnTo>
                  <a:pt x="726067" y="152070"/>
                </a:lnTo>
                <a:lnTo>
                  <a:pt x="682073" y="176366"/>
                </a:lnTo>
                <a:lnTo>
                  <a:pt x="615161" y="216085"/>
                </a:lnTo>
                <a:lnTo>
                  <a:pt x="573346" y="243516"/>
                </a:lnTo>
                <a:lnTo>
                  <a:pt x="532779" y="272385"/>
                </a:lnTo>
                <a:lnTo>
                  <a:pt x="493488" y="302646"/>
                </a:lnTo>
                <a:lnTo>
                  <a:pt x="455496" y="334254"/>
                </a:lnTo>
                <a:lnTo>
                  <a:pt x="418831" y="367165"/>
                </a:lnTo>
                <a:lnTo>
                  <a:pt x="383519" y="401334"/>
                </a:lnTo>
                <a:lnTo>
                  <a:pt x="349584" y="436716"/>
                </a:lnTo>
                <a:lnTo>
                  <a:pt x="317052" y="473266"/>
                </a:lnTo>
                <a:lnTo>
                  <a:pt x="285951" y="510940"/>
                </a:lnTo>
                <a:lnTo>
                  <a:pt x="256304" y="549693"/>
                </a:lnTo>
                <a:lnTo>
                  <a:pt x="228139" y="589480"/>
                </a:lnTo>
                <a:lnTo>
                  <a:pt x="201481" y="630257"/>
                </a:lnTo>
                <a:lnTo>
                  <a:pt x="176355" y="671978"/>
                </a:lnTo>
                <a:lnTo>
                  <a:pt x="152789" y="714599"/>
                </a:lnTo>
                <a:lnTo>
                  <a:pt x="130806" y="758075"/>
                </a:lnTo>
                <a:lnTo>
                  <a:pt x="110434" y="802361"/>
                </a:lnTo>
                <a:lnTo>
                  <a:pt x="91698" y="847413"/>
                </a:lnTo>
                <a:lnTo>
                  <a:pt x="74624" y="893186"/>
                </a:lnTo>
                <a:lnTo>
                  <a:pt x="59237" y="939635"/>
                </a:lnTo>
                <a:lnTo>
                  <a:pt x="45564" y="986715"/>
                </a:lnTo>
                <a:lnTo>
                  <a:pt x="33631" y="1034382"/>
                </a:lnTo>
                <a:lnTo>
                  <a:pt x="23462" y="1082591"/>
                </a:lnTo>
                <a:lnTo>
                  <a:pt x="15084" y="1131297"/>
                </a:lnTo>
                <a:lnTo>
                  <a:pt x="8523" y="1180455"/>
                </a:lnTo>
                <a:lnTo>
                  <a:pt x="3805" y="1230020"/>
                </a:lnTo>
                <a:lnTo>
                  <a:pt x="955" y="1279948"/>
                </a:lnTo>
                <a:lnTo>
                  <a:pt x="0" y="1330195"/>
                </a:lnTo>
                <a:lnTo>
                  <a:pt x="0" y="1357723"/>
                </a:lnTo>
                <a:lnTo>
                  <a:pt x="955" y="1407970"/>
                </a:lnTo>
                <a:lnTo>
                  <a:pt x="3805" y="1457899"/>
                </a:lnTo>
                <a:lnTo>
                  <a:pt x="8523" y="1507465"/>
                </a:lnTo>
                <a:lnTo>
                  <a:pt x="15084" y="1556623"/>
                </a:lnTo>
                <a:lnTo>
                  <a:pt x="23462" y="1605329"/>
                </a:lnTo>
                <a:lnTo>
                  <a:pt x="33631" y="1653538"/>
                </a:lnTo>
                <a:lnTo>
                  <a:pt x="45564" y="1701205"/>
                </a:lnTo>
                <a:lnTo>
                  <a:pt x="59237" y="1748285"/>
                </a:lnTo>
                <a:lnTo>
                  <a:pt x="74624" y="1794734"/>
                </a:lnTo>
                <a:lnTo>
                  <a:pt x="91698" y="1840506"/>
                </a:lnTo>
                <a:lnTo>
                  <a:pt x="110434" y="1885558"/>
                </a:lnTo>
                <a:lnTo>
                  <a:pt x="130806" y="1929844"/>
                </a:lnTo>
                <a:lnTo>
                  <a:pt x="152789" y="1973320"/>
                </a:lnTo>
                <a:lnTo>
                  <a:pt x="176355" y="2015941"/>
                </a:lnTo>
                <a:lnTo>
                  <a:pt x="201481" y="2057662"/>
                </a:lnTo>
                <a:lnTo>
                  <a:pt x="228139" y="2098438"/>
                </a:lnTo>
                <a:lnTo>
                  <a:pt x="256304" y="2138225"/>
                </a:lnTo>
                <a:lnTo>
                  <a:pt x="285951" y="2176978"/>
                </a:lnTo>
                <a:lnTo>
                  <a:pt x="317052" y="2214652"/>
                </a:lnTo>
                <a:lnTo>
                  <a:pt x="349584" y="2251203"/>
                </a:lnTo>
                <a:lnTo>
                  <a:pt x="383519" y="2286585"/>
                </a:lnTo>
                <a:lnTo>
                  <a:pt x="418831" y="2320754"/>
                </a:lnTo>
                <a:lnTo>
                  <a:pt x="455496" y="2353666"/>
                </a:lnTo>
                <a:lnTo>
                  <a:pt x="493488" y="2385275"/>
                </a:lnTo>
                <a:lnTo>
                  <a:pt x="532779" y="2415537"/>
                </a:lnTo>
                <a:lnTo>
                  <a:pt x="573346" y="2444407"/>
                </a:lnTo>
                <a:lnTo>
                  <a:pt x="615161" y="2471841"/>
                </a:lnTo>
                <a:lnTo>
                  <a:pt x="658199" y="2497793"/>
                </a:lnTo>
                <a:lnTo>
                  <a:pt x="726067" y="2535847"/>
                </a:lnTo>
                <a:lnTo>
                  <a:pt x="770732" y="2558342"/>
                </a:lnTo>
                <a:lnTo>
                  <a:pt x="816017" y="2579038"/>
                </a:lnTo>
                <a:lnTo>
                  <a:pt x="861869" y="2597935"/>
                </a:lnTo>
                <a:lnTo>
                  <a:pt x="908238" y="2615032"/>
                </a:lnTo>
                <a:lnTo>
                  <a:pt x="955072" y="2630329"/>
                </a:lnTo>
                <a:lnTo>
                  <a:pt x="1002318" y="2643826"/>
                </a:lnTo>
                <a:lnTo>
                  <a:pt x="1049926" y="2655524"/>
                </a:lnTo>
                <a:lnTo>
                  <a:pt x="1097844" y="2665422"/>
                </a:lnTo>
                <a:lnTo>
                  <a:pt x="1146020" y="2673520"/>
                </a:lnTo>
                <a:lnTo>
                  <a:pt x="1194403" y="2679819"/>
                </a:lnTo>
                <a:lnTo>
                  <a:pt x="1242940" y="2684318"/>
                </a:lnTo>
                <a:lnTo>
                  <a:pt x="1291581" y="2687018"/>
                </a:lnTo>
                <a:lnTo>
                  <a:pt x="1340273" y="2687918"/>
                </a:lnTo>
                <a:lnTo>
                  <a:pt x="1388965" y="2687018"/>
                </a:lnTo>
                <a:lnTo>
                  <a:pt x="1437606" y="2684318"/>
                </a:lnTo>
                <a:lnTo>
                  <a:pt x="1486143" y="2679819"/>
                </a:lnTo>
                <a:lnTo>
                  <a:pt x="1534525" y="2673520"/>
                </a:lnTo>
                <a:lnTo>
                  <a:pt x="1582701" y="2665422"/>
                </a:lnTo>
                <a:lnTo>
                  <a:pt x="1630619" y="2655524"/>
                </a:lnTo>
                <a:lnTo>
                  <a:pt x="1678227" y="2643826"/>
                </a:lnTo>
                <a:lnTo>
                  <a:pt x="1725474" y="2630329"/>
                </a:lnTo>
                <a:lnTo>
                  <a:pt x="1772307" y="2615032"/>
                </a:lnTo>
                <a:lnTo>
                  <a:pt x="1818676" y="2597935"/>
                </a:lnTo>
                <a:lnTo>
                  <a:pt x="1864529" y="2579038"/>
                </a:lnTo>
                <a:lnTo>
                  <a:pt x="1909814" y="2558342"/>
                </a:lnTo>
                <a:lnTo>
                  <a:pt x="1954479" y="2535847"/>
                </a:lnTo>
                <a:lnTo>
                  <a:pt x="1998473" y="2511551"/>
                </a:lnTo>
                <a:lnTo>
                  <a:pt x="2065385" y="2471841"/>
                </a:lnTo>
                <a:lnTo>
                  <a:pt x="2107200" y="2444407"/>
                </a:lnTo>
                <a:lnTo>
                  <a:pt x="2147766" y="2415537"/>
                </a:lnTo>
                <a:lnTo>
                  <a:pt x="2187058" y="2385275"/>
                </a:lnTo>
                <a:lnTo>
                  <a:pt x="2225049" y="2353666"/>
                </a:lnTo>
                <a:lnTo>
                  <a:pt x="2261714" y="2320754"/>
                </a:lnTo>
                <a:lnTo>
                  <a:pt x="2297027" y="2286585"/>
                </a:lnTo>
                <a:lnTo>
                  <a:pt x="2330962" y="2251203"/>
                </a:lnTo>
                <a:lnTo>
                  <a:pt x="2363493" y="2214652"/>
                </a:lnTo>
                <a:lnTo>
                  <a:pt x="2394595" y="2176978"/>
                </a:lnTo>
                <a:lnTo>
                  <a:pt x="2424241" y="2138225"/>
                </a:lnTo>
                <a:lnTo>
                  <a:pt x="2452407" y="2098438"/>
                </a:lnTo>
                <a:lnTo>
                  <a:pt x="2479065" y="2057662"/>
                </a:lnTo>
                <a:lnTo>
                  <a:pt x="2504190" y="2015941"/>
                </a:lnTo>
                <a:lnTo>
                  <a:pt x="2527757" y="1973320"/>
                </a:lnTo>
                <a:lnTo>
                  <a:pt x="2549739" y="1929844"/>
                </a:lnTo>
                <a:lnTo>
                  <a:pt x="2570112" y="1885558"/>
                </a:lnTo>
                <a:lnTo>
                  <a:pt x="2588848" y="1840506"/>
                </a:lnTo>
                <a:lnTo>
                  <a:pt x="2605922" y="1794734"/>
                </a:lnTo>
                <a:lnTo>
                  <a:pt x="2621308" y="1748285"/>
                </a:lnTo>
                <a:lnTo>
                  <a:pt x="2634981" y="1701205"/>
                </a:lnTo>
                <a:lnTo>
                  <a:pt x="2646915" y="1653538"/>
                </a:lnTo>
                <a:lnTo>
                  <a:pt x="2657084" y="1605329"/>
                </a:lnTo>
                <a:lnTo>
                  <a:pt x="2665461" y="1556623"/>
                </a:lnTo>
                <a:lnTo>
                  <a:pt x="2672022" y="1507465"/>
                </a:lnTo>
                <a:lnTo>
                  <a:pt x="2676741" y="1457899"/>
                </a:lnTo>
                <a:lnTo>
                  <a:pt x="2679590" y="1407970"/>
                </a:lnTo>
                <a:lnTo>
                  <a:pt x="2680546" y="1357723"/>
                </a:lnTo>
                <a:lnTo>
                  <a:pt x="2680546" y="1330195"/>
                </a:lnTo>
                <a:lnTo>
                  <a:pt x="2679590" y="1279948"/>
                </a:lnTo>
                <a:lnTo>
                  <a:pt x="2676741" y="1230020"/>
                </a:lnTo>
                <a:lnTo>
                  <a:pt x="2672022" y="1180455"/>
                </a:lnTo>
                <a:lnTo>
                  <a:pt x="2665461" y="1131297"/>
                </a:lnTo>
                <a:lnTo>
                  <a:pt x="2657084" y="1082591"/>
                </a:lnTo>
                <a:lnTo>
                  <a:pt x="2646915" y="1034382"/>
                </a:lnTo>
                <a:lnTo>
                  <a:pt x="2634981" y="986715"/>
                </a:lnTo>
                <a:lnTo>
                  <a:pt x="2621308" y="939635"/>
                </a:lnTo>
                <a:lnTo>
                  <a:pt x="2605922" y="893186"/>
                </a:lnTo>
                <a:lnTo>
                  <a:pt x="2588848" y="847413"/>
                </a:lnTo>
                <a:lnTo>
                  <a:pt x="2570112" y="802361"/>
                </a:lnTo>
                <a:lnTo>
                  <a:pt x="2549739" y="758075"/>
                </a:lnTo>
                <a:lnTo>
                  <a:pt x="2527757" y="714599"/>
                </a:lnTo>
                <a:lnTo>
                  <a:pt x="2504190" y="671978"/>
                </a:lnTo>
                <a:lnTo>
                  <a:pt x="2479065" y="630257"/>
                </a:lnTo>
                <a:lnTo>
                  <a:pt x="2452407" y="589480"/>
                </a:lnTo>
                <a:lnTo>
                  <a:pt x="2424241" y="549693"/>
                </a:lnTo>
                <a:lnTo>
                  <a:pt x="2394595" y="510940"/>
                </a:lnTo>
                <a:lnTo>
                  <a:pt x="2363493" y="473266"/>
                </a:lnTo>
                <a:lnTo>
                  <a:pt x="2330962" y="436716"/>
                </a:lnTo>
                <a:lnTo>
                  <a:pt x="2297027" y="401334"/>
                </a:lnTo>
                <a:lnTo>
                  <a:pt x="2261714" y="367165"/>
                </a:lnTo>
                <a:lnTo>
                  <a:pt x="2225049" y="334254"/>
                </a:lnTo>
                <a:lnTo>
                  <a:pt x="2187058" y="302646"/>
                </a:lnTo>
                <a:lnTo>
                  <a:pt x="2147766" y="272385"/>
                </a:lnTo>
                <a:lnTo>
                  <a:pt x="2107200" y="243516"/>
                </a:lnTo>
                <a:lnTo>
                  <a:pt x="2065385" y="216085"/>
                </a:lnTo>
                <a:lnTo>
                  <a:pt x="2022346" y="190135"/>
                </a:lnTo>
                <a:lnTo>
                  <a:pt x="1954479" y="152070"/>
                </a:lnTo>
                <a:lnTo>
                  <a:pt x="1909814" y="129575"/>
                </a:lnTo>
                <a:lnTo>
                  <a:pt x="1864529" y="108879"/>
                </a:lnTo>
                <a:lnTo>
                  <a:pt x="1818676" y="89982"/>
                </a:lnTo>
                <a:lnTo>
                  <a:pt x="1772307" y="72886"/>
                </a:lnTo>
                <a:lnTo>
                  <a:pt x="1725474" y="57589"/>
                </a:lnTo>
                <a:lnTo>
                  <a:pt x="1678227" y="44091"/>
                </a:lnTo>
                <a:lnTo>
                  <a:pt x="1630619" y="32393"/>
                </a:lnTo>
                <a:lnTo>
                  <a:pt x="1582701" y="22495"/>
                </a:lnTo>
                <a:lnTo>
                  <a:pt x="1534525" y="14397"/>
                </a:lnTo>
                <a:lnTo>
                  <a:pt x="1486143" y="8098"/>
                </a:lnTo>
                <a:lnTo>
                  <a:pt x="1437606" y="3599"/>
                </a:lnTo>
                <a:lnTo>
                  <a:pt x="1388965" y="899"/>
                </a:lnTo>
                <a:lnTo>
                  <a:pt x="1340273" y="0"/>
                </a:lnTo>
                <a:close/>
              </a:path>
            </a:pathLst>
          </a:custGeom>
          <a:solidFill>
            <a:srgbClr val="0065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2887118" y="7032225"/>
            <a:ext cx="1612265" cy="548005"/>
          </a:xfrm>
          <a:custGeom>
            <a:avLst/>
            <a:gdLst/>
            <a:ahLst/>
            <a:cxnLst/>
            <a:rect l="l" t="t" r="r" b="b"/>
            <a:pathLst>
              <a:path w="1612265" h="548004">
                <a:moveTo>
                  <a:pt x="822306" y="0"/>
                </a:moveTo>
                <a:lnTo>
                  <a:pt x="403680" y="21821"/>
                </a:lnTo>
                <a:lnTo>
                  <a:pt x="16781" y="275017"/>
                </a:lnTo>
                <a:lnTo>
                  <a:pt x="0" y="287394"/>
                </a:lnTo>
                <a:lnTo>
                  <a:pt x="23757" y="304302"/>
                </a:lnTo>
                <a:lnTo>
                  <a:pt x="65572" y="331734"/>
                </a:lnTo>
                <a:lnTo>
                  <a:pt x="108610" y="357685"/>
                </a:lnTo>
                <a:lnTo>
                  <a:pt x="176468" y="395740"/>
                </a:lnTo>
                <a:lnTo>
                  <a:pt x="221124" y="418237"/>
                </a:lnTo>
                <a:lnTo>
                  <a:pt x="266401" y="438934"/>
                </a:lnTo>
                <a:lnTo>
                  <a:pt x="312248" y="457831"/>
                </a:lnTo>
                <a:lnTo>
                  <a:pt x="358612" y="474929"/>
                </a:lnTo>
                <a:lnTo>
                  <a:pt x="405441" y="490226"/>
                </a:lnTo>
                <a:lnTo>
                  <a:pt x="452685" y="503724"/>
                </a:lnTo>
                <a:lnTo>
                  <a:pt x="500292" y="515423"/>
                </a:lnTo>
                <a:lnTo>
                  <a:pt x="548209" y="525321"/>
                </a:lnTo>
                <a:lnTo>
                  <a:pt x="596385" y="533420"/>
                </a:lnTo>
                <a:lnTo>
                  <a:pt x="644768" y="539719"/>
                </a:lnTo>
                <a:lnTo>
                  <a:pt x="693307" y="544218"/>
                </a:lnTo>
                <a:lnTo>
                  <a:pt x="741950" y="546918"/>
                </a:lnTo>
                <a:lnTo>
                  <a:pt x="790645" y="547818"/>
                </a:lnTo>
                <a:lnTo>
                  <a:pt x="839340" y="546918"/>
                </a:lnTo>
                <a:lnTo>
                  <a:pt x="887984" y="544218"/>
                </a:lnTo>
                <a:lnTo>
                  <a:pt x="936525" y="539719"/>
                </a:lnTo>
                <a:lnTo>
                  <a:pt x="984911" y="533420"/>
                </a:lnTo>
                <a:lnTo>
                  <a:pt x="1033090" y="525321"/>
                </a:lnTo>
                <a:lnTo>
                  <a:pt x="1081012" y="515423"/>
                </a:lnTo>
                <a:lnTo>
                  <a:pt x="1128624" y="503724"/>
                </a:lnTo>
                <a:lnTo>
                  <a:pt x="1175874" y="490226"/>
                </a:lnTo>
                <a:lnTo>
                  <a:pt x="1222710" y="474929"/>
                </a:lnTo>
                <a:lnTo>
                  <a:pt x="1269082" y="457831"/>
                </a:lnTo>
                <a:lnTo>
                  <a:pt x="1314937" y="438934"/>
                </a:lnTo>
                <a:lnTo>
                  <a:pt x="1360223" y="418237"/>
                </a:lnTo>
                <a:lnTo>
                  <a:pt x="1404889" y="395740"/>
                </a:lnTo>
                <a:lnTo>
                  <a:pt x="1448884" y="371444"/>
                </a:lnTo>
                <a:lnTo>
                  <a:pt x="1515643" y="331825"/>
                </a:lnTo>
                <a:lnTo>
                  <a:pt x="1557315" y="304493"/>
                </a:lnTo>
                <a:lnTo>
                  <a:pt x="1597747" y="275734"/>
                </a:lnTo>
                <a:lnTo>
                  <a:pt x="1612118" y="264675"/>
                </a:lnTo>
                <a:lnTo>
                  <a:pt x="1248471" y="24313"/>
                </a:lnTo>
                <a:lnTo>
                  <a:pt x="1240932" y="21821"/>
                </a:lnTo>
                <a:lnTo>
                  <a:pt x="822306" y="0"/>
                </a:lnTo>
                <a:close/>
              </a:path>
            </a:pathLst>
          </a:custGeom>
          <a:solidFill>
            <a:srgbClr val="4C9A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2932847" y="5563055"/>
            <a:ext cx="1547495" cy="1470025"/>
          </a:xfrm>
          <a:custGeom>
            <a:avLst/>
            <a:gdLst/>
            <a:ahLst/>
            <a:cxnLst/>
            <a:rect l="l" t="t" r="r" b="b"/>
            <a:pathLst>
              <a:path w="1547494" h="1470025">
                <a:moveTo>
                  <a:pt x="775949" y="0"/>
                </a:moveTo>
                <a:lnTo>
                  <a:pt x="38065" y="208758"/>
                </a:lnTo>
                <a:lnTo>
                  <a:pt x="29490" y="273167"/>
                </a:lnTo>
                <a:lnTo>
                  <a:pt x="24761" y="320729"/>
                </a:lnTo>
                <a:lnTo>
                  <a:pt x="19976" y="375993"/>
                </a:lnTo>
                <a:lnTo>
                  <a:pt x="15316" y="437056"/>
                </a:lnTo>
                <a:lnTo>
                  <a:pt x="10959" y="502016"/>
                </a:lnTo>
                <a:lnTo>
                  <a:pt x="7085" y="568972"/>
                </a:lnTo>
                <a:lnTo>
                  <a:pt x="3872" y="636019"/>
                </a:lnTo>
                <a:lnTo>
                  <a:pt x="1501" y="701257"/>
                </a:lnTo>
                <a:lnTo>
                  <a:pt x="150" y="762782"/>
                </a:lnTo>
                <a:lnTo>
                  <a:pt x="0" y="818692"/>
                </a:lnTo>
                <a:lnTo>
                  <a:pt x="1228" y="867085"/>
                </a:lnTo>
                <a:lnTo>
                  <a:pt x="4014" y="906058"/>
                </a:lnTo>
                <a:lnTo>
                  <a:pt x="18419" y="960326"/>
                </a:lnTo>
                <a:lnTo>
                  <a:pt x="59338" y="1031576"/>
                </a:lnTo>
                <a:lnTo>
                  <a:pt x="88290" y="1073747"/>
                </a:lnTo>
                <a:lnTo>
                  <a:pt x="121512" y="1118641"/>
                </a:lnTo>
                <a:lnTo>
                  <a:pt x="157961" y="1165027"/>
                </a:lnTo>
                <a:lnTo>
                  <a:pt x="196595" y="1211673"/>
                </a:lnTo>
                <a:lnTo>
                  <a:pt x="236369" y="1257350"/>
                </a:lnTo>
                <a:lnTo>
                  <a:pt x="276242" y="1300825"/>
                </a:lnTo>
                <a:lnTo>
                  <a:pt x="315170" y="1340869"/>
                </a:lnTo>
                <a:lnTo>
                  <a:pt x="352109" y="1376249"/>
                </a:lnTo>
                <a:lnTo>
                  <a:pt x="386017" y="1405735"/>
                </a:lnTo>
                <a:lnTo>
                  <a:pt x="440566" y="1442102"/>
                </a:lnTo>
                <a:lnTo>
                  <a:pt x="508088" y="1457601"/>
                </a:lnTo>
                <a:lnTo>
                  <a:pt x="556851" y="1462946"/>
                </a:lnTo>
                <a:lnTo>
                  <a:pt x="612871" y="1466700"/>
                </a:lnTo>
                <a:lnTo>
                  <a:pt x="674086" y="1468870"/>
                </a:lnTo>
                <a:lnTo>
                  <a:pt x="738437" y="1469465"/>
                </a:lnTo>
                <a:lnTo>
                  <a:pt x="803865" y="1468494"/>
                </a:lnTo>
                <a:lnTo>
                  <a:pt x="868309" y="1465965"/>
                </a:lnTo>
                <a:lnTo>
                  <a:pt x="929710" y="1461887"/>
                </a:lnTo>
                <a:lnTo>
                  <a:pt x="986008" y="1456268"/>
                </a:lnTo>
                <a:lnTo>
                  <a:pt x="1035144" y="1449116"/>
                </a:lnTo>
                <a:lnTo>
                  <a:pt x="1075057" y="1440440"/>
                </a:lnTo>
                <a:lnTo>
                  <a:pt x="1128933" y="1414419"/>
                </a:lnTo>
                <a:lnTo>
                  <a:pt x="1160297" y="1389292"/>
                </a:lnTo>
                <a:lnTo>
                  <a:pt x="1196463" y="1356375"/>
                </a:lnTo>
                <a:lnTo>
                  <a:pt x="1236116" y="1317175"/>
                </a:lnTo>
                <a:lnTo>
                  <a:pt x="1277938" y="1273196"/>
                </a:lnTo>
                <a:lnTo>
                  <a:pt x="1320614" y="1225945"/>
                </a:lnTo>
                <a:lnTo>
                  <a:pt x="1362827" y="1176929"/>
                </a:lnTo>
                <a:lnTo>
                  <a:pt x="1403262" y="1127653"/>
                </a:lnTo>
                <a:lnTo>
                  <a:pt x="1440601" y="1079623"/>
                </a:lnTo>
                <a:lnTo>
                  <a:pt x="1473528" y="1034345"/>
                </a:lnTo>
                <a:lnTo>
                  <a:pt x="1500728" y="993326"/>
                </a:lnTo>
                <a:lnTo>
                  <a:pt x="1520884" y="958071"/>
                </a:lnTo>
                <a:lnTo>
                  <a:pt x="1538256" y="905491"/>
                </a:lnTo>
                <a:lnTo>
                  <a:pt x="1545250" y="836803"/>
                </a:lnTo>
                <a:lnTo>
                  <a:pt x="1546903" y="793997"/>
                </a:lnTo>
                <a:lnTo>
                  <a:pt x="1547482" y="746409"/>
                </a:lnTo>
                <a:lnTo>
                  <a:pt x="1547104" y="694681"/>
                </a:lnTo>
                <a:lnTo>
                  <a:pt x="1545886" y="639458"/>
                </a:lnTo>
                <a:lnTo>
                  <a:pt x="1543945" y="581383"/>
                </a:lnTo>
                <a:lnTo>
                  <a:pt x="1541399" y="521099"/>
                </a:lnTo>
                <a:lnTo>
                  <a:pt x="1538364" y="459251"/>
                </a:lnTo>
                <a:lnTo>
                  <a:pt x="1534957" y="396481"/>
                </a:lnTo>
                <a:lnTo>
                  <a:pt x="1531295" y="333434"/>
                </a:lnTo>
                <a:lnTo>
                  <a:pt x="1527495" y="270753"/>
                </a:lnTo>
                <a:lnTo>
                  <a:pt x="1523675" y="209082"/>
                </a:lnTo>
                <a:lnTo>
                  <a:pt x="775949" y="0"/>
                </a:lnTo>
                <a:close/>
              </a:path>
            </a:pathLst>
          </a:custGeom>
          <a:solidFill>
            <a:srgbClr val="0C1F4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323363" y="6671440"/>
            <a:ext cx="772018" cy="601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3026409" y="6091856"/>
            <a:ext cx="289729" cy="28977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4098733" y="6091856"/>
            <a:ext cx="289729" cy="28977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3055308" y="5913759"/>
            <a:ext cx="154305" cy="613410"/>
          </a:xfrm>
          <a:custGeom>
            <a:avLst/>
            <a:gdLst/>
            <a:ahLst/>
            <a:cxnLst/>
            <a:rect l="l" t="t" r="r" b="b"/>
            <a:pathLst>
              <a:path w="154305" h="613409">
                <a:moveTo>
                  <a:pt x="68474" y="0"/>
                </a:moveTo>
                <a:lnTo>
                  <a:pt x="19731" y="28834"/>
                </a:lnTo>
                <a:lnTo>
                  <a:pt x="1655" y="85593"/>
                </a:lnTo>
                <a:lnTo>
                  <a:pt x="0" y="109334"/>
                </a:lnTo>
                <a:lnTo>
                  <a:pt x="1006" y="138311"/>
                </a:lnTo>
                <a:lnTo>
                  <a:pt x="5693" y="163586"/>
                </a:lnTo>
                <a:lnTo>
                  <a:pt x="12560" y="186485"/>
                </a:lnTo>
                <a:lnTo>
                  <a:pt x="20104" y="208336"/>
                </a:lnTo>
                <a:lnTo>
                  <a:pt x="25213" y="224713"/>
                </a:lnTo>
                <a:lnTo>
                  <a:pt x="34414" y="259209"/>
                </a:lnTo>
                <a:lnTo>
                  <a:pt x="44645" y="308172"/>
                </a:lnTo>
                <a:lnTo>
                  <a:pt x="52843" y="367949"/>
                </a:lnTo>
                <a:lnTo>
                  <a:pt x="55945" y="434886"/>
                </a:lnTo>
                <a:lnTo>
                  <a:pt x="50888" y="505332"/>
                </a:lnTo>
                <a:lnTo>
                  <a:pt x="43000" y="544702"/>
                </a:lnTo>
                <a:lnTo>
                  <a:pt x="34828" y="575911"/>
                </a:lnTo>
                <a:lnTo>
                  <a:pt x="30995" y="598254"/>
                </a:lnTo>
                <a:lnTo>
                  <a:pt x="36124" y="611025"/>
                </a:lnTo>
                <a:lnTo>
                  <a:pt x="49805" y="613158"/>
                </a:lnTo>
                <a:lnTo>
                  <a:pt x="68296" y="606787"/>
                </a:lnTo>
                <a:lnTo>
                  <a:pt x="106907" y="576649"/>
                </a:lnTo>
                <a:lnTo>
                  <a:pt x="131681" y="520622"/>
                </a:lnTo>
                <a:lnTo>
                  <a:pt x="135774" y="477498"/>
                </a:lnTo>
                <a:lnTo>
                  <a:pt x="138179" y="416760"/>
                </a:lnTo>
                <a:lnTo>
                  <a:pt x="141775" y="332751"/>
                </a:lnTo>
                <a:lnTo>
                  <a:pt x="143770" y="299715"/>
                </a:lnTo>
                <a:lnTo>
                  <a:pt x="145322" y="279077"/>
                </a:lnTo>
                <a:lnTo>
                  <a:pt x="146855" y="257905"/>
                </a:lnTo>
                <a:lnTo>
                  <a:pt x="150829" y="177000"/>
                </a:lnTo>
                <a:lnTo>
                  <a:pt x="152377" y="129650"/>
                </a:lnTo>
                <a:lnTo>
                  <a:pt x="153414" y="81227"/>
                </a:lnTo>
                <a:lnTo>
                  <a:pt x="153922" y="31744"/>
                </a:lnTo>
                <a:lnTo>
                  <a:pt x="126211" y="12625"/>
                </a:lnTo>
                <a:lnTo>
                  <a:pt x="96999" y="1849"/>
                </a:lnTo>
                <a:lnTo>
                  <a:pt x="68474" y="0"/>
                </a:lnTo>
                <a:close/>
              </a:path>
            </a:pathLst>
          </a:custGeom>
          <a:solidFill>
            <a:srgbClr val="0C1F4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4166794" y="5913759"/>
            <a:ext cx="154305" cy="613410"/>
          </a:xfrm>
          <a:custGeom>
            <a:avLst/>
            <a:gdLst/>
            <a:ahLst/>
            <a:cxnLst/>
            <a:rect l="l" t="t" r="r" b="b"/>
            <a:pathLst>
              <a:path w="154305" h="613409">
                <a:moveTo>
                  <a:pt x="68458" y="0"/>
                </a:moveTo>
                <a:lnTo>
                  <a:pt x="19731" y="28834"/>
                </a:lnTo>
                <a:lnTo>
                  <a:pt x="1655" y="85593"/>
                </a:lnTo>
                <a:lnTo>
                  <a:pt x="0" y="109334"/>
                </a:lnTo>
                <a:lnTo>
                  <a:pt x="962" y="138311"/>
                </a:lnTo>
                <a:lnTo>
                  <a:pt x="5654" y="163586"/>
                </a:lnTo>
                <a:lnTo>
                  <a:pt x="12545" y="186485"/>
                </a:lnTo>
                <a:lnTo>
                  <a:pt x="20104" y="208336"/>
                </a:lnTo>
                <a:lnTo>
                  <a:pt x="25205" y="224713"/>
                </a:lnTo>
                <a:lnTo>
                  <a:pt x="34387" y="259209"/>
                </a:lnTo>
                <a:lnTo>
                  <a:pt x="44592" y="308172"/>
                </a:lnTo>
                <a:lnTo>
                  <a:pt x="52765" y="367949"/>
                </a:lnTo>
                <a:lnTo>
                  <a:pt x="55848" y="434886"/>
                </a:lnTo>
                <a:lnTo>
                  <a:pt x="50783" y="505332"/>
                </a:lnTo>
                <a:lnTo>
                  <a:pt x="42942" y="544702"/>
                </a:lnTo>
                <a:lnTo>
                  <a:pt x="34776" y="575911"/>
                </a:lnTo>
                <a:lnTo>
                  <a:pt x="30949" y="598254"/>
                </a:lnTo>
                <a:lnTo>
                  <a:pt x="36124" y="611025"/>
                </a:lnTo>
                <a:lnTo>
                  <a:pt x="49805" y="613158"/>
                </a:lnTo>
                <a:lnTo>
                  <a:pt x="68296" y="606787"/>
                </a:lnTo>
                <a:lnTo>
                  <a:pt x="106907" y="576649"/>
                </a:lnTo>
                <a:lnTo>
                  <a:pt x="131681" y="520622"/>
                </a:lnTo>
                <a:lnTo>
                  <a:pt x="135774" y="477498"/>
                </a:lnTo>
                <a:lnTo>
                  <a:pt x="138179" y="416760"/>
                </a:lnTo>
                <a:lnTo>
                  <a:pt x="141775" y="332751"/>
                </a:lnTo>
                <a:lnTo>
                  <a:pt x="143753" y="299715"/>
                </a:lnTo>
                <a:lnTo>
                  <a:pt x="145270" y="279077"/>
                </a:lnTo>
                <a:lnTo>
                  <a:pt x="146767" y="257905"/>
                </a:lnTo>
                <a:lnTo>
                  <a:pt x="150739" y="177000"/>
                </a:lnTo>
                <a:lnTo>
                  <a:pt x="152312" y="129650"/>
                </a:lnTo>
                <a:lnTo>
                  <a:pt x="153354" y="81227"/>
                </a:lnTo>
                <a:lnTo>
                  <a:pt x="153817" y="31744"/>
                </a:lnTo>
                <a:lnTo>
                  <a:pt x="126123" y="12625"/>
                </a:lnTo>
                <a:lnTo>
                  <a:pt x="96947" y="1849"/>
                </a:lnTo>
                <a:lnTo>
                  <a:pt x="68458" y="0"/>
                </a:lnTo>
                <a:close/>
              </a:path>
            </a:pathLst>
          </a:custGeom>
          <a:solidFill>
            <a:srgbClr val="0C1F4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3123188" y="5450556"/>
            <a:ext cx="1172845" cy="1400175"/>
          </a:xfrm>
          <a:custGeom>
            <a:avLst/>
            <a:gdLst/>
            <a:ahLst/>
            <a:cxnLst/>
            <a:rect l="l" t="t" r="r" b="b"/>
            <a:pathLst>
              <a:path w="1172844" h="1400175">
                <a:moveTo>
                  <a:pt x="586237" y="0"/>
                </a:moveTo>
                <a:lnTo>
                  <a:pt x="542200" y="2162"/>
                </a:lnTo>
                <a:lnTo>
                  <a:pt x="499200" y="8504"/>
                </a:lnTo>
                <a:lnTo>
                  <a:pt x="457327" y="18814"/>
                </a:lnTo>
                <a:lnTo>
                  <a:pt x="416672" y="32881"/>
                </a:lnTo>
                <a:lnTo>
                  <a:pt x="377329" y="50491"/>
                </a:lnTo>
                <a:lnTo>
                  <a:pt x="339392" y="71432"/>
                </a:lnTo>
                <a:lnTo>
                  <a:pt x="302954" y="95493"/>
                </a:lnTo>
                <a:lnTo>
                  <a:pt x="268110" y="122462"/>
                </a:lnTo>
                <a:lnTo>
                  <a:pt x="234952" y="152125"/>
                </a:lnTo>
                <a:lnTo>
                  <a:pt x="203575" y="184272"/>
                </a:lnTo>
                <a:lnTo>
                  <a:pt x="174072" y="218689"/>
                </a:lnTo>
                <a:lnTo>
                  <a:pt x="146536" y="255166"/>
                </a:lnTo>
                <a:lnTo>
                  <a:pt x="121062" y="293489"/>
                </a:lnTo>
                <a:lnTo>
                  <a:pt x="97743" y="333446"/>
                </a:lnTo>
                <a:lnTo>
                  <a:pt x="76672" y="374826"/>
                </a:lnTo>
                <a:lnTo>
                  <a:pt x="57944" y="417416"/>
                </a:lnTo>
                <a:lnTo>
                  <a:pt x="41651" y="461004"/>
                </a:lnTo>
                <a:lnTo>
                  <a:pt x="27888" y="505377"/>
                </a:lnTo>
                <a:lnTo>
                  <a:pt x="16748" y="550325"/>
                </a:lnTo>
                <a:lnTo>
                  <a:pt x="8324" y="595634"/>
                </a:lnTo>
                <a:lnTo>
                  <a:pt x="2710" y="641093"/>
                </a:lnTo>
                <a:lnTo>
                  <a:pt x="0" y="686489"/>
                </a:lnTo>
                <a:lnTo>
                  <a:pt x="286" y="731611"/>
                </a:lnTo>
                <a:lnTo>
                  <a:pt x="4133" y="776331"/>
                </a:lnTo>
                <a:lnTo>
                  <a:pt x="11924" y="821418"/>
                </a:lnTo>
                <a:lnTo>
                  <a:pt x="23415" y="866610"/>
                </a:lnTo>
                <a:lnTo>
                  <a:pt x="38364" y="911646"/>
                </a:lnTo>
                <a:lnTo>
                  <a:pt x="56529" y="956264"/>
                </a:lnTo>
                <a:lnTo>
                  <a:pt x="77667" y="1000202"/>
                </a:lnTo>
                <a:lnTo>
                  <a:pt x="101535" y="1043200"/>
                </a:lnTo>
                <a:lnTo>
                  <a:pt x="127893" y="1084996"/>
                </a:lnTo>
                <a:lnTo>
                  <a:pt x="156496" y="1125329"/>
                </a:lnTo>
                <a:lnTo>
                  <a:pt x="187102" y="1163938"/>
                </a:lnTo>
                <a:lnTo>
                  <a:pt x="219469" y="1200560"/>
                </a:lnTo>
                <a:lnTo>
                  <a:pt x="253355" y="1234935"/>
                </a:lnTo>
                <a:lnTo>
                  <a:pt x="288517" y="1266801"/>
                </a:lnTo>
                <a:lnTo>
                  <a:pt x="324713" y="1295897"/>
                </a:lnTo>
                <a:lnTo>
                  <a:pt x="361699" y="1321961"/>
                </a:lnTo>
                <a:lnTo>
                  <a:pt x="399235" y="1344733"/>
                </a:lnTo>
                <a:lnTo>
                  <a:pt x="437076" y="1363951"/>
                </a:lnTo>
                <a:lnTo>
                  <a:pt x="474981" y="1379353"/>
                </a:lnTo>
                <a:lnTo>
                  <a:pt x="512708" y="1390677"/>
                </a:lnTo>
                <a:lnTo>
                  <a:pt x="586655" y="1400051"/>
                </a:lnTo>
                <a:lnTo>
                  <a:pt x="622818" y="1397662"/>
                </a:lnTo>
                <a:lnTo>
                  <a:pt x="697135" y="1379335"/>
                </a:lnTo>
                <a:lnTo>
                  <a:pt x="734792" y="1363921"/>
                </a:lnTo>
                <a:lnTo>
                  <a:pt x="772450" y="1344690"/>
                </a:lnTo>
                <a:lnTo>
                  <a:pt x="809861" y="1321903"/>
                </a:lnTo>
                <a:lnTo>
                  <a:pt x="846775" y="1295822"/>
                </a:lnTo>
                <a:lnTo>
                  <a:pt x="882945" y="1266710"/>
                </a:lnTo>
                <a:lnTo>
                  <a:pt x="918120" y="1234829"/>
                </a:lnTo>
                <a:lnTo>
                  <a:pt x="952053" y="1200440"/>
                </a:lnTo>
                <a:lnTo>
                  <a:pt x="984495" y="1163806"/>
                </a:lnTo>
                <a:lnTo>
                  <a:pt x="1015197" y="1125189"/>
                </a:lnTo>
                <a:lnTo>
                  <a:pt x="1043911" y="1084850"/>
                </a:lnTo>
                <a:lnTo>
                  <a:pt x="1070387" y="1043051"/>
                </a:lnTo>
                <a:lnTo>
                  <a:pt x="1094377" y="1000056"/>
                </a:lnTo>
                <a:lnTo>
                  <a:pt x="1115633" y="956125"/>
                </a:lnTo>
                <a:lnTo>
                  <a:pt x="1133905" y="911520"/>
                </a:lnTo>
                <a:lnTo>
                  <a:pt x="1148946" y="866505"/>
                </a:lnTo>
                <a:lnTo>
                  <a:pt x="1160505" y="821340"/>
                </a:lnTo>
                <a:lnTo>
                  <a:pt x="1168335" y="776288"/>
                </a:lnTo>
                <a:lnTo>
                  <a:pt x="1172187" y="731611"/>
                </a:lnTo>
                <a:lnTo>
                  <a:pt x="1172461" y="686482"/>
                </a:lnTo>
                <a:lnTo>
                  <a:pt x="1169738" y="641079"/>
                </a:lnTo>
                <a:lnTo>
                  <a:pt x="1164112" y="595615"/>
                </a:lnTo>
                <a:lnTo>
                  <a:pt x="1155678" y="550302"/>
                </a:lnTo>
                <a:lnTo>
                  <a:pt x="1144529" y="505351"/>
                </a:lnTo>
                <a:lnTo>
                  <a:pt x="1130758" y="460975"/>
                </a:lnTo>
                <a:lnTo>
                  <a:pt x="1114459" y="417386"/>
                </a:lnTo>
                <a:lnTo>
                  <a:pt x="1095726" y="374795"/>
                </a:lnTo>
                <a:lnTo>
                  <a:pt x="1074652" y="333416"/>
                </a:lnTo>
                <a:lnTo>
                  <a:pt x="1051331" y="293459"/>
                </a:lnTo>
                <a:lnTo>
                  <a:pt x="1025856" y="255137"/>
                </a:lnTo>
                <a:lnTo>
                  <a:pt x="998321" y="218663"/>
                </a:lnTo>
                <a:lnTo>
                  <a:pt x="968820" y="184247"/>
                </a:lnTo>
                <a:lnTo>
                  <a:pt x="937445" y="152103"/>
                </a:lnTo>
                <a:lnTo>
                  <a:pt x="904291" y="122442"/>
                </a:lnTo>
                <a:lnTo>
                  <a:pt x="869452" y="95476"/>
                </a:lnTo>
                <a:lnTo>
                  <a:pt x="833019" y="71418"/>
                </a:lnTo>
                <a:lnTo>
                  <a:pt x="795088" y="50479"/>
                </a:lnTo>
                <a:lnTo>
                  <a:pt x="755750" y="32872"/>
                </a:lnTo>
                <a:lnTo>
                  <a:pt x="715101" y="18808"/>
                </a:lnTo>
                <a:lnTo>
                  <a:pt x="673232" y="8500"/>
                </a:lnTo>
                <a:lnTo>
                  <a:pt x="630230" y="2160"/>
                </a:lnTo>
                <a:lnTo>
                  <a:pt x="586237" y="0"/>
                </a:lnTo>
                <a:close/>
              </a:path>
            </a:pathLst>
          </a:custGeom>
          <a:solidFill>
            <a:srgbClr val="FFE1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3069130" y="6300687"/>
            <a:ext cx="33020" cy="33020"/>
          </a:xfrm>
          <a:custGeom>
            <a:avLst/>
            <a:gdLst/>
            <a:ahLst/>
            <a:cxnLst/>
            <a:rect l="l" t="t" r="r" b="b"/>
            <a:pathLst>
              <a:path w="33019" h="33020">
                <a:moveTo>
                  <a:pt x="25548" y="0"/>
                </a:moveTo>
                <a:lnTo>
                  <a:pt x="7329" y="0"/>
                </a:lnTo>
                <a:lnTo>
                  <a:pt x="0" y="7371"/>
                </a:lnTo>
                <a:lnTo>
                  <a:pt x="0" y="25590"/>
                </a:lnTo>
                <a:lnTo>
                  <a:pt x="7329" y="32972"/>
                </a:lnTo>
                <a:lnTo>
                  <a:pt x="25548" y="32972"/>
                </a:lnTo>
                <a:lnTo>
                  <a:pt x="32983" y="25590"/>
                </a:lnTo>
                <a:lnTo>
                  <a:pt x="32983" y="7371"/>
                </a:lnTo>
                <a:lnTo>
                  <a:pt x="25548" y="0"/>
                </a:lnTo>
                <a:close/>
              </a:path>
            </a:pathLst>
          </a:custGeom>
          <a:solidFill>
            <a:srgbClr val="0065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4320401" y="6300687"/>
            <a:ext cx="33020" cy="33020"/>
          </a:xfrm>
          <a:custGeom>
            <a:avLst/>
            <a:gdLst/>
            <a:ahLst/>
            <a:cxnLst/>
            <a:rect l="l" t="t" r="r" b="b"/>
            <a:pathLst>
              <a:path w="33019" h="33020">
                <a:moveTo>
                  <a:pt x="25653" y="0"/>
                </a:moveTo>
                <a:lnTo>
                  <a:pt x="7434" y="0"/>
                </a:lnTo>
                <a:lnTo>
                  <a:pt x="0" y="7371"/>
                </a:lnTo>
                <a:lnTo>
                  <a:pt x="0" y="25590"/>
                </a:lnTo>
                <a:lnTo>
                  <a:pt x="7434" y="32972"/>
                </a:lnTo>
                <a:lnTo>
                  <a:pt x="25653" y="32972"/>
                </a:lnTo>
                <a:lnTo>
                  <a:pt x="32983" y="25590"/>
                </a:lnTo>
                <a:lnTo>
                  <a:pt x="32983" y="7371"/>
                </a:lnTo>
                <a:lnTo>
                  <a:pt x="25653" y="0"/>
                </a:lnTo>
                <a:close/>
              </a:path>
            </a:pathLst>
          </a:custGeom>
          <a:solidFill>
            <a:srgbClr val="0065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3746387" y="5927233"/>
            <a:ext cx="519230" cy="52432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3153003" y="5927233"/>
            <a:ext cx="695999" cy="52432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3814866" y="5919913"/>
            <a:ext cx="364490" cy="95885"/>
          </a:xfrm>
          <a:custGeom>
            <a:avLst/>
            <a:gdLst/>
            <a:ahLst/>
            <a:cxnLst/>
            <a:rect l="l" t="t" r="r" b="b"/>
            <a:pathLst>
              <a:path w="364490" h="95885">
                <a:moveTo>
                  <a:pt x="186381" y="0"/>
                </a:moveTo>
                <a:lnTo>
                  <a:pt x="135715" y="4951"/>
                </a:lnTo>
                <a:lnTo>
                  <a:pt x="87013" y="19852"/>
                </a:lnTo>
                <a:lnTo>
                  <a:pt x="42380" y="44332"/>
                </a:lnTo>
                <a:lnTo>
                  <a:pt x="3874" y="77317"/>
                </a:lnTo>
                <a:lnTo>
                  <a:pt x="0" y="87484"/>
                </a:lnTo>
                <a:lnTo>
                  <a:pt x="4229" y="91976"/>
                </a:lnTo>
                <a:lnTo>
                  <a:pt x="7748" y="95662"/>
                </a:lnTo>
                <a:lnTo>
                  <a:pt x="14240" y="95871"/>
                </a:lnTo>
                <a:lnTo>
                  <a:pt x="18428" y="91976"/>
                </a:lnTo>
                <a:lnTo>
                  <a:pt x="36134" y="76773"/>
                </a:lnTo>
                <a:lnTo>
                  <a:pt x="75118" y="51674"/>
                </a:lnTo>
                <a:lnTo>
                  <a:pt x="117941" y="34222"/>
                </a:lnTo>
                <a:lnTo>
                  <a:pt x="163267" y="25316"/>
                </a:lnTo>
                <a:lnTo>
                  <a:pt x="186381" y="24062"/>
                </a:lnTo>
                <a:lnTo>
                  <a:pt x="291839" y="24062"/>
                </a:lnTo>
                <a:lnTo>
                  <a:pt x="285331" y="20899"/>
                </a:lnTo>
                <a:lnTo>
                  <a:pt x="261536" y="12065"/>
                </a:lnTo>
                <a:lnTo>
                  <a:pt x="236956" y="5604"/>
                </a:lnTo>
                <a:lnTo>
                  <a:pt x="211826" y="1566"/>
                </a:lnTo>
                <a:lnTo>
                  <a:pt x="186381" y="0"/>
                </a:lnTo>
                <a:close/>
              </a:path>
              <a:path w="364490" h="95885">
                <a:moveTo>
                  <a:pt x="291839" y="24062"/>
                </a:moveTo>
                <a:lnTo>
                  <a:pt x="186381" y="24062"/>
                </a:lnTo>
                <a:lnTo>
                  <a:pt x="209532" y="24917"/>
                </a:lnTo>
                <a:lnTo>
                  <a:pt x="232506" y="28030"/>
                </a:lnTo>
                <a:lnTo>
                  <a:pt x="277059" y="40920"/>
                </a:lnTo>
                <a:lnTo>
                  <a:pt x="318681" y="61796"/>
                </a:lnTo>
                <a:lnTo>
                  <a:pt x="359674" y="86552"/>
                </a:lnTo>
                <a:lnTo>
                  <a:pt x="360617" y="87075"/>
                </a:lnTo>
                <a:lnTo>
                  <a:pt x="361769" y="87117"/>
                </a:lnTo>
                <a:lnTo>
                  <a:pt x="362606" y="86552"/>
                </a:lnTo>
                <a:lnTo>
                  <a:pt x="363967" y="85735"/>
                </a:lnTo>
                <a:lnTo>
                  <a:pt x="329427" y="45849"/>
                </a:lnTo>
                <a:lnTo>
                  <a:pt x="308169" y="31997"/>
                </a:lnTo>
                <a:lnTo>
                  <a:pt x="291839" y="24062"/>
                </a:lnTo>
                <a:close/>
              </a:path>
            </a:pathLst>
          </a:custGeom>
          <a:solidFill>
            <a:srgbClr val="2538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3246089" y="5919924"/>
            <a:ext cx="364490" cy="95885"/>
          </a:xfrm>
          <a:custGeom>
            <a:avLst/>
            <a:gdLst/>
            <a:ahLst/>
            <a:cxnLst/>
            <a:rect l="l" t="t" r="r" b="b"/>
            <a:pathLst>
              <a:path w="364490" h="95885">
                <a:moveTo>
                  <a:pt x="285881" y="24051"/>
                </a:moveTo>
                <a:lnTo>
                  <a:pt x="177795" y="24051"/>
                </a:lnTo>
                <a:lnTo>
                  <a:pt x="200910" y="25306"/>
                </a:lnTo>
                <a:lnTo>
                  <a:pt x="223788" y="28677"/>
                </a:lnTo>
                <a:lnTo>
                  <a:pt x="268054" y="41956"/>
                </a:lnTo>
                <a:lnTo>
                  <a:pt x="309100" y="63304"/>
                </a:lnTo>
                <a:lnTo>
                  <a:pt x="345748" y="91923"/>
                </a:lnTo>
                <a:lnTo>
                  <a:pt x="349727" y="95682"/>
                </a:lnTo>
                <a:lnTo>
                  <a:pt x="356010" y="95703"/>
                </a:lnTo>
                <a:lnTo>
                  <a:pt x="359989" y="91923"/>
                </a:lnTo>
                <a:lnTo>
                  <a:pt x="364072" y="87986"/>
                </a:lnTo>
                <a:lnTo>
                  <a:pt x="364282" y="81442"/>
                </a:lnTo>
                <a:lnTo>
                  <a:pt x="360303" y="77306"/>
                </a:lnTo>
                <a:lnTo>
                  <a:pt x="341923" y="59840"/>
                </a:lnTo>
                <a:lnTo>
                  <a:pt x="321796" y="44325"/>
                </a:lnTo>
                <a:lnTo>
                  <a:pt x="300138" y="30935"/>
                </a:lnTo>
                <a:lnTo>
                  <a:pt x="285881" y="24051"/>
                </a:lnTo>
                <a:close/>
              </a:path>
              <a:path w="364490" h="95885">
                <a:moveTo>
                  <a:pt x="177795" y="0"/>
                </a:moveTo>
                <a:lnTo>
                  <a:pt x="127221" y="5599"/>
                </a:lnTo>
                <a:lnTo>
                  <a:pt x="78845" y="20889"/>
                </a:lnTo>
                <a:lnTo>
                  <a:pt x="34750" y="45838"/>
                </a:lnTo>
                <a:lnTo>
                  <a:pt x="628" y="82678"/>
                </a:lnTo>
                <a:lnTo>
                  <a:pt x="0" y="84698"/>
                </a:lnTo>
                <a:lnTo>
                  <a:pt x="628" y="85630"/>
                </a:lnTo>
                <a:lnTo>
                  <a:pt x="1465" y="86950"/>
                </a:lnTo>
                <a:lnTo>
                  <a:pt x="3141" y="87358"/>
                </a:lnTo>
                <a:lnTo>
                  <a:pt x="45495" y="61786"/>
                </a:lnTo>
                <a:lnTo>
                  <a:pt x="65933" y="50610"/>
                </a:lnTo>
                <a:lnTo>
                  <a:pt x="109090" y="33367"/>
                </a:lnTo>
                <a:lnTo>
                  <a:pt x="154645" y="24908"/>
                </a:lnTo>
                <a:lnTo>
                  <a:pt x="177795" y="24051"/>
                </a:lnTo>
                <a:lnTo>
                  <a:pt x="285881" y="24051"/>
                </a:lnTo>
                <a:lnTo>
                  <a:pt x="277164" y="19842"/>
                </a:lnTo>
                <a:lnTo>
                  <a:pt x="253215" y="11212"/>
                </a:lnTo>
                <a:lnTo>
                  <a:pt x="228500" y="4946"/>
                </a:lnTo>
                <a:lnTo>
                  <a:pt x="203275" y="1167"/>
                </a:lnTo>
                <a:lnTo>
                  <a:pt x="177795" y="0"/>
                </a:lnTo>
                <a:close/>
              </a:path>
            </a:pathLst>
          </a:custGeom>
          <a:solidFill>
            <a:srgbClr val="2538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3640317" y="6066265"/>
            <a:ext cx="35560" cy="191135"/>
          </a:xfrm>
          <a:custGeom>
            <a:avLst/>
            <a:gdLst/>
            <a:ahLst/>
            <a:cxnLst/>
            <a:rect l="l" t="t" r="r" b="b"/>
            <a:pathLst>
              <a:path w="35559" h="191135">
                <a:moveTo>
                  <a:pt x="11936" y="0"/>
                </a:moveTo>
                <a:lnTo>
                  <a:pt x="3036" y="1937"/>
                </a:lnTo>
                <a:lnTo>
                  <a:pt x="0" y="6586"/>
                </a:lnTo>
                <a:lnTo>
                  <a:pt x="1047" y="11308"/>
                </a:lnTo>
                <a:lnTo>
                  <a:pt x="3195" y="21764"/>
                </a:lnTo>
                <a:lnTo>
                  <a:pt x="9772" y="63610"/>
                </a:lnTo>
                <a:lnTo>
                  <a:pt x="12183" y="105893"/>
                </a:lnTo>
                <a:lnTo>
                  <a:pt x="12041" y="116292"/>
                </a:lnTo>
                <a:lnTo>
                  <a:pt x="8860" y="158546"/>
                </a:lnTo>
                <a:lnTo>
                  <a:pt x="5340" y="183921"/>
                </a:lnTo>
                <a:lnTo>
                  <a:pt x="7748" y="188015"/>
                </a:lnTo>
                <a:lnTo>
                  <a:pt x="16439" y="190863"/>
                </a:lnTo>
                <a:lnTo>
                  <a:pt x="21360" y="188371"/>
                </a:lnTo>
                <a:lnTo>
                  <a:pt x="22931" y="183784"/>
                </a:lnTo>
                <a:lnTo>
                  <a:pt x="32983" y="139796"/>
                </a:lnTo>
                <a:lnTo>
                  <a:pt x="35501" y="105893"/>
                </a:lnTo>
                <a:lnTo>
                  <a:pt x="35496" y="94541"/>
                </a:lnTo>
                <a:lnTo>
                  <a:pt x="30574" y="49433"/>
                </a:lnTo>
                <a:lnTo>
                  <a:pt x="17695" y="6094"/>
                </a:lnTo>
                <a:lnTo>
                  <a:pt x="16020" y="2293"/>
                </a:lnTo>
                <a:lnTo>
                  <a:pt x="11936" y="0"/>
                </a:lnTo>
                <a:close/>
              </a:path>
            </a:pathLst>
          </a:custGeom>
          <a:solidFill>
            <a:srgbClr val="F0BE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3618224" y="6335652"/>
            <a:ext cx="160020" cy="35560"/>
          </a:xfrm>
          <a:custGeom>
            <a:avLst/>
            <a:gdLst/>
            <a:ahLst/>
            <a:cxnLst/>
            <a:rect l="l" t="t" r="r" b="b"/>
            <a:pathLst>
              <a:path w="160019" h="35560">
                <a:moveTo>
                  <a:pt x="105371" y="24408"/>
                </a:moveTo>
                <a:lnTo>
                  <a:pt x="27014" y="24408"/>
                </a:lnTo>
                <a:lnTo>
                  <a:pt x="34612" y="24463"/>
                </a:lnTo>
                <a:lnTo>
                  <a:pt x="41778" y="25609"/>
                </a:lnTo>
                <a:lnTo>
                  <a:pt x="44002" y="26143"/>
                </a:lnTo>
                <a:lnTo>
                  <a:pt x="45548" y="26803"/>
                </a:lnTo>
                <a:lnTo>
                  <a:pt x="49946" y="29107"/>
                </a:lnTo>
                <a:lnTo>
                  <a:pt x="53506" y="31033"/>
                </a:lnTo>
                <a:lnTo>
                  <a:pt x="57589" y="32415"/>
                </a:lnTo>
                <a:lnTo>
                  <a:pt x="65757" y="35065"/>
                </a:lnTo>
                <a:lnTo>
                  <a:pt x="73715" y="35421"/>
                </a:lnTo>
                <a:lnTo>
                  <a:pt x="82091" y="33724"/>
                </a:lnTo>
                <a:lnTo>
                  <a:pt x="90259" y="31986"/>
                </a:lnTo>
                <a:lnTo>
                  <a:pt x="96436" y="28405"/>
                </a:lnTo>
                <a:lnTo>
                  <a:pt x="101590" y="26133"/>
                </a:lnTo>
                <a:lnTo>
                  <a:pt x="105371" y="24408"/>
                </a:lnTo>
                <a:close/>
              </a:path>
              <a:path w="160019" h="35560">
                <a:moveTo>
                  <a:pt x="34565" y="2902"/>
                </a:moveTo>
                <a:lnTo>
                  <a:pt x="0" y="18594"/>
                </a:lnTo>
                <a:lnTo>
                  <a:pt x="2303" y="26238"/>
                </a:lnTo>
                <a:lnTo>
                  <a:pt x="6701" y="28635"/>
                </a:lnTo>
                <a:lnTo>
                  <a:pt x="10994" y="27337"/>
                </a:lnTo>
                <a:lnTo>
                  <a:pt x="19102" y="25386"/>
                </a:lnTo>
                <a:lnTo>
                  <a:pt x="27014" y="24408"/>
                </a:lnTo>
                <a:lnTo>
                  <a:pt x="105371" y="24408"/>
                </a:lnTo>
                <a:lnTo>
                  <a:pt x="106593" y="23850"/>
                </a:lnTo>
                <a:lnTo>
                  <a:pt x="111200" y="22164"/>
                </a:lnTo>
                <a:lnTo>
                  <a:pt x="116331" y="21316"/>
                </a:lnTo>
                <a:lnTo>
                  <a:pt x="124094" y="20403"/>
                </a:lnTo>
                <a:lnTo>
                  <a:pt x="157302" y="20403"/>
                </a:lnTo>
                <a:lnTo>
                  <a:pt x="159785" y="15610"/>
                </a:lnTo>
                <a:lnTo>
                  <a:pt x="158534" y="11526"/>
                </a:lnTo>
                <a:lnTo>
                  <a:pt x="73505" y="11526"/>
                </a:lnTo>
                <a:lnTo>
                  <a:pt x="68584" y="11076"/>
                </a:lnTo>
                <a:lnTo>
                  <a:pt x="64801" y="9997"/>
                </a:lnTo>
                <a:lnTo>
                  <a:pt x="63034" y="9526"/>
                </a:lnTo>
                <a:lnTo>
                  <a:pt x="61149" y="8468"/>
                </a:lnTo>
                <a:lnTo>
                  <a:pt x="54239" y="5411"/>
                </a:lnTo>
                <a:lnTo>
                  <a:pt x="49946" y="4018"/>
                </a:lnTo>
                <a:lnTo>
                  <a:pt x="45967" y="3442"/>
                </a:lnTo>
                <a:lnTo>
                  <a:pt x="34565" y="2902"/>
                </a:lnTo>
                <a:close/>
              </a:path>
              <a:path w="160019" h="35560">
                <a:moveTo>
                  <a:pt x="157302" y="20403"/>
                </a:moveTo>
                <a:lnTo>
                  <a:pt x="124094" y="20403"/>
                </a:lnTo>
                <a:lnTo>
                  <a:pt x="132103" y="20509"/>
                </a:lnTo>
                <a:lnTo>
                  <a:pt x="140288" y="21539"/>
                </a:lnTo>
                <a:lnTo>
                  <a:pt x="148581" y="23400"/>
                </a:lnTo>
                <a:lnTo>
                  <a:pt x="152246" y="24395"/>
                </a:lnTo>
                <a:lnTo>
                  <a:pt x="156016" y="22824"/>
                </a:lnTo>
                <a:lnTo>
                  <a:pt x="157302" y="20403"/>
                </a:lnTo>
                <a:close/>
              </a:path>
              <a:path w="160019" h="35560">
                <a:moveTo>
                  <a:pt x="124539" y="0"/>
                </a:moveTo>
                <a:lnTo>
                  <a:pt x="113713" y="50"/>
                </a:lnTo>
                <a:lnTo>
                  <a:pt x="106488" y="563"/>
                </a:lnTo>
                <a:lnTo>
                  <a:pt x="98949" y="2531"/>
                </a:lnTo>
                <a:lnTo>
                  <a:pt x="92667" y="5139"/>
                </a:lnTo>
                <a:lnTo>
                  <a:pt x="86280" y="7683"/>
                </a:lnTo>
                <a:lnTo>
                  <a:pt x="81254" y="9997"/>
                </a:lnTo>
                <a:lnTo>
                  <a:pt x="77275" y="10720"/>
                </a:lnTo>
                <a:lnTo>
                  <a:pt x="73505" y="11526"/>
                </a:lnTo>
                <a:lnTo>
                  <a:pt x="158534" y="11526"/>
                </a:lnTo>
                <a:lnTo>
                  <a:pt x="158319" y="10824"/>
                </a:lnTo>
                <a:lnTo>
                  <a:pt x="154445" y="8793"/>
                </a:lnTo>
                <a:lnTo>
                  <a:pt x="145092" y="4615"/>
                </a:lnTo>
                <a:lnTo>
                  <a:pt x="135061" y="1602"/>
                </a:lnTo>
                <a:lnTo>
                  <a:pt x="124539" y="0"/>
                </a:lnTo>
                <a:close/>
              </a:path>
            </a:pathLst>
          </a:custGeom>
          <a:solidFill>
            <a:srgbClr val="F0BE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3501892" y="6507874"/>
            <a:ext cx="450215" cy="90805"/>
          </a:xfrm>
          <a:custGeom>
            <a:avLst/>
            <a:gdLst/>
            <a:ahLst/>
            <a:cxnLst/>
            <a:rect l="l" t="t" r="r" b="b"/>
            <a:pathLst>
              <a:path w="450215" h="90804">
                <a:moveTo>
                  <a:pt x="153416" y="0"/>
                </a:moveTo>
                <a:lnTo>
                  <a:pt x="123752" y="2128"/>
                </a:lnTo>
                <a:lnTo>
                  <a:pt x="91006" y="6923"/>
                </a:lnTo>
                <a:lnTo>
                  <a:pt x="52773" y="13057"/>
                </a:lnTo>
                <a:lnTo>
                  <a:pt x="30588" y="16269"/>
                </a:lnTo>
                <a:lnTo>
                  <a:pt x="0" y="20157"/>
                </a:lnTo>
                <a:lnTo>
                  <a:pt x="11539" y="28988"/>
                </a:lnTo>
                <a:lnTo>
                  <a:pt x="40449" y="46698"/>
                </a:lnTo>
                <a:lnTo>
                  <a:pt x="86080" y="67031"/>
                </a:lnTo>
                <a:lnTo>
                  <a:pt x="147785" y="83731"/>
                </a:lnTo>
                <a:lnTo>
                  <a:pt x="224914" y="90542"/>
                </a:lnTo>
                <a:lnTo>
                  <a:pt x="302043" y="83731"/>
                </a:lnTo>
                <a:lnTo>
                  <a:pt x="363748" y="67031"/>
                </a:lnTo>
                <a:lnTo>
                  <a:pt x="409379" y="46698"/>
                </a:lnTo>
                <a:lnTo>
                  <a:pt x="438289" y="28988"/>
                </a:lnTo>
                <a:lnTo>
                  <a:pt x="449829" y="20157"/>
                </a:lnTo>
                <a:lnTo>
                  <a:pt x="434387" y="18597"/>
                </a:lnTo>
                <a:lnTo>
                  <a:pt x="420693" y="17011"/>
                </a:lnTo>
                <a:lnTo>
                  <a:pt x="408924" y="15490"/>
                </a:lnTo>
                <a:lnTo>
                  <a:pt x="399254" y="14125"/>
                </a:lnTo>
                <a:lnTo>
                  <a:pt x="352544" y="6605"/>
                </a:lnTo>
                <a:lnTo>
                  <a:pt x="224914" y="6605"/>
                </a:lnTo>
                <a:lnTo>
                  <a:pt x="207503" y="5723"/>
                </a:lnTo>
                <a:lnTo>
                  <a:pt x="190465" y="3079"/>
                </a:lnTo>
                <a:lnTo>
                  <a:pt x="186885" y="2314"/>
                </a:lnTo>
                <a:lnTo>
                  <a:pt x="185439" y="2314"/>
                </a:lnTo>
                <a:lnTo>
                  <a:pt x="182402" y="1864"/>
                </a:lnTo>
                <a:lnTo>
                  <a:pt x="153416" y="0"/>
                </a:lnTo>
                <a:close/>
              </a:path>
              <a:path w="450215" h="90804">
                <a:moveTo>
                  <a:pt x="263342" y="2241"/>
                </a:moveTo>
                <a:lnTo>
                  <a:pt x="259363" y="3079"/>
                </a:lnTo>
                <a:lnTo>
                  <a:pt x="242325" y="5723"/>
                </a:lnTo>
                <a:lnTo>
                  <a:pt x="224914" y="6605"/>
                </a:lnTo>
                <a:lnTo>
                  <a:pt x="352544" y="6605"/>
                </a:lnTo>
                <a:lnTo>
                  <a:pt x="328079" y="2737"/>
                </a:lnTo>
                <a:lnTo>
                  <a:pt x="323252" y="2325"/>
                </a:lnTo>
                <a:lnTo>
                  <a:pt x="264167" y="2314"/>
                </a:lnTo>
                <a:lnTo>
                  <a:pt x="263342" y="2241"/>
                </a:lnTo>
                <a:close/>
              </a:path>
              <a:path w="450215" h="90804">
                <a:moveTo>
                  <a:pt x="297625" y="135"/>
                </a:moveTo>
                <a:lnTo>
                  <a:pt x="267426" y="1864"/>
                </a:lnTo>
                <a:lnTo>
                  <a:pt x="264285" y="2325"/>
                </a:lnTo>
                <a:lnTo>
                  <a:pt x="323252" y="2325"/>
                </a:lnTo>
                <a:lnTo>
                  <a:pt x="297625" y="135"/>
                </a:lnTo>
                <a:close/>
              </a:path>
              <a:path w="450215" h="90804">
                <a:moveTo>
                  <a:pt x="186591" y="2251"/>
                </a:moveTo>
                <a:lnTo>
                  <a:pt x="185439" y="2314"/>
                </a:lnTo>
                <a:lnTo>
                  <a:pt x="186885" y="2314"/>
                </a:lnTo>
                <a:lnTo>
                  <a:pt x="186591" y="2251"/>
                </a:lnTo>
                <a:close/>
              </a:path>
            </a:pathLst>
          </a:custGeom>
          <a:solidFill>
            <a:srgbClr val="F0BE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3467757" y="6508963"/>
            <a:ext cx="510540" cy="57785"/>
          </a:xfrm>
          <a:custGeom>
            <a:avLst/>
            <a:gdLst/>
            <a:ahLst/>
            <a:cxnLst/>
            <a:rect l="l" t="t" r="r" b="b"/>
            <a:pathLst>
              <a:path w="510540" h="57784">
                <a:moveTo>
                  <a:pt x="5026" y="1633"/>
                </a:moveTo>
                <a:lnTo>
                  <a:pt x="2094" y="3047"/>
                </a:lnTo>
                <a:lnTo>
                  <a:pt x="1047" y="5748"/>
                </a:lnTo>
                <a:lnTo>
                  <a:pt x="0" y="8617"/>
                </a:lnTo>
                <a:lnTo>
                  <a:pt x="1361" y="11842"/>
                </a:lnTo>
                <a:lnTo>
                  <a:pt x="65037" y="32797"/>
                </a:lnTo>
                <a:lnTo>
                  <a:pt x="127535" y="46553"/>
                </a:lnTo>
                <a:lnTo>
                  <a:pt x="175199" y="53207"/>
                </a:lnTo>
                <a:lnTo>
                  <a:pt x="223147" y="56667"/>
                </a:lnTo>
                <a:lnTo>
                  <a:pt x="255175" y="57369"/>
                </a:lnTo>
                <a:lnTo>
                  <a:pt x="287267" y="56632"/>
                </a:lnTo>
                <a:lnTo>
                  <a:pt x="351136" y="50988"/>
                </a:lnTo>
                <a:lnTo>
                  <a:pt x="414246" y="39745"/>
                </a:lnTo>
                <a:lnTo>
                  <a:pt x="426607" y="36616"/>
                </a:lnTo>
                <a:lnTo>
                  <a:pt x="255175" y="36616"/>
                </a:lnTo>
                <a:lnTo>
                  <a:pt x="223864" y="36368"/>
                </a:lnTo>
                <a:lnTo>
                  <a:pt x="161438" y="32072"/>
                </a:lnTo>
                <a:lnTo>
                  <a:pt x="99470" y="23554"/>
                </a:lnTo>
                <a:lnTo>
                  <a:pt x="38156" y="10566"/>
                </a:lnTo>
                <a:lnTo>
                  <a:pt x="5026" y="1633"/>
                </a:lnTo>
                <a:close/>
              </a:path>
              <a:path w="510540" h="57784">
                <a:moveTo>
                  <a:pt x="505220" y="0"/>
                </a:moveTo>
                <a:lnTo>
                  <a:pt x="456730" y="12877"/>
                </a:lnTo>
                <a:lnTo>
                  <a:pt x="410733" y="22509"/>
                </a:lnTo>
                <a:lnTo>
                  <a:pt x="348765" y="31435"/>
                </a:lnTo>
                <a:lnTo>
                  <a:pt x="286424" y="36012"/>
                </a:lnTo>
                <a:lnTo>
                  <a:pt x="255175" y="36616"/>
                </a:lnTo>
                <a:lnTo>
                  <a:pt x="426607" y="36616"/>
                </a:lnTo>
                <a:lnTo>
                  <a:pt x="475890" y="22465"/>
                </a:lnTo>
                <a:lnTo>
                  <a:pt x="509932" y="7392"/>
                </a:lnTo>
                <a:lnTo>
                  <a:pt x="509199" y="4638"/>
                </a:lnTo>
                <a:lnTo>
                  <a:pt x="508256" y="1685"/>
                </a:lnTo>
                <a:lnTo>
                  <a:pt x="505220" y="0"/>
                </a:lnTo>
                <a:close/>
              </a:path>
            </a:pathLst>
          </a:custGeom>
          <a:solidFill>
            <a:srgbClr val="CB8C8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3326191" y="6022078"/>
            <a:ext cx="227965" cy="49530"/>
          </a:xfrm>
          <a:custGeom>
            <a:avLst/>
            <a:gdLst/>
            <a:ahLst/>
            <a:cxnLst/>
            <a:rect l="l" t="t" r="r" b="b"/>
            <a:pathLst>
              <a:path w="227965" h="49529">
                <a:moveTo>
                  <a:pt x="203336" y="20177"/>
                </a:moveTo>
                <a:lnTo>
                  <a:pt x="111829" y="20177"/>
                </a:lnTo>
                <a:lnTo>
                  <a:pt x="124934" y="20711"/>
                </a:lnTo>
                <a:lnTo>
                  <a:pt x="137980" y="22013"/>
                </a:lnTo>
                <a:lnTo>
                  <a:pt x="176182" y="31112"/>
                </a:lnTo>
                <a:lnTo>
                  <a:pt x="212140" y="47077"/>
                </a:lnTo>
                <a:lnTo>
                  <a:pt x="216537" y="49443"/>
                </a:lnTo>
                <a:lnTo>
                  <a:pt x="222192" y="48166"/>
                </a:lnTo>
                <a:lnTo>
                  <a:pt x="224914" y="43946"/>
                </a:lnTo>
                <a:lnTo>
                  <a:pt x="227846" y="39485"/>
                </a:lnTo>
                <a:lnTo>
                  <a:pt x="226694" y="33485"/>
                </a:lnTo>
                <a:lnTo>
                  <a:pt x="222192" y="30543"/>
                </a:lnTo>
                <a:lnTo>
                  <a:pt x="203336" y="20177"/>
                </a:lnTo>
                <a:close/>
              </a:path>
              <a:path w="227965" h="49529">
                <a:moveTo>
                  <a:pt x="111514" y="0"/>
                </a:moveTo>
                <a:lnTo>
                  <a:pt x="54631" y="10422"/>
                </a:lnTo>
                <a:lnTo>
                  <a:pt x="3560" y="36386"/>
                </a:lnTo>
                <a:lnTo>
                  <a:pt x="0" y="41883"/>
                </a:lnTo>
                <a:lnTo>
                  <a:pt x="3455" y="47820"/>
                </a:lnTo>
                <a:lnTo>
                  <a:pt x="7329" y="48899"/>
                </a:lnTo>
                <a:lnTo>
                  <a:pt x="10366" y="47160"/>
                </a:lnTo>
                <a:lnTo>
                  <a:pt x="22253" y="40972"/>
                </a:lnTo>
                <a:lnTo>
                  <a:pt x="59684" y="27088"/>
                </a:lnTo>
                <a:lnTo>
                  <a:pt x="98719" y="20532"/>
                </a:lnTo>
                <a:lnTo>
                  <a:pt x="111829" y="20177"/>
                </a:lnTo>
                <a:lnTo>
                  <a:pt x="203336" y="20177"/>
                </a:lnTo>
                <a:lnTo>
                  <a:pt x="196711" y="16535"/>
                </a:lnTo>
                <a:lnTo>
                  <a:pt x="169288" y="6664"/>
                </a:lnTo>
                <a:lnTo>
                  <a:pt x="140646" y="1097"/>
                </a:lnTo>
                <a:lnTo>
                  <a:pt x="111514" y="0"/>
                </a:lnTo>
                <a:close/>
              </a:path>
            </a:pathLst>
          </a:custGeom>
          <a:solidFill>
            <a:srgbClr val="172B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3891618" y="6022078"/>
            <a:ext cx="227846" cy="9578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3411110" y="6050789"/>
            <a:ext cx="67310" cy="67310"/>
          </a:xfrm>
          <a:custGeom>
            <a:avLst/>
            <a:gdLst/>
            <a:ahLst/>
            <a:cxnLst/>
            <a:rect l="l" t="t" r="r" b="b"/>
            <a:pathLst>
              <a:path w="67309" h="67310">
                <a:moveTo>
                  <a:pt x="33506" y="0"/>
                </a:moveTo>
                <a:lnTo>
                  <a:pt x="20452" y="2635"/>
                </a:lnTo>
                <a:lnTo>
                  <a:pt x="9803" y="9822"/>
                </a:lnTo>
                <a:lnTo>
                  <a:pt x="2629" y="20483"/>
                </a:lnTo>
                <a:lnTo>
                  <a:pt x="0" y="33538"/>
                </a:lnTo>
                <a:lnTo>
                  <a:pt x="2629" y="46592"/>
                </a:lnTo>
                <a:lnTo>
                  <a:pt x="9803" y="57253"/>
                </a:lnTo>
                <a:lnTo>
                  <a:pt x="20452" y="64440"/>
                </a:lnTo>
                <a:lnTo>
                  <a:pt x="33506" y="67076"/>
                </a:lnTo>
                <a:lnTo>
                  <a:pt x="46561" y="64440"/>
                </a:lnTo>
                <a:lnTo>
                  <a:pt x="57210" y="57253"/>
                </a:lnTo>
                <a:lnTo>
                  <a:pt x="64384" y="46592"/>
                </a:lnTo>
                <a:lnTo>
                  <a:pt x="67013" y="33538"/>
                </a:lnTo>
                <a:lnTo>
                  <a:pt x="64384" y="20483"/>
                </a:lnTo>
                <a:lnTo>
                  <a:pt x="57210" y="9822"/>
                </a:lnTo>
                <a:lnTo>
                  <a:pt x="46561" y="2635"/>
                </a:lnTo>
                <a:lnTo>
                  <a:pt x="33506" y="0"/>
                </a:lnTo>
                <a:close/>
              </a:path>
            </a:pathLst>
          </a:custGeom>
          <a:solidFill>
            <a:srgbClr val="172B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2958872" y="5067491"/>
            <a:ext cx="1504315" cy="821055"/>
          </a:xfrm>
          <a:custGeom>
            <a:avLst/>
            <a:gdLst/>
            <a:ahLst/>
            <a:cxnLst/>
            <a:rect l="l" t="t" r="r" b="b"/>
            <a:pathLst>
              <a:path w="1504315" h="821054">
                <a:moveTo>
                  <a:pt x="762102" y="0"/>
                </a:moveTo>
                <a:lnTo>
                  <a:pt x="717637" y="467"/>
                </a:lnTo>
                <a:lnTo>
                  <a:pt x="673154" y="3582"/>
                </a:lnTo>
                <a:lnTo>
                  <a:pt x="628776" y="9367"/>
                </a:lnTo>
                <a:lnTo>
                  <a:pt x="584625" y="17846"/>
                </a:lnTo>
                <a:lnTo>
                  <a:pt x="540821" y="29045"/>
                </a:lnTo>
                <a:lnTo>
                  <a:pt x="497489" y="42986"/>
                </a:lnTo>
                <a:lnTo>
                  <a:pt x="454748" y="59694"/>
                </a:lnTo>
                <a:lnTo>
                  <a:pt x="412721" y="79194"/>
                </a:lnTo>
                <a:lnTo>
                  <a:pt x="371531" y="101509"/>
                </a:lnTo>
                <a:lnTo>
                  <a:pt x="331298" y="126664"/>
                </a:lnTo>
                <a:lnTo>
                  <a:pt x="294374" y="154141"/>
                </a:lnTo>
                <a:lnTo>
                  <a:pt x="259514" y="185496"/>
                </a:lnTo>
                <a:lnTo>
                  <a:pt x="226740" y="220325"/>
                </a:lnTo>
                <a:lnTo>
                  <a:pt x="196073" y="258225"/>
                </a:lnTo>
                <a:lnTo>
                  <a:pt x="167534" y="298793"/>
                </a:lnTo>
                <a:lnTo>
                  <a:pt x="141144" y="341627"/>
                </a:lnTo>
                <a:lnTo>
                  <a:pt x="116923" y="386324"/>
                </a:lnTo>
                <a:lnTo>
                  <a:pt x="94892" y="432482"/>
                </a:lnTo>
                <a:lnTo>
                  <a:pt x="75072" y="479696"/>
                </a:lnTo>
                <a:lnTo>
                  <a:pt x="57485" y="527565"/>
                </a:lnTo>
                <a:lnTo>
                  <a:pt x="42150" y="575685"/>
                </a:lnTo>
                <a:lnTo>
                  <a:pt x="29089" y="623654"/>
                </a:lnTo>
                <a:lnTo>
                  <a:pt x="18323" y="671069"/>
                </a:lnTo>
                <a:lnTo>
                  <a:pt x="9872" y="717527"/>
                </a:lnTo>
                <a:lnTo>
                  <a:pt x="3757" y="762626"/>
                </a:lnTo>
                <a:lnTo>
                  <a:pt x="0" y="805962"/>
                </a:lnTo>
                <a:lnTo>
                  <a:pt x="52591" y="810937"/>
                </a:lnTo>
                <a:lnTo>
                  <a:pt x="103846" y="815165"/>
                </a:lnTo>
                <a:lnTo>
                  <a:pt x="153744" y="818399"/>
                </a:lnTo>
                <a:lnTo>
                  <a:pt x="202263" y="820386"/>
                </a:lnTo>
                <a:lnTo>
                  <a:pt x="249384" y="820879"/>
                </a:lnTo>
                <a:lnTo>
                  <a:pt x="295085" y="819627"/>
                </a:lnTo>
                <a:lnTo>
                  <a:pt x="339346" y="816380"/>
                </a:lnTo>
                <a:lnTo>
                  <a:pt x="382145" y="810888"/>
                </a:lnTo>
                <a:lnTo>
                  <a:pt x="423463" y="802902"/>
                </a:lnTo>
                <a:lnTo>
                  <a:pt x="463277" y="792172"/>
                </a:lnTo>
                <a:lnTo>
                  <a:pt x="501569" y="778448"/>
                </a:lnTo>
                <a:lnTo>
                  <a:pt x="538315" y="761481"/>
                </a:lnTo>
                <a:lnTo>
                  <a:pt x="573497" y="741020"/>
                </a:lnTo>
                <a:lnTo>
                  <a:pt x="607092" y="716815"/>
                </a:lnTo>
                <a:lnTo>
                  <a:pt x="639081" y="688618"/>
                </a:lnTo>
                <a:lnTo>
                  <a:pt x="669442" y="656178"/>
                </a:lnTo>
                <a:lnTo>
                  <a:pt x="698155" y="619245"/>
                </a:lnTo>
                <a:lnTo>
                  <a:pt x="725199" y="577570"/>
                </a:lnTo>
                <a:lnTo>
                  <a:pt x="750553" y="530903"/>
                </a:lnTo>
                <a:lnTo>
                  <a:pt x="1458249" y="530903"/>
                </a:lnTo>
                <a:lnTo>
                  <a:pt x="1433279" y="456708"/>
                </a:lnTo>
                <a:lnTo>
                  <a:pt x="1414367" y="411249"/>
                </a:lnTo>
                <a:lnTo>
                  <a:pt x="1393787" y="369576"/>
                </a:lnTo>
                <a:lnTo>
                  <a:pt x="1371685" y="332720"/>
                </a:lnTo>
                <a:lnTo>
                  <a:pt x="1344081" y="294129"/>
                </a:lnTo>
                <a:lnTo>
                  <a:pt x="1314508" y="257799"/>
                </a:lnTo>
                <a:lnTo>
                  <a:pt x="1283089" y="223752"/>
                </a:lnTo>
                <a:lnTo>
                  <a:pt x="1249945" y="192014"/>
                </a:lnTo>
                <a:lnTo>
                  <a:pt x="1215199" y="162608"/>
                </a:lnTo>
                <a:lnTo>
                  <a:pt x="1178972" y="135560"/>
                </a:lnTo>
                <a:lnTo>
                  <a:pt x="1141387" y="110892"/>
                </a:lnTo>
                <a:lnTo>
                  <a:pt x="1102566" y="88628"/>
                </a:lnTo>
                <a:lnTo>
                  <a:pt x="1062629" y="68794"/>
                </a:lnTo>
                <a:lnTo>
                  <a:pt x="1021700" y="51414"/>
                </a:lnTo>
                <a:lnTo>
                  <a:pt x="979899" y="36510"/>
                </a:lnTo>
                <a:lnTo>
                  <a:pt x="937350" y="24109"/>
                </a:lnTo>
                <a:lnTo>
                  <a:pt x="894174" y="14232"/>
                </a:lnTo>
                <a:lnTo>
                  <a:pt x="850492" y="6906"/>
                </a:lnTo>
                <a:lnTo>
                  <a:pt x="806428" y="2154"/>
                </a:lnTo>
                <a:lnTo>
                  <a:pt x="762102" y="0"/>
                </a:lnTo>
                <a:close/>
              </a:path>
              <a:path w="1504315" h="821054">
                <a:moveTo>
                  <a:pt x="1458249" y="530903"/>
                </a:moveTo>
                <a:lnTo>
                  <a:pt x="750553" y="530903"/>
                </a:lnTo>
                <a:lnTo>
                  <a:pt x="766343" y="575497"/>
                </a:lnTo>
                <a:lnTo>
                  <a:pt x="784780" y="615324"/>
                </a:lnTo>
                <a:lnTo>
                  <a:pt x="805866" y="650635"/>
                </a:lnTo>
                <a:lnTo>
                  <a:pt x="829600" y="681678"/>
                </a:lnTo>
                <a:lnTo>
                  <a:pt x="885017" y="731967"/>
                </a:lnTo>
                <a:lnTo>
                  <a:pt x="951035" y="768191"/>
                </a:lnTo>
                <a:lnTo>
                  <a:pt x="988021" y="781654"/>
                </a:lnTo>
                <a:lnTo>
                  <a:pt x="1027659" y="792352"/>
                </a:lnTo>
                <a:lnTo>
                  <a:pt x="1069949" y="800534"/>
                </a:lnTo>
                <a:lnTo>
                  <a:pt x="1114892" y="806452"/>
                </a:lnTo>
                <a:lnTo>
                  <a:pt x="1162489" y="810354"/>
                </a:lnTo>
                <a:lnTo>
                  <a:pt x="1212740" y="812491"/>
                </a:lnTo>
                <a:lnTo>
                  <a:pt x="1265646" y="813113"/>
                </a:lnTo>
                <a:lnTo>
                  <a:pt x="1321208" y="812471"/>
                </a:lnTo>
                <a:lnTo>
                  <a:pt x="1379425" y="810815"/>
                </a:lnTo>
                <a:lnTo>
                  <a:pt x="1503828" y="805460"/>
                </a:lnTo>
                <a:lnTo>
                  <a:pt x="1502841" y="781654"/>
                </a:lnTo>
                <a:lnTo>
                  <a:pt x="1501996" y="757596"/>
                </a:lnTo>
                <a:lnTo>
                  <a:pt x="1497650" y="704636"/>
                </a:lnTo>
                <a:lnTo>
                  <a:pt x="1489292" y="655741"/>
                </a:lnTo>
                <a:lnTo>
                  <a:pt x="1478528" y="605468"/>
                </a:lnTo>
                <a:lnTo>
                  <a:pt x="1465506" y="554850"/>
                </a:lnTo>
                <a:lnTo>
                  <a:pt x="1458249" y="530903"/>
                </a:lnTo>
                <a:close/>
              </a:path>
            </a:pathLst>
          </a:custGeom>
          <a:solidFill>
            <a:srgbClr val="0C1F4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086054" y="4896636"/>
            <a:ext cx="2680970" cy="2680970"/>
          </a:xfrm>
          <a:custGeom>
            <a:avLst/>
            <a:gdLst/>
            <a:ahLst/>
            <a:cxnLst/>
            <a:rect l="l" t="t" r="r" b="b"/>
            <a:pathLst>
              <a:path w="2680970" h="2680970">
                <a:moveTo>
                  <a:pt x="1340273" y="0"/>
                </a:moveTo>
                <a:lnTo>
                  <a:pt x="1292202" y="846"/>
                </a:lnTo>
                <a:lnTo>
                  <a:pt x="1244557" y="3365"/>
                </a:lnTo>
                <a:lnTo>
                  <a:pt x="1197365" y="7529"/>
                </a:lnTo>
                <a:lnTo>
                  <a:pt x="1150657" y="13309"/>
                </a:lnTo>
                <a:lnTo>
                  <a:pt x="1104459" y="20678"/>
                </a:lnTo>
                <a:lnTo>
                  <a:pt x="1058800" y="29606"/>
                </a:lnTo>
                <a:lnTo>
                  <a:pt x="1013708" y="40066"/>
                </a:lnTo>
                <a:lnTo>
                  <a:pt x="969213" y="52029"/>
                </a:lnTo>
                <a:lnTo>
                  <a:pt x="925341" y="65466"/>
                </a:lnTo>
                <a:lnTo>
                  <a:pt x="882123" y="80350"/>
                </a:lnTo>
                <a:lnTo>
                  <a:pt x="839585" y="96652"/>
                </a:lnTo>
                <a:lnTo>
                  <a:pt x="797756" y="114343"/>
                </a:lnTo>
                <a:lnTo>
                  <a:pt x="756665" y="133396"/>
                </a:lnTo>
                <a:lnTo>
                  <a:pt x="716340" y="153782"/>
                </a:lnTo>
                <a:lnTo>
                  <a:pt x="676809" y="175472"/>
                </a:lnTo>
                <a:lnTo>
                  <a:pt x="638101" y="198439"/>
                </a:lnTo>
                <a:lnTo>
                  <a:pt x="600243" y="222653"/>
                </a:lnTo>
                <a:lnTo>
                  <a:pt x="563265" y="248087"/>
                </a:lnTo>
                <a:lnTo>
                  <a:pt x="527195" y="274712"/>
                </a:lnTo>
                <a:lnTo>
                  <a:pt x="492061" y="302500"/>
                </a:lnTo>
                <a:lnTo>
                  <a:pt x="457891" y="331423"/>
                </a:lnTo>
                <a:lnTo>
                  <a:pt x="424714" y="361452"/>
                </a:lnTo>
                <a:lnTo>
                  <a:pt x="392558" y="392558"/>
                </a:lnTo>
                <a:lnTo>
                  <a:pt x="361452" y="424714"/>
                </a:lnTo>
                <a:lnTo>
                  <a:pt x="331423" y="457891"/>
                </a:lnTo>
                <a:lnTo>
                  <a:pt x="302500" y="492061"/>
                </a:lnTo>
                <a:lnTo>
                  <a:pt x="274712" y="527195"/>
                </a:lnTo>
                <a:lnTo>
                  <a:pt x="248087" y="563265"/>
                </a:lnTo>
                <a:lnTo>
                  <a:pt x="222653" y="600243"/>
                </a:lnTo>
                <a:lnTo>
                  <a:pt x="198439" y="638101"/>
                </a:lnTo>
                <a:lnTo>
                  <a:pt x="175472" y="676809"/>
                </a:lnTo>
                <a:lnTo>
                  <a:pt x="153782" y="716340"/>
                </a:lnTo>
                <a:lnTo>
                  <a:pt x="133396" y="756665"/>
                </a:lnTo>
                <a:lnTo>
                  <a:pt x="114343" y="797756"/>
                </a:lnTo>
                <a:lnTo>
                  <a:pt x="96652" y="839585"/>
                </a:lnTo>
                <a:lnTo>
                  <a:pt x="80350" y="882123"/>
                </a:lnTo>
                <a:lnTo>
                  <a:pt x="65466" y="925341"/>
                </a:lnTo>
                <a:lnTo>
                  <a:pt x="52029" y="969213"/>
                </a:lnTo>
                <a:lnTo>
                  <a:pt x="40066" y="1013708"/>
                </a:lnTo>
                <a:lnTo>
                  <a:pt x="29606" y="1058800"/>
                </a:lnTo>
                <a:lnTo>
                  <a:pt x="20678" y="1104459"/>
                </a:lnTo>
                <a:lnTo>
                  <a:pt x="13309" y="1150657"/>
                </a:lnTo>
                <a:lnTo>
                  <a:pt x="7529" y="1197365"/>
                </a:lnTo>
                <a:lnTo>
                  <a:pt x="3365" y="1244557"/>
                </a:lnTo>
                <a:lnTo>
                  <a:pt x="846" y="1292202"/>
                </a:lnTo>
                <a:lnTo>
                  <a:pt x="0" y="1340273"/>
                </a:lnTo>
                <a:lnTo>
                  <a:pt x="846" y="1388344"/>
                </a:lnTo>
                <a:lnTo>
                  <a:pt x="3365" y="1435989"/>
                </a:lnTo>
                <a:lnTo>
                  <a:pt x="7529" y="1483180"/>
                </a:lnTo>
                <a:lnTo>
                  <a:pt x="13309" y="1529889"/>
                </a:lnTo>
                <a:lnTo>
                  <a:pt x="20678" y="1576087"/>
                </a:lnTo>
                <a:lnTo>
                  <a:pt x="29606" y="1621746"/>
                </a:lnTo>
                <a:lnTo>
                  <a:pt x="40066" y="1666837"/>
                </a:lnTo>
                <a:lnTo>
                  <a:pt x="52029" y="1711333"/>
                </a:lnTo>
                <a:lnTo>
                  <a:pt x="65466" y="1755204"/>
                </a:lnTo>
                <a:lnTo>
                  <a:pt x="80350" y="1798423"/>
                </a:lnTo>
                <a:lnTo>
                  <a:pt x="96652" y="1840961"/>
                </a:lnTo>
                <a:lnTo>
                  <a:pt x="114343" y="1882790"/>
                </a:lnTo>
                <a:lnTo>
                  <a:pt x="133396" y="1923881"/>
                </a:lnTo>
                <a:lnTo>
                  <a:pt x="153782" y="1964206"/>
                </a:lnTo>
                <a:lnTo>
                  <a:pt x="175472" y="2003737"/>
                </a:lnTo>
                <a:lnTo>
                  <a:pt x="198439" y="2042445"/>
                </a:lnTo>
                <a:lnTo>
                  <a:pt x="222653" y="2080302"/>
                </a:lnTo>
                <a:lnTo>
                  <a:pt x="248087" y="2117280"/>
                </a:lnTo>
                <a:lnTo>
                  <a:pt x="274712" y="2153350"/>
                </a:lnTo>
                <a:lnTo>
                  <a:pt x="302500" y="2188485"/>
                </a:lnTo>
                <a:lnTo>
                  <a:pt x="331423" y="2222654"/>
                </a:lnTo>
                <a:lnTo>
                  <a:pt x="361452" y="2255831"/>
                </a:lnTo>
                <a:lnTo>
                  <a:pt x="392558" y="2287987"/>
                </a:lnTo>
                <a:lnTo>
                  <a:pt x="424714" y="2319094"/>
                </a:lnTo>
                <a:lnTo>
                  <a:pt x="457891" y="2349123"/>
                </a:lnTo>
                <a:lnTo>
                  <a:pt x="492061" y="2378045"/>
                </a:lnTo>
                <a:lnTo>
                  <a:pt x="527195" y="2405833"/>
                </a:lnTo>
                <a:lnTo>
                  <a:pt x="563265" y="2432459"/>
                </a:lnTo>
                <a:lnTo>
                  <a:pt x="600243" y="2457893"/>
                </a:lnTo>
                <a:lnTo>
                  <a:pt x="638101" y="2482107"/>
                </a:lnTo>
                <a:lnTo>
                  <a:pt x="676809" y="2505074"/>
                </a:lnTo>
                <a:lnTo>
                  <a:pt x="716340" y="2526764"/>
                </a:lnTo>
                <a:lnTo>
                  <a:pt x="756665" y="2547150"/>
                </a:lnTo>
                <a:lnTo>
                  <a:pt x="797756" y="2566202"/>
                </a:lnTo>
                <a:lnTo>
                  <a:pt x="839585" y="2583894"/>
                </a:lnTo>
                <a:lnTo>
                  <a:pt x="882123" y="2600196"/>
                </a:lnTo>
                <a:lnTo>
                  <a:pt x="925341" y="2615080"/>
                </a:lnTo>
                <a:lnTo>
                  <a:pt x="969213" y="2628517"/>
                </a:lnTo>
                <a:lnTo>
                  <a:pt x="1013708" y="2640480"/>
                </a:lnTo>
                <a:lnTo>
                  <a:pt x="1058800" y="2650940"/>
                </a:lnTo>
                <a:lnTo>
                  <a:pt x="1104459" y="2659868"/>
                </a:lnTo>
                <a:lnTo>
                  <a:pt x="1150657" y="2667236"/>
                </a:lnTo>
                <a:lnTo>
                  <a:pt x="1197365" y="2673017"/>
                </a:lnTo>
                <a:lnTo>
                  <a:pt x="1244557" y="2677181"/>
                </a:lnTo>
                <a:lnTo>
                  <a:pt x="1292202" y="2679700"/>
                </a:lnTo>
                <a:lnTo>
                  <a:pt x="1340273" y="2680546"/>
                </a:lnTo>
                <a:lnTo>
                  <a:pt x="1388344" y="2679700"/>
                </a:lnTo>
                <a:lnTo>
                  <a:pt x="1435989" y="2677181"/>
                </a:lnTo>
                <a:lnTo>
                  <a:pt x="1483180" y="2673017"/>
                </a:lnTo>
                <a:lnTo>
                  <a:pt x="1529889" y="2667236"/>
                </a:lnTo>
                <a:lnTo>
                  <a:pt x="1576087" y="2659868"/>
                </a:lnTo>
                <a:lnTo>
                  <a:pt x="1621746" y="2650940"/>
                </a:lnTo>
                <a:lnTo>
                  <a:pt x="1666837" y="2640480"/>
                </a:lnTo>
                <a:lnTo>
                  <a:pt x="1711333" y="2628517"/>
                </a:lnTo>
                <a:lnTo>
                  <a:pt x="1755204" y="2615080"/>
                </a:lnTo>
                <a:lnTo>
                  <a:pt x="1798423" y="2600196"/>
                </a:lnTo>
                <a:lnTo>
                  <a:pt x="1840961" y="2583894"/>
                </a:lnTo>
                <a:lnTo>
                  <a:pt x="1882790" y="2566202"/>
                </a:lnTo>
                <a:lnTo>
                  <a:pt x="1923881" y="2547150"/>
                </a:lnTo>
                <a:lnTo>
                  <a:pt x="1964206" y="2526764"/>
                </a:lnTo>
                <a:lnTo>
                  <a:pt x="2003737" y="2505074"/>
                </a:lnTo>
                <a:lnTo>
                  <a:pt x="2042445" y="2482107"/>
                </a:lnTo>
                <a:lnTo>
                  <a:pt x="2080302" y="2457893"/>
                </a:lnTo>
                <a:lnTo>
                  <a:pt x="2117280" y="2432459"/>
                </a:lnTo>
                <a:lnTo>
                  <a:pt x="2153350" y="2405833"/>
                </a:lnTo>
                <a:lnTo>
                  <a:pt x="2188485" y="2378045"/>
                </a:lnTo>
                <a:lnTo>
                  <a:pt x="2222654" y="2349123"/>
                </a:lnTo>
                <a:lnTo>
                  <a:pt x="2255831" y="2319094"/>
                </a:lnTo>
                <a:lnTo>
                  <a:pt x="2287987" y="2287987"/>
                </a:lnTo>
                <a:lnTo>
                  <a:pt x="2319094" y="2255831"/>
                </a:lnTo>
                <a:lnTo>
                  <a:pt x="2349123" y="2222654"/>
                </a:lnTo>
                <a:lnTo>
                  <a:pt x="2378045" y="2188485"/>
                </a:lnTo>
                <a:lnTo>
                  <a:pt x="2405833" y="2153350"/>
                </a:lnTo>
                <a:lnTo>
                  <a:pt x="2432459" y="2117280"/>
                </a:lnTo>
                <a:lnTo>
                  <a:pt x="2457893" y="2080302"/>
                </a:lnTo>
                <a:lnTo>
                  <a:pt x="2482107" y="2042445"/>
                </a:lnTo>
                <a:lnTo>
                  <a:pt x="2505074" y="2003737"/>
                </a:lnTo>
                <a:lnTo>
                  <a:pt x="2526764" y="1964206"/>
                </a:lnTo>
                <a:lnTo>
                  <a:pt x="2547150" y="1923881"/>
                </a:lnTo>
                <a:lnTo>
                  <a:pt x="2566202" y="1882790"/>
                </a:lnTo>
                <a:lnTo>
                  <a:pt x="2583894" y="1840961"/>
                </a:lnTo>
                <a:lnTo>
                  <a:pt x="2600196" y="1798423"/>
                </a:lnTo>
                <a:lnTo>
                  <a:pt x="2615080" y="1755204"/>
                </a:lnTo>
                <a:lnTo>
                  <a:pt x="2628517" y="1711333"/>
                </a:lnTo>
                <a:lnTo>
                  <a:pt x="2640480" y="1666837"/>
                </a:lnTo>
                <a:lnTo>
                  <a:pt x="2650940" y="1621746"/>
                </a:lnTo>
                <a:lnTo>
                  <a:pt x="2659868" y="1576087"/>
                </a:lnTo>
                <a:lnTo>
                  <a:pt x="2667236" y="1529889"/>
                </a:lnTo>
                <a:lnTo>
                  <a:pt x="2673017" y="1483180"/>
                </a:lnTo>
                <a:lnTo>
                  <a:pt x="2677181" y="1435989"/>
                </a:lnTo>
                <a:lnTo>
                  <a:pt x="2679700" y="1388344"/>
                </a:lnTo>
                <a:lnTo>
                  <a:pt x="2680546" y="1340273"/>
                </a:lnTo>
                <a:lnTo>
                  <a:pt x="2679700" y="1292202"/>
                </a:lnTo>
                <a:lnTo>
                  <a:pt x="2677181" y="1244557"/>
                </a:lnTo>
                <a:lnTo>
                  <a:pt x="2673017" y="1197365"/>
                </a:lnTo>
                <a:lnTo>
                  <a:pt x="2667236" y="1150657"/>
                </a:lnTo>
                <a:lnTo>
                  <a:pt x="2659868" y="1104459"/>
                </a:lnTo>
                <a:lnTo>
                  <a:pt x="2650940" y="1058800"/>
                </a:lnTo>
                <a:lnTo>
                  <a:pt x="2640480" y="1013708"/>
                </a:lnTo>
                <a:lnTo>
                  <a:pt x="2628517" y="969213"/>
                </a:lnTo>
                <a:lnTo>
                  <a:pt x="2615080" y="925341"/>
                </a:lnTo>
                <a:lnTo>
                  <a:pt x="2600196" y="882123"/>
                </a:lnTo>
                <a:lnTo>
                  <a:pt x="2583894" y="839585"/>
                </a:lnTo>
                <a:lnTo>
                  <a:pt x="2566202" y="797756"/>
                </a:lnTo>
                <a:lnTo>
                  <a:pt x="2547150" y="756665"/>
                </a:lnTo>
                <a:lnTo>
                  <a:pt x="2526764" y="716340"/>
                </a:lnTo>
                <a:lnTo>
                  <a:pt x="2505074" y="676809"/>
                </a:lnTo>
                <a:lnTo>
                  <a:pt x="2482107" y="638101"/>
                </a:lnTo>
                <a:lnTo>
                  <a:pt x="2457893" y="600243"/>
                </a:lnTo>
                <a:lnTo>
                  <a:pt x="2432459" y="563265"/>
                </a:lnTo>
                <a:lnTo>
                  <a:pt x="2405833" y="527195"/>
                </a:lnTo>
                <a:lnTo>
                  <a:pt x="2378045" y="492061"/>
                </a:lnTo>
                <a:lnTo>
                  <a:pt x="2349123" y="457891"/>
                </a:lnTo>
                <a:lnTo>
                  <a:pt x="2319094" y="424714"/>
                </a:lnTo>
                <a:lnTo>
                  <a:pt x="2287987" y="392558"/>
                </a:lnTo>
                <a:lnTo>
                  <a:pt x="2255831" y="361452"/>
                </a:lnTo>
                <a:lnTo>
                  <a:pt x="2222654" y="331423"/>
                </a:lnTo>
                <a:lnTo>
                  <a:pt x="2188485" y="302500"/>
                </a:lnTo>
                <a:lnTo>
                  <a:pt x="2153350" y="274712"/>
                </a:lnTo>
                <a:lnTo>
                  <a:pt x="2117280" y="248087"/>
                </a:lnTo>
                <a:lnTo>
                  <a:pt x="2080302" y="222653"/>
                </a:lnTo>
                <a:lnTo>
                  <a:pt x="2042445" y="198439"/>
                </a:lnTo>
                <a:lnTo>
                  <a:pt x="2003737" y="175472"/>
                </a:lnTo>
                <a:lnTo>
                  <a:pt x="1964206" y="153782"/>
                </a:lnTo>
                <a:lnTo>
                  <a:pt x="1923881" y="133396"/>
                </a:lnTo>
                <a:lnTo>
                  <a:pt x="1882790" y="114343"/>
                </a:lnTo>
                <a:lnTo>
                  <a:pt x="1840961" y="96652"/>
                </a:lnTo>
                <a:lnTo>
                  <a:pt x="1798423" y="80350"/>
                </a:lnTo>
                <a:lnTo>
                  <a:pt x="1755204" y="65466"/>
                </a:lnTo>
                <a:lnTo>
                  <a:pt x="1711333" y="52029"/>
                </a:lnTo>
                <a:lnTo>
                  <a:pt x="1666837" y="40066"/>
                </a:lnTo>
                <a:lnTo>
                  <a:pt x="1621746" y="29606"/>
                </a:lnTo>
                <a:lnTo>
                  <a:pt x="1576087" y="20678"/>
                </a:lnTo>
                <a:lnTo>
                  <a:pt x="1529889" y="13309"/>
                </a:lnTo>
                <a:lnTo>
                  <a:pt x="1483180" y="7529"/>
                </a:lnTo>
                <a:lnTo>
                  <a:pt x="1435989" y="3365"/>
                </a:lnTo>
                <a:lnTo>
                  <a:pt x="1388344" y="846"/>
                </a:lnTo>
                <a:lnTo>
                  <a:pt x="1340273" y="0"/>
                </a:lnTo>
                <a:close/>
              </a:path>
            </a:pathLst>
          </a:custGeom>
          <a:solidFill>
            <a:srgbClr val="34456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630372" y="6888564"/>
            <a:ext cx="1591909" cy="68861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014663" y="6888564"/>
            <a:ext cx="412115" cy="394970"/>
          </a:xfrm>
          <a:custGeom>
            <a:avLst/>
            <a:gdLst/>
            <a:ahLst/>
            <a:cxnLst/>
            <a:rect l="l" t="t" r="r" b="b"/>
            <a:pathLst>
              <a:path w="412114" h="394970">
                <a:moveTo>
                  <a:pt x="411643" y="0"/>
                </a:moveTo>
                <a:lnTo>
                  <a:pt x="197650" y="0"/>
                </a:lnTo>
                <a:lnTo>
                  <a:pt x="146976" y="2074"/>
                </a:lnTo>
                <a:lnTo>
                  <a:pt x="97448" y="8190"/>
                </a:lnTo>
                <a:lnTo>
                  <a:pt x="49230" y="18184"/>
                </a:lnTo>
                <a:lnTo>
                  <a:pt x="2484" y="31891"/>
                </a:lnTo>
                <a:lnTo>
                  <a:pt x="0" y="32842"/>
                </a:lnTo>
                <a:lnTo>
                  <a:pt x="7244" y="74310"/>
                </a:lnTo>
                <a:lnTo>
                  <a:pt x="20489" y="119157"/>
                </a:lnTo>
                <a:lnTo>
                  <a:pt x="38491" y="161739"/>
                </a:lnTo>
                <a:lnTo>
                  <a:pt x="60941" y="201745"/>
                </a:lnTo>
                <a:lnTo>
                  <a:pt x="87524" y="238862"/>
                </a:lnTo>
                <a:lnTo>
                  <a:pt x="117931" y="272780"/>
                </a:lnTo>
                <a:lnTo>
                  <a:pt x="151849" y="303187"/>
                </a:lnTo>
                <a:lnTo>
                  <a:pt x="188967" y="329771"/>
                </a:lnTo>
                <a:lnTo>
                  <a:pt x="228972" y="352220"/>
                </a:lnTo>
                <a:lnTo>
                  <a:pt x="271554" y="370223"/>
                </a:lnTo>
                <a:lnTo>
                  <a:pt x="316401" y="383468"/>
                </a:lnTo>
                <a:lnTo>
                  <a:pt x="363201" y="391643"/>
                </a:lnTo>
                <a:lnTo>
                  <a:pt x="411643" y="394438"/>
                </a:lnTo>
                <a:lnTo>
                  <a:pt x="411643" y="0"/>
                </a:lnTo>
                <a:close/>
              </a:path>
            </a:pathLst>
          </a:custGeom>
          <a:solidFill>
            <a:srgbClr val="FF99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887621" y="7271704"/>
            <a:ext cx="92719" cy="9273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038360" y="7271704"/>
            <a:ext cx="92709" cy="9273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6900899" y="5858805"/>
            <a:ext cx="419118" cy="41910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532637" y="5858805"/>
            <a:ext cx="419118" cy="41910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6206418" y="6597495"/>
            <a:ext cx="439819" cy="68679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6206418" y="6597495"/>
            <a:ext cx="440055" cy="295910"/>
          </a:xfrm>
          <a:custGeom>
            <a:avLst/>
            <a:gdLst/>
            <a:ahLst/>
            <a:cxnLst/>
            <a:rect l="l" t="t" r="r" b="b"/>
            <a:pathLst>
              <a:path w="440054" h="295909">
                <a:moveTo>
                  <a:pt x="439819" y="0"/>
                </a:moveTo>
                <a:lnTo>
                  <a:pt x="0" y="0"/>
                </a:lnTo>
                <a:lnTo>
                  <a:pt x="0" y="75568"/>
                </a:lnTo>
                <a:lnTo>
                  <a:pt x="4467" y="119887"/>
                </a:lnTo>
                <a:lnTo>
                  <a:pt x="17281" y="161166"/>
                </a:lnTo>
                <a:lnTo>
                  <a:pt x="37557" y="198521"/>
                </a:lnTo>
                <a:lnTo>
                  <a:pt x="64410" y="231067"/>
                </a:lnTo>
                <a:lnTo>
                  <a:pt x="96956" y="257920"/>
                </a:lnTo>
                <a:lnTo>
                  <a:pt x="134311" y="278196"/>
                </a:lnTo>
                <a:lnTo>
                  <a:pt x="175590" y="291010"/>
                </a:lnTo>
                <a:lnTo>
                  <a:pt x="219909" y="295477"/>
                </a:lnTo>
                <a:lnTo>
                  <a:pt x="264228" y="291010"/>
                </a:lnTo>
                <a:lnTo>
                  <a:pt x="305507" y="278196"/>
                </a:lnTo>
                <a:lnTo>
                  <a:pt x="342862" y="257920"/>
                </a:lnTo>
                <a:lnTo>
                  <a:pt x="375408" y="231067"/>
                </a:lnTo>
                <a:lnTo>
                  <a:pt x="402261" y="198521"/>
                </a:lnTo>
                <a:lnTo>
                  <a:pt x="422537" y="161166"/>
                </a:lnTo>
                <a:lnTo>
                  <a:pt x="435351" y="119887"/>
                </a:lnTo>
                <a:lnTo>
                  <a:pt x="439819" y="75568"/>
                </a:lnTo>
                <a:lnTo>
                  <a:pt x="439819" y="0"/>
                </a:lnTo>
                <a:close/>
              </a:path>
            </a:pathLst>
          </a:custGeom>
          <a:solidFill>
            <a:srgbClr val="FF8B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6208663" y="6597495"/>
            <a:ext cx="435609" cy="198120"/>
          </a:xfrm>
          <a:custGeom>
            <a:avLst/>
            <a:gdLst/>
            <a:ahLst/>
            <a:cxnLst/>
            <a:rect l="l" t="t" r="r" b="b"/>
            <a:pathLst>
              <a:path w="435609" h="198120">
                <a:moveTo>
                  <a:pt x="435328" y="0"/>
                </a:moveTo>
                <a:lnTo>
                  <a:pt x="0" y="0"/>
                </a:lnTo>
                <a:lnTo>
                  <a:pt x="2222" y="22047"/>
                </a:lnTo>
                <a:lnTo>
                  <a:pt x="15036" y="63326"/>
                </a:lnTo>
                <a:lnTo>
                  <a:pt x="35312" y="100681"/>
                </a:lnTo>
                <a:lnTo>
                  <a:pt x="62165" y="133227"/>
                </a:lnTo>
                <a:lnTo>
                  <a:pt x="94711" y="160080"/>
                </a:lnTo>
                <a:lnTo>
                  <a:pt x="132065" y="180356"/>
                </a:lnTo>
                <a:lnTo>
                  <a:pt x="173345" y="193170"/>
                </a:lnTo>
                <a:lnTo>
                  <a:pt x="217664" y="197637"/>
                </a:lnTo>
                <a:lnTo>
                  <a:pt x="261983" y="193170"/>
                </a:lnTo>
                <a:lnTo>
                  <a:pt x="303262" y="180356"/>
                </a:lnTo>
                <a:lnTo>
                  <a:pt x="340617" y="160080"/>
                </a:lnTo>
                <a:lnTo>
                  <a:pt x="373163" y="133227"/>
                </a:lnTo>
                <a:lnTo>
                  <a:pt x="400016" y="100681"/>
                </a:lnTo>
                <a:lnTo>
                  <a:pt x="420292" y="63326"/>
                </a:lnTo>
                <a:lnTo>
                  <a:pt x="433106" y="22047"/>
                </a:lnTo>
                <a:lnTo>
                  <a:pt x="435328" y="0"/>
                </a:lnTo>
                <a:close/>
              </a:path>
            </a:pathLst>
          </a:custGeom>
          <a:solidFill>
            <a:srgbClr val="FF8B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731511" y="5176062"/>
            <a:ext cx="1389643" cy="156484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6171391" y="5176062"/>
            <a:ext cx="335280" cy="319405"/>
          </a:xfrm>
          <a:custGeom>
            <a:avLst/>
            <a:gdLst/>
            <a:ahLst/>
            <a:cxnLst/>
            <a:rect l="l" t="t" r="r" b="b"/>
            <a:pathLst>
              <a:path w="335279" h="319404">
                <a:moveTo>
                  <a:pt x="258025" y="0"/>
                </a:moveTo>
                <a:lnTo>
                  <a:pt x="254936" y="0"/>
                </a:lnTo>
                <a:lnTo>
                  <a:pt x="207368" y="1607"/>
                </a:lnTo>
                <a:lnTo>
                  <a:pt x="160660" y="6352"/>
                </a:lnTo>
                <a:lnTo>
                  <a:pt x="114915" y="14129"/>
                </a:lnTo>
                <a:lnTo>
                  <a:pt x="70237" y="24835"/>
                </a:lnTo>
                <a:lnTo>
                  <a:pt x="26729" y="38367"/>
                </a:lnTo>
                <a:lnTo>
                  <a:pt x="0" y="48655"/>
                </a:lnTo>
                <a:lnTo>
                  <a:pt x="81035" y="213606"/>
                </a:lnTo>
                <a:lnTo>
                  <a:pt x="110595" y="258814"/>
                </a:lnTo>
                <a:lnTo>
                  <a:pt x="147622" y="292497"/>
                </a:lnTo>
                <a:lnTo>
                  <a:pt x="188968" y="313088"/>
                </a:lnTo>
                <a:lnTo>
                  <a:pt x="231488" y="319023"/>
                </a:lnTo>
                <a:lnTo>
                  <a:pt x="272035" y="308734"/>
                </a:lnTo>
                <a:lnTo>
                  <a:pt x="304957" y="282925"/>
                </a:lnTo>
                <a:lnTo>
                  <a:pt x="326244" y="245643"/>
                </a:lnTo>
                <a:lnTo>
                  <a:pt x="335214" y="200332"/>
                </a:lnTo>
                <a:lnTo>
                  <a:pt x="331183" y="150439"/>
                </a:lnTo>
                <a:lnTo>
                  <a:pt x="313468" y="99410"/>
                </a:lnTo>
                <a:lnTo>
                  <a:pt x="264667" y="86"/>
                </a:lnTo>
                <a:lnTo>
                  <a:pt x="264161" y="62"/>
                </a:lnTo>
                <a:lnTo>
                  <a:pt x="258025" y="0"/>
                </a:lnTo>
                <a:close/>
              </a:path>
            </a:pathLst>
          </a:custGeom>
          <a:solidFill>
            <a:srgbClr val="FFAB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6693366" y="5900113"/>
            <a:ext cx="113336" cy="11334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6045951" y="5897569"/>
            <a:ext cx="113336" cy="113347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5962017" y="5813299"/>
            <a:ext cx="281305" cy="141605"/>
          </a:xfrm>
          <a:custGeom>
            <a:avLst/>
            <a:gdLst/>
            <a:ahLst/>
            <a:cxnLst/>
            <a:rect l="l" t="t" r="r" b="b"/>
            <a:pathLst>
              <a:path w="281304" h="141604">
                <a:moveTo>
                  <a:pt x="0" y="140623"/>
                </a:moveTo>
                <a:lnTo>
                  <a:pt x="7269" y="96092"/>
                </a:lnTo>
                <a:lnTo>
                  <a:pt x="27315" y="57448"/>
                </a:lnTo>
                <a:lnTo>
                  <a:pt x="57819" y="27009"/>
                </a:lnTo>
                <a:lnTo>
                  <a:pt x="96460" y="7087"/>
                </a:lnTo>
                <a:lnTo>
                  <a:pt x="140917" y="0"/>
                </a:lnTo>
                <a:lnTo>
                  <a:pt x="185337" y="7286"/>
                </a:lnTo>
                <a:lnTo>
                  <a:pt x="223887" y="27383"/>
                </a:lnTo>
                <a:lnTo>
                  <a:pt x="254255" y="57962"/>
                </a:lnTo>
                <a:lnTo>
                  <a:pt x="274128" y="96697"/>
                </a:lnTo>
                <a:lnTo>
                  <a:pt x="281195" y="141262"/>
                </a:lnTo>
              </a:path>
            </a:pathLst>
          </a:custGeom>
          <a:ln w="31412">
            <a:solidFill>
              <a:srgbClr val="FFAB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6609432" y="5813299"/>
            <a:ext cx="281305" cy="141605"/>
          </a:xfrm>
          <a:custGeom>
            <a:avLst/>
            <a:gdLst/>
            <a:ahLst/>
            <a:cxnLst/>
            <a:rect l="l" t="t" r="r" b="b"/>
            <a:pathLst>
              <a:path w="281304" h="141604">
                <a:moveTo>
                  <a:pt x="0" y="140623"/>
                </a:moveTo>
                <a:lnTo>
                  <a:pt x="7269" y="96092"/>
                </a:lnTo>
                <a:lnTo>
                  <a:pt x="27315" y="57448"/>
                </a:lnTo>
                <a:lnTo>
                  <a:pt x="57819" y="27009"/>
                </a:lnTo>
                <a:lnTo>
                  <a:pt x="96460" y="7087"/>
                </a:lnTo>
                <a:lnTo>
                  <a:pt x="140917" y="0"/>
                </a:lnTo>
                <a:lnTo>
                  <a:pt x="185337" y="7286"/>
                </a:lnTo>
                <a:lnTo>
                  <a:pt x="223887" y="27383"/>
                </a:lnTo>
                <a:lnTo>
                  <a:pt x="254255" y="57962"/>
                </a:lnTo>
                <a:lnTo>
                  <a:pt x="274128" y="96697"/>
                </a:lnTo>
                <a:lnTo>
                  <a:pt x="281195" y="141262"/>
                </a:lnTo>
              </a:path>
            </a:pathLst>
          </a:custGeom>
          <a:ln w="31412">
            <a:solidFill>
              <a:srgbClr val="FFAB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6296834" y="5076997"/>
            <a:ext cx="259079" cy="419100"/>
          </a:xfrm>
          <a:custGeom>
            <a:avLst/>
            <a:gdLst/>
            <a:ahLst/>
            <a:cxnLst/>
            <a:rect l="l" t="t" r="r" b="b"/>
            <a:pathLst>
              <a:path w="259079" h="419100">
                <a:moveTo>
                  <a:pt x="198287" y="0"/>
                </a:moveTo>
                <a:lnTo>
                  <a:pt x="60689" y="0"/>
                </a:lnTo>
                <a:lnTo>
                  <a:pt x="37066" y="4769"/>
                </a:lnTo>
                <a:lnTo>
                  <a:pt x="17775" y="17775"/>
                </a:lnTo>
                <a:lnTo>
                  <a:pt x="4769" y="37066"/>
                </a:lnTo>
                <a:lnTo>
                  <a:pt x="0" y="60689"/>
                </a:lnTo>
                <a:lnTo>
                  <a:pt x="0" y="249175"/>
                </a:lnTo>
                <a:lnTo>
                  <a:pt x="6600" y="302785"/>
                </a:lnTo>
                <a:lnTo>
                  <a:pt x="24981" y="349344"/>
                </a:lnTo>
                <a:lnTo>
                  <a:pt x="53009" y="386058"/>
                </a:lnTo>
                <a:lnTo>
                  <a:pt x="88554" y="410136"/>
                </a:lnTo>
                <a:lnTo>
                  <a:pt x="129482" y="418783"/>
                </a:lnTo>
                <a:lnTo>
                  <a:pt x="170412" y="410136"/>
                </a:lnTo>
                <a:lnTo>
                  <a:pt x="205959" y="386058"/>
                </a:lnTo>
                <a:lnTo>
                  <a:pt x="233991" y="349344"/>
                </a:lnTo>
                <a:lnTo>
                  <a:pt x="252374" y="302785"/>
                </a:lnTo>
                <a:lnTo>
                  <a:pt x="258976" y="249175"/>
                </a:lnTo>
                <a:lnTo>
                  <a:pt x="258976" y="60689"/>
                </a:lnTo>
                <a:lnTo>
                  <a:pt x="254208" y="37066"/>
                </a:lnTo>
                <a:lnTo>
                  <a:pt x="241204" y="17775"/>
                </a:lnTo>
                <a:lnTo>
                  <a:pt x="221914" y="4769"/>
                </a:lnTo>
                <a:lnTo>
                  <a:pt x="198287" y="0"/>
                </a:lnTo>
                <a:close/>
              </a:path>
            </a:pathLst>
          </a:custGeom>
          <a:solidFill>
            <a:srgbClr val="FF8B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382548" y="6065197"/>
            <a:ext cx="301625" cy="0"/>
          </a:xfrm>
          <a:custGeom>
            <a:avLst/>
            <a:gdLst/>
            <a:ahLst/>
            <a:cxnLst/>
            <a:rect l="l" t="t" r="r" b="b"/>
            <a:pathLst>
              <a:path w="301625">
                <a:moveTo>
                  <a:pt x="301195" y="0"/>
                </a:moveTo>
                <a:lnTo>
                  <a:pt x="0" y="0"/>
                </a:lnTo>
              </a:path>
            </a:pathLst>
          </a:custGeom>
          <a:ln w="31412">
            <a:solidFill>
              <a:srgbClr val="FFAB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7171038" y="6065197"/>
            <a:ext cx="301625" cy="0"/>
          </a:xfrm>
          <a:custGeom>
            <a:avLst/>
            <a:gdLst/>
            <a:ahLst/>
            <a:cxnLst/>
            <a:rect l="l" t="t" r="r" b="b"/>
            <a:pathLst>
              <a:path w="301625">
                <a:moveTo>
                  <a:pt x="301184" y="0"/>
                </a:moveTo>
                <a:lnTo>
                  <a:pt x="0" y="0"/>
                </a:lnTo>
              </a:path>
            </a:pathLst>
          </a:custGeom>
          <a:ln w="31412">
            <a:solidFill>
              <a:srgbClr val="FFAB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5332235" y="6014874"/>
            <a:ext cx="100635" cy="100646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7421909" y="6014874"/>
            <a:ext cx="100635" cy="100646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6221623" y="6370503"/>
            <a:ext cx="409575" cy="129539"/>
          </a:xfrm>
          <a:custGeom>
            <a:avLst/>
            <a:gdLst/>
            <a:ahLst/>
            <a:cxnLst/>
            <a:rect l="l" t="t" r="r" b="b"/>
            <a:pathLst>
              <a:path w="409575" h="129539">
                <a:moveTo>
                  <a:pt x="49233" y="0"/>
                </a:moveTo>
                <a:lnTo>
                  <a:pt x="31127" y="4544"/>
                </a:lnTo>
                <a:lnTo>
                  <a:pt x="15697" y="15185"/>
                </a:lnTo>
                <a:lnTo>
                  <a:pt x="4689" y="31029"/>
                </a:lnTo>
                <a:lnTo>
                  <a:pt x="0" y="52481"/>
                </a:lnTo>
                <a:lnTo>
                  <a:pt x="4184" y="73219"/>
                </a:lnTo>
                <a:lnTo>
                  <a:pt x="34950" y="101697"/>
                </a:lnTo>
                <a:lnTo>
                  <a:pt x="76488" y="113608"/>
                </a:lnTo>
                <a:lnTo>
                  <a:pt x="118852" y="122203"/>
                </a:lnTo>
                <a:lnTo>
                  <a:pt x="161716" y="127411"/>
                </a:lnTo>
                <a:lnTo>
                  <a:pt x="204756" y="129162"/>
                </a:lnTo>
                <a:lnTo>
                  <a:pt x="206777" y="129162"/>
                </a:lnTo>
                <a:lnTo>
                  <a:pt x="248821" y="127324"/>
                </a:lnTo>
                <a:lnTo>
                  <a:pt x="290712" y="122182"/>
                </a:lnTo>
                <a:lnTo>
                  <a:pt x="332131" y="113803"/>
                </a:lnTo>
                <a:lnTo>
                  <a:pt x="372762" y="102252"/>
                </a:lnTo>
                <a:lnTo>
                  <a:pt x="404749" y="73681"/>
                </a:lnTo>
                <a:lnTo>
                  <a:pt x="409363" y="52802"/>
                </a:lnTo>
                <a:lnTo>
                  <a:pt x="404719" y="30997"/>
                </a:lnTo>
                <a:lnTo>
                  <a:pt x="404468" y="30442"/>
                </a:lnTo>
                <a:lnTo>
                  <a:pt x="400269" y="24453"/>
                </a:lnTo>
                <a:lnTo>
                  <a:pt x="204746" y="24453"/>
                </a:lnTo>
                <a:lnTo>
                  <a:pt x="170157" y="23049"/>
                </a:lnTo>
                <a:lnTo>
                  <a:pt x="135706" y="18875"/>
                </a:lnTo>
                <a:lnTo>
                  <a:pt x="101583" y="11967"/>
                </a:lnTo>
                <a:lnTo>
                  <a:pt x="68268" y="2443"/>
                </a:lnTo>
                <a:lnTo>
                  <a:pt x="49233" y="0"/>
                </a:lnTo>
                <a:close/>
              </a:path>
              <a:path w="409575" h="129539">
                <a:moveTo>
                  <a:pt x="359808" y="20"/>
                </a:moveTo>
                <a:lnTo>
                  <a:pt x="340721" y="2579"/>
                </a:lnTo>
                <a:lnTo>
                  <a:pt x="307738" y="11987"/>
                </a:lnTo>
                <a:lnTo>
                  <a:pt x="274314" y="18778"/>
                </a:lnTo>
                <a:lnTo>
                  <a:pt x="240404" y="22958"/>
                </a:lnTo>
                <a:lnTo>
                  <a:pt x="206369" y="24453"/>
                </a:lnTo>
                <a:lnTo>
                  <a:pt x="400269" y="24453"/>
                </a:lnTo>
                <a:lnTo>
                  <a:pt x="393426" y="14690"/>
                </a:lnTo>
                <a:lnTo>
                  <a:pt x="377958" y="4303"/>
                </a:lnTo>
                <a:lnTo>
                  <a:pt x="359808" y="20"/>
                </a:lnTo>
                <a:close/>
              </a:path>
            </a:pathLst>
          </a:custGeom>
          <a:solidFill>
            <a:srgbClr val="FF8B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>
            <a:spLocks noGrp="1"/>
          </p:cNvSpPr>
          <p:nvPr>
            <p:ph type="title"/>
          </p:nvPr>
        </p:nvSpPr>
        <p:spPr>
          <a:xfrm>
            <a:off x="3589284" y="1495107"/>
            <a:ext cx="12931140" cy="10306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600" spc="-640" dirty="0">
                <a:solidFill>
                  <a:srgbClr val="253858"/>
                </a:solidFill>
              </a:rPr>
              <a:t>Hybrid </a:t>
            </a:r>
            <a:r>
              <a:rPr sz="6600" spc="-755" dirty="0">
                <a:solidFill>
                  <a:srgbClr val="253858"/>
                </a:solidFill>
              </a:rPr>
              <a:t>solutions </a:t>
            </a:r>
            <a:r>
              <a:rPr sz="6600" spc="-675" dirty="0">
                <a:solidFill>
                  <a:srgbClr val="253858"/>
                </a:solidFill>
              </a:rPr>
              <a:t>benefit</a:t>
            </a:r>
            <a:r>
              <a:rPr sz="6600" spc="-900" dirty="0">
                <a:solidFill>
                  <a:srgbClr val="253858"/>
                </a:solidFill>
              </a:rPr>
              <a:t> </a:t>
            </a:r>
            <a:r>
              <a:rPr sz="6600" spc="-810" dirty="0">
                <a:solidFill>
                  <a:srgbClr val="253858"/>
                </a:solidFill>
              </a:rPr>
              <a:t>everyone</a:t>
            </a:r>
            <a:endParaRPr sz="6600"/>
          </a:p>
        </p:txBody>
      </p:sp>
      <p:sp>
        <p:nvSpPr>
          <p:cNvPr id="48" name="object 48"/>
          <p:cNvSpPr/>
          <p:nvPr/>
        </p:nvSpPr>
        <p:spPr>
          <a:xfrm>
            <a:off x="9257006" y="5961022"/>
            <a:ext cx="1590675" cy="551815"/>
          </a:xfrm>
          <a:custGeom>
            <a:avLst/>
            <a:gdLst/>
            <a:ahLst/>
            <a:cxnLst/>
            <a:rect l="l" t="t" r="r" b="b"/>
            <a:pathLst>
              <a:path w="1590675" h="551815">
                <a:moveTo>
                  <a:pt x="1494079" y="0"/>
                </a:moveTo>
                <a:lnTo>
                  <a:pt x="96394" y="0"/>
                </a:lnTo>
                <a:lnTo>
                  <a:pt x="77809" y="73"/>
                </a:lnTo>
                <a:lnTo>
                  <a:pt x="39600" y="4701"/>
                </a:lnTo>
                <a:lnTo>
                  <a:pt x="4638" y="39674"/>
                </a:lnTo>
                <a:lnTo>
                  <a:pt x="0" y="77702"/>
                </a:lnTo>
                <a:lnTo>
                  <a:pt x="6" y="474077"/>
                </a:lnTo>
                <a:lnTo>
                  <a:pt x="4638" y="512110"/>
                </a:lnTo>
                <a:lnTo>
                  <a:pt x="39600" y="547072"/>
                </a:lnTo>
                <a:lnTo>
                  <a:pt x="77628" y="551710"/>
                </a:lnTo>
                <a:lnTo>
                  <a:pt x="95965" y="551784"/>
                </a:lnTo>
                <a:lnTo>
                  <a:pt x="1493660" y="551784"/>
                </a:lnTo>
                <a:lnTo>
                  <a:pt x="1539292" y="549796"/>
                </a:lnTo>
                <a:lnTo>
                  <a:pt x="1579790" y="523596"/>
                </a:lnTo>
                <a:lnTo>
                  <a:pt x="1590128" y="474077"/>
                </a:lnTo>
                <a:lnTo>
                  <a:pt x="1590122" y="77702"/>
                </a:lnTo>
                <a:lnTo>
                  <a:pt x="1585490" y="39674"/>
                </a:lnTo>
                <a:lnTo>
                  <a:pt x="1550517" y="4701"/>
                </a:lnTo>
                <a:lnTo>
                  <a:pt x="1527050" y="587"/>
                </a:lnTo>
                <a:lnTo>
                  <a:pt x="1512425" y="73"/>
                </a:lnTo>
                <a:lnTo>
                  <a:pt x="1494079" y="0"/>
                </a:lnTo>
                <a:close/>
              </a:path>
            </a:pathLst>
          </a:custGeom>
          <a:solidFill>
            <a:srgbClr val="0747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 txBox="1"/>
          <p:nvPr/>
        </p:nvSpPr>
        <p:spPr>
          <a:xfrm>
            <a:off x="9704281" y="6039471"/>
            <a:ext cx="70104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b="1" spc="-114" dirty="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endParaRPr sz="23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140581" y="4892128"/>
            <a:ext cx="2680970" cy="2687955"/>
          </a:xfrm>
          <a:custGeom>
            <a:avLst/>
            <a:gdLst/>
            <a:ahLst/>
            <a:cxnLst/>
            <a:rect l="l" t="t" r="r" b="b"/>
            <a:pathLst>
              <a:path w="2680970" h="2687954">
                <a:moveTo>
                  <a:pt x="1340273" y="0"/>
                </a:moveTo>
                <a:lnTo>
                  <a:pt x="1291575" y="899"/>
                </a:lnTo>
                <a:lnTo>
                  <a:pt x="1242929" y="3599"/>
                </a:lnTo>
                <a:lnTo>
                  <a:pt x="1194386" y="8098"/>
                </a:lnTo>
                <a:lnTo>
                  <a:pt x="1145998" y="14397"/>
                </a:lnTo>
                <a:lnTo>
                  <a:pt x="1097817" y="22495"/>
                </a:lnTo>
                <a:lnTo>
                  <a:pt x="1049895" y="32393"/>
                </a:lnTo>
                <a:lnTo>
                  <a:pt x="1002282" y="44091"/>
                </a:lnTo>
                <a:lnTo>
                  <a:pt x="955032" y="57589"/>
                </a:lnTo>
                <a:lnTo>
                  <a:pt x="908195" y="72886"/>
                </a:lnTo>
                <a:lnTo>
                  <a:pt x="861823" y="89982"/>
                </a:lnTo>
                <a:lnTo>
                  <a:pt x="815968" y="108879"/>
                </a:lnTo>
                <a:lnTo>
                  <a:pt x="770681" y="129575"/>
                </a:lnTo>
                <a:lnTo>
                  <a:pt x="726015" y="152070"/>
                </a:lnTo>
                <a:lnTo>
                  <a:pt x="682021" y="176366"/>
                </a:lnTo>
                <a:lnTo>
                  <a:pt x="615211" y="216085"/>
                </a:lnTo>
                <a:lnTo>
                  <a:pt x="573394" y="243516"/>
                </a:lnTo>
                <a:lnTo>
                  <a:pt x="532825" y="272385"/>
                </a:lnTo>
                <a:lnTo>
                  <a:pt x="493531" y="302646"/>
                </a:lnTo>
                <a:lnTo>
                  <a:pt x="455537" y="334254"/>
                </a:lnTo>
                <a:lnTo>
                  <a:pt x="418869" y="367165"/>
                </a:lnTo>
                <a:lnTo>
                  <a:pt x="383554" y="401334"/>
                </a:lnTo>
                <a:lnTo>
                  <a:pt x="349616" y="436716"/>
                </a:lnTo>
                <a:lnTo>
                  <a:pt x="317083" y="473266"/>
                </a:lnTo>
                <a:lnTo>
                  <a:pt x="285978" y="510940"/>
                </a:lnTo>
                <a:lnTo>
                  <a:pt x="256330" y="549693"/>
                </a:lnTo>
                <a:lnTo>
                  <a:pt x="228162" y="589480"/>
                </a:lnTo>
                <a:lnTo>
                  <a:pt x="201501" y="630257"/>
                </a:lnTo>
                <a:lnTo>
                  <a:pt x="176374" y="671978"/>
                </a:lnTo>
                <a:lnTo>
                  <a:pt x="152805" y="714599"/>
                </a:lnTo>
                <a:lnTo>
                  <a:pt x="130820" y="758075"/>
                </a:lnTo>
                <a:lnTo>
                  <a:pt x="110446" y="802361"/>
                </a:lnTo>
                <a:lnTo>
                  <a:pt x="91708" y="847413"/>
                </a:lnTo>
                <a:lnTo>
                  <a:pt x="74632" y="893186"/>
                </a:lnTo>
                <a:lnTo>
                  <a:pt x="59244" y="939635"/>
                </a:lnTo>
                <a:lnTo>
                  <a:pt x="45569" y="986715"/>
                </a:lnTo>
                <a:lnTo>
                  <a:pt x="33634" y="1034382"/>
                </a:lnTo>
                <a:lnTo>
                  <a:pt x="23465" y="1082591"/>
                </a:lnTo>
                <a:lnTo>
                  <a:pt x="15086" y="1131297"/>
                </a:lnTo>
                <a:lnTo>
                  <a:pt x="8524" y="1180455"/>
                </a:lnTo>
                <a:lnTo>
                  <a:pt x="3806" y="1230020"/>
                </a:lnTo>
                <a:lnTo>
                  <a:pt x="955" y="1279948"/>
                </a:lnTo>
                <a:lnTo>
                  <a:pt x="0" y="1330195"/>
                </a:lnTo>
                <a:lnTo>
                  <a:pt x="0" y="1357723"/>
                </a:lnTo>
                <a:lnTo>
                  <a:pt x="955" y="1407970"/>
                </a:lnTo>
                <a:lnTo>
                  <a:pt x="3806" y="1457899"/>
                </a:lnTo>
                <a:lnTo>
                  <a:pt x="8524" y="1507465"/>
                </a:lnTo>
                <a:lnTo>
                  <a:pt x="15086" y="1556623"/>
                </a:lnTo>
                <a:lnTo>
                  <a:pt x="23465" y="1605329"/>
                </a:lnTo>
                <a:lnTo>
                  <a:pt x="33634" y="1653538"/>
                </a:lnTo>
                <a:lnTo>
                  <a:pt x="45569" y="1701205"/>
                </a:lnTo>
                <a:lnTo>
                  <a:pt x="59244" y="1748285"/>
                </a:lnTo>
                <a:lnTo>
                  <a:pt x="74632" y="1794734"/>
                </a:lnTo>
                <a:lnTo>
                  <a:pt x="91708" y="1840506"/>
                </a:lnTo>
                <a:lnTo>
                  <a:pt x="110446" y="1885558"/>
                </a:lnTo>
                <a:lnTo>
                  <a:pt x="130820" y="1929844"/>
                </a:lnTo>
                <a:lnTo>
                  <a:pt x="152805" y="1973320"/>
                </a:lnTo>
                <a:lnTo>
                  <a:pt x="176374" y="2015941"/>
                </a:lnTo>
                <a:lnTo>
                  <a:pt x="201501" y="2057662"/>
                </a:lnTo>
                <a:lnTo>
                  <a:pt x="228162" y="2098438"/>
                </a:lnTo>
                <a:lnTo>
                  <a:pt x="256330" y="2138225"/>
                </a:lnTo>
                <a:lnTo>
                  <a:pt x="285978" y="2176978"/>
                </a:lnTo>
                <a:lnTo>
                  <a:pt x="317083" y="2214652"/>
                </a:lnTo>
                <a:lnTo>
                  <a:pt x="349616" y="2251203"/>
                </a:lnTo>
                <a:lnTo>
                  <a:pt x="383554" y="2286585"/>
                </a:lnTo>
                <a:lnTo>
                  <a:pt x="418869" y="2320754"/>
                </a:lnTo>
                <a:lnTo>
                  <a:pt x="455537" y="2353666"/>
                </a:lnTo>
                <a:lnTo>
                  <a:pt x="493531" y="2385275"/>
                </a:lnTo>
                <a:lnTo>
                  <a:pt x="532825" y="2415537"/>
                </a:lnTo>
                <a:lnTo>
                  <a:pt x="573394" y="2444407"/>
                </a:lnTo>
                <a:lnTo>
                  <a:pt x="615211" y="2471841"/>
                </a:lnTo>
                <a:lnTo>
                  <a:pt x="658252" y="2497793"/>
                </a:lnTo>
                <a:lnTo>
                  <a:pt x="726015" y="2535847"/>
                </a:lnTo>
                <a:lnTo>
                  <a:pt x="770681" y="2558342"/>
                </a:lnTo>
                <a:lnTo>
                  <a:pt x="815968" y="2579038"/>
                </a:lnTo>
                <a:lnTo>
                  <a:pt x="861823" y="2597935"/>
                </a:lnTo>
                <a:lnTo>
                  <a:pt x="908195" y="2615032"/>
                </a:lnTo>
                <a:lnTo>
                  <a:pt x="955032" y="2630329"/>
                </a:lnTo>
                <a:lnTo>
                  <a:pt x="1002282" y="2643826"/>
                </a:lnTo>
                <a:lnTo>
                  <a:pt x="1049895" y="2655524"/>
                </a:lnTo>
                <a:lnTo>
                  <a:pt x="1097817" y="2665422"/>
                </a:lnTo>
                <a:lnTo>
                  <a:pt x="1145998" y="2673520"/>
                </a:lnTo>
                <a:lnTo>
                  <a:pt x="1194386" y="2679819"/>
                </a:lnTo>
                <a:lnTo>
                  <a:pt x="1242929" y="2684318"/>
                </a:lnTo>
                <a:lnTo>
                  <a:pt x="1291575" y="2687018"/>
                </a:lnTo>
                <a:lnTo>
                  <a:pt x="1340273" y="2687918"/>
                </a:lnTo>
                <a:lnTo>
                  <a:pt x="1388971" y="2687018"/>
                </a:lnTo>
                <a:lnTo>
                  <a:pt x="1437617" y="2684318"/>
                </a:lnTo>
                <a:lnTo>
                  <a:pt x="1486160" y="2679819"/>
                </a:lnTo>
                <a:lnTo>
                  <a:pt x="1534547" y="2673520"/>
                </a:lnTo>
                <a:lnTo>
                  <a:pt x="1582728" y="2665422"/>
                </a:lnTo>
                <a:lnTo>
                  <a:pt x="1630651" y="2655524"/>
                </a:lnTo>
                <a:lnTo>
                  <a:pt x="1678263" y="2643826"/>
                </a:lnTo>
                <a:lnTo>
                  <a:pt x="1725514" y="2630329"/>
                </a:lnTo>
                <a:lnTo>
                  <a:pt x="1772351" y="2615032"/>
                </a:lnTo>
                <a:lnTo>
                  <a:pt x="1818723" y="2597935"/>
                </a:lnTo>
                <a:lnTo>
                  <a:pt x="1864578" y="2579038"/>
                </a:lnTo>
                <a:lnTo>
                  <a:pt x="1909864" y="2558342"/>
                </a:lnTo>
                <a:lnTo>
                  <a:pt x="1954531" y="2535847"/>
                </a:lnTo>
                <a:lnTo>
                  <a:pt x="1998525" y="2511551"/>
                </a:lnTo>
                <a:lnTo>
                  <a:pt x="2065333" y="2471841"/>
                </a:lnTo>
                <a:lnTo>
                  <a:pt x="2107149" y="2444407"/>
                </a:lnTo>
                <a:lnTo>
                  <a:pt x="2147717" y="2415537"/>
                </a:lnTo>
                <a:lnTo>
                  <a:pt x="2187011" y="2385275"/>
                </a:lnTo>
                <a:lnTo>
                  <a:pt x="2225006" y="2353666"/>
                </a:lnTo>
                <a:lnTo>
                  <a:pt x="2261674" y="2320754"/>
                </a:lnTo>
                <a:lnTo>
                  <a:pt x="2296991" y="2286585"/>
                </a:lnTo>
                <a:lnTo>
                  <a:pt x="2330930" y="2251203"/>
                </a:lnTo>
                <a:lnTo>
                  <a:pt x="2363466" y="2214652"/>
                </a:lnTo>
                <a:lnTo>
                  <a:pt x="2394573" y="2176978"/>
                </a:lnTo>
                <a:lnTo>
                  <a:pt x="2424225" y="2138225"/>
                </a:lnTo>
                <a:lnTo>
                  <a:pt x="2452395" y="2098438"/>
                </a:lnTo>
                <a:lnTo>
                  <a:pt x="2479059" y="2057662"/>
                </a:lnTo>
                <a:lnTo>
                  <a:pt x="2504190" y="2015941"/>
                </a:lnTo>
                <a:lnTo>
                  <a:pt x="2527763" y="1973320"/>
                </a:lnTo>
                <a:lnTo>
                  <a:pt x="2549751" y="1929844"/>
                </a:lnTo>
                <a:lnTo>
                  <a:pt x="2570128" y="1885558"/>
                </a:lnTo>
                <a:lnTo>
                  <a:pt x="2588870" y="1840506"/>
                </a:lnTo>
                <a:lnTo>
                  <a:pt x="2605949" y="1794734"/>
                </a:lnTo>
                <a:lnTo>
                  <a:pt x="2621340" y="1748285"/>
                </a:lnTo>
                <a:lnTo>
                  <a:pt x="2635017" y="1701205"/>
                </a:lnTo>
                <a:lnTo>
                  <a:pt x="2646955" y="1653538"/>
                </a:lnTo>
                <a:lnTo>
                  <a:pt x="2657127" y="1605329"/>
                </a:lnTo>
                <a:lnTo>
                  <a:pt x="2665508" y="1556623"/>
                </a:lnTo>
                <a:lnTo>
                  <a:pt x="2672071" y="1507465"/>
                </a:lnTo>
                <a:lnTo>
                  <a:pt x="2676791" y="1457899"/>
                </a:lnTo>
                <a:lnTo>
                  <a:pt x="2679642" y="1407970"/>
                </a:lnTo>
                <a:lnTo>
                  <a:pt x="2680599" y="1357723"/>
                </a:lnTo>
                <a:lnTo>
                  <a:pt x="2680599" y="1330195"/>
                </a:lnTo>
                <a:lnTo>
                  <a:pt x="2679642" y="1279948"/>
                </a:lnTo>
                <a:lnTo>
                  <a:pt x="2676791" y="1230020"/>
                </a:lnTo>
                <a:lnTo>
                  <a:pt x="2672071" y="1180455"/>
                </a:lnTo>
                <a:lnTo>
                  <a:pt x="2665508" y="1131297"/>
                </a:lnTo>
                <a:lnTo>
                  <a:pt x="2657127" y="1082591"/>
                </a:lnTo>
                <a:lnTo>
                  <a:pt x="2646955" y="1034382"/>
                </a:lnTo>
                <a:lnTo>
                  <a:pt x="2635017" y="986715"/>
                </a:lnTo>
                <a:lnTo>
                  <a:pt x="2621340" y="939635"/>
                </a:lnTo>
                <a:lnTo>
                  <a:pt x="2605949" y="893186"/>
                </a:lnTo>
                <a:lnTo>
                  <a:pt x="2588870" y="847413"/>
                </a:lnTo>
                <a:lnTo>
                  <a:pt x="2570128" y="802361"/>
                </a:lnTo>
                <a:lnTo>
                  <a:pt x="2549751" y="758075"/>
                </a:lnTo>
                <a:lnTo>
                  <a:pt x="2527763" y="714599"/>
                </a:lnTo>
                <a:lnTo>
                  <a:pt x="2504190" y="671978"/>
                </a:lnTo>
                <a:lnTo>
                  <a:pt x="2479059" y="630257"/>
                </a:lnTo>
                <a:lnTo>
                  <a:pt x="2452395" y="589480"/>
                </a:lnTo>
                <a:lnTo>
                  <a:pt x="2424225" y="549693"/>
                </a:lnTo>
                <a:lnTo>
                  <a:pt x="2394573" y="510940"/>
                </a:lnTo>
                <a:lnTo>
                  <a:pt x="2363466" y="473266"/>
                </a:lnTo>
                <a:lnTo>
                  <a:pt x="2330930" y="436716"/>
                </a:lnTo>
                <a:lnTo>
                  <a:pt x="2296991" y="401334"/>
                </a:lnTo>
                <a:lnTo>
                  <a:pt x="2261674" y="367165"/>
                </a:lnTo>
                <a:lnTo>
                  <a:pt x="2225006" y="334254"/>
                </a:lnTo>
                <a:lnTo>
                  <a:pt x="2187011" y="302646"/>
                </a:lnTo>
                <a:lnTo>
                  <a:pt x="2147717" y="272385"/>
                </a:lnTo>
                <a:lnTo>
                  <a:pt x="2107149" y="243516"/>
                </a:lnTo>
                <a:lnTo>
                  <a:pt x="2065333" y="216085"/>
                </a:lnTo>
                <a:lnTo>
                  <a:pt x="2022294" y="190135"/>
                </a:lnTo>
                <a:lnTo>
                  <a:pt x="1954531" y="152070"/>
                </a:lnTo>
                <a:lnTo>
                  <a:pt x="1909864" y="129575"/>
                </a:lnTo>
                <a:lnTo>
                  <a:pt x="1864578" y="108879"/>
                </a:lnTo>
                <a:lnTo>
                  <a:pt x="1818723" y="89982"/>
                </a:lnTo>
                <a:lnTo>
                  <a:pt x="1772351" y="72886"/>
                </a:lnTo>
                <a:lnTo>
                  <a:pt x="1725514" y="57589"/>
                </a:lnTo>
                <a:lnTo>
                  <a:pt x="1678263" y="44091"/>
                </a:lnTo>
                <a:lnTo>
                  <a:pt x="1630651" y="32393"/>
                </a:lnTo>
                <a:lnTo>
                  <a:pt x="1582728" y="22495"/>
                </a:lnTo>
                <a:lnTo>
                  <a:pt x="1534547" y="14397"/>
                </a:lnTo>
                <a:lnTo>
                  <a:pt x="1486160" y="8098"/>
                </a:lnTo>
                <a:lnTo>
                  <a:pt x="1437617" y="3599"/>
                </a:lnTo>
                <a:lnTo>
                  <a:pt x="1388971" y="899"/>
                </a:lnTo>
                <a:lnTo>
                  <a:pt x="1340273" y="0"/>
                </a:lnTo>
                <a:close/>
              </a:path>
            </a:pathLst>
          </a:custGeom>
          <a:solidFill>
            <a:srgbClr val="0065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0690219" y="7032225"/>
            <a:ext cx="1612265" cy="548005"/>
          </a:xfrm>
          <a:custGeom>
            <a:avLst/>
            <a:gdLst/>
            <a:ahLst/>
            <a:cxnLst/>
            <a:rect l="l" t="t" r="r" b="b"/>
            <a:pathLst>
              <a:path w="1612265" h="548004">
                <a:moveTo>
                  <a:pt x="822204" y="0"/>
                </a:moveTo>
                <a:lnTo>
                  <a:pt x="403683" y="21821"/>
                </a:lnTo>
                <a:lnTo>
                  <a:pt x="396039" y="24313"/>
                </a:lnTo>
                <a:lnTo>
                  <a:pt x="16784" y="275017"/>
                </a:lnTo>
                <a:lnTo>
                  <a:pt x="15423" y="275865"/>
                </a:lnTo>
                <a:lnTo>
                  <a:pt x="65573" y="331734"/>
                </a:lnTo>
                <a:lnTo>
                  <a:pt x="108613" y="357685"/>
                </a:lnTo>
                <a:lnTo>
                  <a:pt x="176377" y="395740"/>
                </a:lnTo>
                <a:lnTo>
                  <a:pt x="221043" y="418237"/>
                </a:lnTo>
                <a:lnTo>
                  <a:pt x="266329" y="438934"/>
                </a:lnTo>
                <a:lnTo>
                  <a:pt x="312185" y="457831"/>
                </a:lnTo>
                <a:lnTo>
                  <a:pt x="358556" y="474929"/>
                </a:lnTo>
                <a:lnTo>
                  <a:pt x="405394" y="490226"/>
                </a:lnTo>
                <a:lnTo>
                  <a:pt x="452644" y="503724"/>
                </a:lnTo>
                <a:lnTo>
                  <a:pt x="500257" y="515423"/>
                </a:lnTo>
                <a:lnTo>
                  <a:pt x="548179" y="525321"/>
                </a:lnTo>
                <a:lnTo>
                  <a:pt x="596360" y="533420"/>
                </a:lnTo>
                <a:lnTo>
                  <a:pt x="644748" y="539719"/>
                </a:lnTo>
                <a:lnTo>
                  <a:pt x="693291" y="544218"/>
                </a:lnTo>
                <a:lnTo>
                  <a:pt x="741937" y="546918"/>
                </a:lnTo>
                <a:lnTo>
                  <a:pt x="790635" y="547818"/>
                </a:lnTo>
                <a:lnTo>
                  <a:pt x="839332" y="546918"/>
                </a:lnTo>
                <a:lnTo>
                  <a:pt x="887979" y="544218"/>
                </a:lnTo>
                <a:lnTo>
                  <a:pt x="936521" y="539719"/>
                </a:lnTo>
                <a:lnTo>
                  <a:pt x="984909" y="533420"/>
                </a:lnTo>
                <a:lnTo>
                  <a:pt x="1033090" y="525321"/>
                </a:lnTo>
                <a:lnTo>
                  <a:pt x="1081013" y="515423"/>
                </a:lnTo>
                <a:lnTo>
                  <a:pt x="1128625" y="503724"/>
                </a:lnTo>
                <a:lnTo>
                  <a:pt x="1175876" y="490226"/>
                </a:lnTo>
                <a:lnTo>
                  <a:pt x="1222713" y="474929"/>
                </a:lnTo>
                <a:lnTo>
                  <a:pt x="1269085" y="457831"/>
                </a:lnTo>
                <a:lnTo>
                  <a:pt x="1314940" y="438934"/>
                </a:lnTo>
                <a:lnTo>
                  <a:pt x="1360226" y="418237"/>
                </a:lnTo>
                <a:lnTo>
                  <a:pt x="1404892" y="395740"/>
                </a:lnTo>
                <a:lnTo>
                  <a:pt x="1448887" y="371444"/>
                </a:lnTo>
                <a:lnTo>
                  <a:pt x="1515552" y="331825"/>
                </a:lnTo>
                <a:lnTo>
                  <a:pt x="1557234" y="304493"/>
                </a:lnTo>
                <a:lnTo>
                  <a:pt x="1597675" y="275734"/>
                </a:lnTo>
                <a:lnTo>
                  <a:pt x="1612082" y="264649"/>
                </a:lnTo>
                <a:lnTo>
                  <a:pt x="1248474" y="24313"/>
                </a:lnTo>
                <a:lnTo>
                  <a:pt x="1240830" y="21821"/>
                </a:lnTo>
                <a:lnTo>
                  <a:pt x="822204" y="0"/>
                </a:lnTo>
                <a:close/>
              </a:path>
            </a:pathLst>
          </a:custGeom>
          <a:solidFill>
            <a:srgbClr val="4C9A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735889" y="5563055"/>
            <a:ext cx="1548130" cy="1470025"/>
          </a:xfrm>
          <a:custGeom>
            <a:avLst/>
            <a:gdLst/>
            <a:ahLst/>
            <a:cxnLst/>
            <a:rect l="l" t="t" r="r" b="b"/>
            <a:pathLst>
              <a:path w="1548129" h="1470025">
                <a:moveTo>
                  <a:pt x="775906" y="0"/>
                </a:moveTo>
                <a:lnTo>
                  <a:pt x="38128" y="208758"/>
                </a:lnTo>
                <a:lnTo>
                  <a:pt x="29519" y="273167"/>
                </a:lnTo>
                <a:lnTo>
                  <a:pt x="24780" y="320729"/>
                </a:lnTo>
                <a:lnTo>
                  <a:pt x="19990" y="375993"/>
                </a:lnTo>
                <a:lnTo>
                  <a:pt x="15327" y="437056"/>
                </a:lnTo>
                <a:lnTo>
                  <a:pt x="10969" y="502016"/>
                </a:lnTo>
                <a:lnTo>
                  <a:pt x="7095" y="568972"/>
                </a:lnTo>
                <a:lnTo>
                  <a:pt x="3882" y="636019"/>
                </a:lnTo>
                <a:lnTo>
                  <a:pt x="1510" y="701257"/>
                </a:lnTo>
                <a:lnTo>
                  <a:pt x="156" y="762782"/>
                </a:lnTo>
                <a:lnTo>
                  <a:pt x="0" y="818692"/>
                </a:lnTo>
                <a:lnTo>
                  <a:pt x="1218" y="867085"/>
                </a:lnTo>
                <a:lnTo>
                  <a:pt x="3991" y="906058"/>
                </a:lnTo>
                <a:lnTo>
                  <a:pt x="18397" y="960326"/>
                </a:lnTo>
                <a:lnTo>
                  <a:pt x="59350" y="1031576"/>
                </a:lnTo>
                <a:lnTo>
                  <a:pt x="88314" y="1073747"/>
                </a:lnTo>
                <a:lnTo>
                  <a:pt x="121546" y="1118641"/>
                </a:lnTo>
                <a:lnTo>
                  <a:pt x="158004" y="1165027"/>
                </a:lnTo>
                <a:lnTo>
                  <a:pt x="196644" y="1211673"/>
                </a:lnTo>
                <a:lnTo>
                  <a:pt x="236423" y="1257350"/>
                </a:lnTo>
                <a:lnTo>
                  <a:pt x="276299" y="1300825"/>
                </a:lnTo>
                <a:lnTo>
                  <a:pt x="315229" y="1340869"/>
                </a:lnTo>
                <a:lnTo>
                  <a:pt x="352170" y="1376249"/>
                </a:lnTo>
                <a:lnTo>
                  <a:pt x="386079" y="1405735"/>
                </a:lnTo>
                <a:lnTo>
                  <a:pt x="440628" y="1442102"/>
                </a:lnTo>
                <a:lnTo>
                  <a:pt x="508115" y="1457601"/>
                </a:lnTo>
                <a:lnTo>
                  <a:pt x="556871" y="1462946"/>
                </a:lnTo>
                <a:lnTo>
                  <a:pt x="612886" y="1466700"/>
                </a:lnTo>
                <a:lnTo>
                  <a:pt x="674102" y="1468870"/>
                </a:lnTo>
                <a:lnTo>
                  <a:pt x="738457" y="1469465"/>
                </a:lnTo>
                <a:lnTo>
                  <a:pt x="803891" y="1468494"/>
                </a:lnTo>
                <a:lnTo>
                  <a:pt x="868343" y="1465965"/>
                </a:lnTo>
                <a:lnTo>
                  <a:pt x="929752" y="1461887"/>
                </a:lnTo>
                <a:lnTo>
                  <a:pt x="986058" y="1456268"/>
                </a:lnTo>
                <a:lnTo>
                  <a:pt x="1035200" y="1449116"/>
                </a:lnTo>
                <a:lnTo>
                  <a:pt x="1075117" y="1440440"/>
                </a:lnTo>
                <a:lnTo>
                  <a:pt x="1128995" y="1414419"/>
                </a:lnTo>
                <a:lnTo>
                  <a:pt x="1160359" y="1389292"/>
                </a:lnTo>
                <a:lnTo>
                  <a:pt x="1196525" y="1356375"/>
                </a:lnTo>
                <a:lnTo>
                  <a:pt x="1236178" y="1317175"/>
                </a:lnTo>
                <a:lnTo>
                  <a:pt x="1278000" y="1273196"/>
                </a:lnTo>
                <a:lnTo>
                  <a:pt x="1320676" y="1225945"/>
                </a:lnTo>
                <a:lnTo>
                  <a:pt x="1362890" y="1176929"/>
                </a:lnTo>
                <a:lnTo>
                  <a:pt x="1403324" y="1127653"/>
                </a:lnTo>
                <a:lnTo>
                  <a:pt x="1440663" y="1079623"/>
                </a:lnTo>
                <a:lnTo>
                  <a:pt x="1473591" y="1034345"/>
                </a:lnTo>
                <a:lnTo>
                  <a:pt x="1500790" y="993326"/>
                </a:lnTo>
                <a:lnTo>
                  <a:pt x="1520946" y="958071"/>
                </a:lnTo>
                <a:lnTo>
                  <a:pt x="1538318" y="905491"/>
                </a:lnTo>
                <a:lnTo>
                  <a:pt x="1545311" y="836803"/>
                </a:lnTo>
                <a:lnTo>
                  <a:pt x="1546963" y="793997"/>
                </a:lnTo>
                <a:lnTo>
                  <a:pt x="1547539" y="746409"/>
                </a:lnTo>
                <a:lnTo>
                  <a:pt x="1547158" y="694681"/>
                </a:lnTo>
                <a:lnTo>
                  <a:pt x="1545935" y="639458"/>
                </a:lnTo>
                <a:lnTo>
                  <a:pt x="1543988" y="581383"/>
                </a:lnTo>
                <a:lnTo>
                  <a:pt x="1541433" y="521099"/>
                </a:lnTo>
                <a:lnTo>
                  <a:pt x="1538388" y="459251"/>
                </a:lnTo>
                <a:lnTo>
                  <a:pt x="1534968" y="396481"/>
                </a:lnTo>
                <a:lnTo>
                  <a:pt x="1531291" y="333434"/>
                </a:lnTo>
                <a:lnTo>
                  <a:pt x="1527474" y="270753"/>
                </a:lnTo>
                <a:lnTo>
                  <a:pt x="1523632" y="209082"/>
                </a:lnTo>
                <a:lnTo>
                  <a:pt x="775906" y="0"/>
                </a:lnTo>
                <a:close/>
              </a:path>
            </a:pathLst>
          </a:custGeom>
          <a:solidFill>
            <a:srgbClr val="0C1F4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126467" y="6671440"/>
            <a:ext cx="772018" cy="601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829513" y="6091856"/>
            <a:ext cx="289729" cy="28977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901836" y="6091856"/>
            <a:ext cx="289729" cy="28977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858413" y="5913759"/>
            <a:ext cx="154305" cy="613410"/>
          </a:xfrm>
          <a:custGeom>
            <a:avLst/>
            <a:gdLst/>
            <a:ahLst/>
            <a:cxnLst/>
            <a:rect l="l" t="t" r="r" b="b"/>
            <a:pathLst>
              <a:path w="154304" h="613409">
                <a:moveTo>
                  <a:pt x="68458" y="0"/>
                </a:moveTo>
                <a:lnTo>
                  <a:pt x="19731" y="28834"/>
                </a:lnTo>
                <a:lnTo>
                  <a:pt x="1655" y="85593"/>
                </a:lnTo>
                <a:lnTo>
                  <a:pt x="0" y="109334"/>
                </a:lnTo>
                <a:lnTo>
                  <a:pt x="962" y="138311"/>
                </a:lnTo>
                <a:lnTo>
                  <a:pt x="5654" y="163586"/>
                </a:lnTo>
                <a:lnTo>
                  <a:pt x="12545" y="186485"/>
                </a:lnTo>
                <a:lnTo>
                  <a:pt x="20104" y="208336"/>
                </a:lnTo>
                <a:lnTo>
                  <a:pt x="25205" y="224713"/>
                </a:lnTo>
                <a:lnTo>
                  <a:pt x="34387" y="259209"/>
                </a:lnTo>
                <a:lnTo>
                  <a:pt x="44592" y="308172"/>
                </a:lnTo>
                <a:lnTo>
                  <a:pt x="52765" y="367949"/>
                </a:lnTo>
                <a:lnTo>
                  <a:pt x="55848" y="434886"/>
                </a:lnTo>
                <a:lnTo>
                  <a:pt x="50783" y="505332"/>
                </a:lnTo>
                <a:lnTo>
                  <a:pt x="42942" y="544702"/>
                </a:lnTo>
                <a:lnTo>
                  <a:pt x="34776" y="575911"/>
                </a:lnTo>
                <a:lnTo>
                  <a:pt x="30949" y="598254"/>
                </a:lnTo>
                <a:lnTo>
                  <a:pt x="36124" y="611025"/>
                </a:lnTo>
                <a:lnTo>
                  <a:pt x="49805" y="613158"/>
                </a:lnTo>
                <a:lnTo>
                  <a:pt x="68296" y="606787"/>
                </a:lnTo>
                <a:lnTo>
                  <a:pt x="106907" y="576649"/>
                </a:lnTo>
                <a:lnTo>
                  <a:pt x="131681" y="520622"/>
                </a:lnTo>
                <a:lnTo>
                  <a:pt x="135774" y="477498"/>
                </a:lnTo>
                <a:lnTo>
                  <a:pt x="138179" y="416760"/>
                </a:lnTo>
                <a:lnTo>
                  <a:pt x="141775" y="332751"/>
                </a:lnTo>
                <a:lnTo>
                  <a:pt x="143753" y="299715"/>
                </a:lnTo>
                <a:lnTo>
                  <a:pt x="145270" y="279077"/>
                </a:lnTo>
                <a:lnTo>
                  <a:pt x="146767" y="257905"/>
                </a:lnTo>
                <a:lnTo>
                  <a:pt x="150739" y="177000"/>
                </a:lnTo>
                <a:lnTo>
                  <a:pt x="152312" y="129650"/>
                </a:lnTo>
                <a:lnTo>
                  <a:pt x="153354" y="81227"/>
                </a:lnTo>
                <a:lnTo>
                  <a:pt x="153817" y="31744"/>
                </a:lnTo>
                <a:lnTo>
                  <a:pt x="126123" y="12625"/>
                </a:lnTo>
                <a:lnTo>
                  <a:pt x="96947" y="1849"/>
                </a:lnTo>
                <a:lnTo>
                  <a:pt x="68458" y="0"/>
                </a:lnTo>
                <a:close/>
              </a:path>
            </a:pathLst>
          </a:custGeom>
          <a:solidFill>
            <a:srgbClr val="0C1F4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1969897" y="5913759"/>
            <a:ext cx="154305" cy="613410"/>
          </a:xfrm>
          <a:custGeom>
            <a:avLst/>
            <a:gdLst/>
            <a:ahLst/>
            <a:cxnLst/>
            <a:rect l="l" t="t" r="r" b="b"/>
            <a:pathLst>
              <a:path w="154304" h="613409">
                <a:moveTo>
                  <a:pt x="68458" y="0"/>
                </a:moveTo>
                <a:lnTo>
                  <a:pt x="19731" y="28834"/>
                </a:lnTo>
                <a:lnTo>
                  <a:pt x="1655" y="85593"/>
                </a:lnTo>
                <a:lnTo>
                  <a:pt x="0" y="109334"/>
                </a:lnTo>
                <a:lnTo>
                  <a:pt x="945" y="138311"/>
                </a:lnTo>
                <a:lnTo>
                  <a:pt x="5601" y="163586"/>
                </a:lnTo>
                <a:lnTo>
                  <a:pt x="12457" y="186485"/>
                </a:lnTo>
                <a:lnTo>
                  <a:pt x="19999" y="208336"/>
                </a:lnTo>
                <a:lnTo>
                  <a:pt x="25144" y="224713"/>
                </a:lnTo>
                <a:lnTo>
                  <a:pt x="34356" y="259209"/>
                </a:lnTo>
                <a:lnTo>
                  <a:pt x="44579" y="308172"/>
                </a:lnTo>
                <a:lnTo>
                  <a:pt x="52761" y="367949"/>
                </a:lnTo>
                <a:lnTo>
                  <a:pt x="55847" y="434886"/>
                </a:lnTo>
                <a:lnTo>
                  <a:pt x="50783" y="505332"/>
                </a:lnTo>
                <a:lnTo>
                  <a:pt x="42942" y="544702"/>
                </a:lnTo>
                <a:lnTo>
                  <a:pt x="34776" y="575911"/>
                </a:lnTo>
                <a:lnTo>
                  <a:pt x="30949" y="598254"/>
                </a:lnTo>
                <a:lnTo>
                  <a:pt x="36124" y="611025"/>
                </a:lnTo>
                <a:lnTo>
                  <a:pt x="49803" y="613158"/>
                </a:lnTo>
                <a:lnTo>
                  <a:pt x="68283" y="606787"/>
                </a:lnTo>
                <a:lnTo>
                  <a:pt x="106803" y="576649"/>
                </a:lnTo>
                <a:lnTo>
                  <a:pt x="131613" y="520622"/>
                </a:lnTo>
                <a:lnTo>
                  <a:pt x="135737" y="477498"/>
                </a:lnTo>
                <a:lnTo>
                  <a:pt x="138168" y="416760"/>
                </a:lnTo>
                <a:lnTo>
                  <a:pt x="141775" y="332751"/>
                </a:lnTo>
                <a:lnTo>
                  <a:pt x="143709" y="299715"/>
                </a:lnTo>
                <a:lnTo>
                  <a:pt x="145231" y="279077"/>
                </a:lnTo>
                <a:lnTo>
                  <a:pt x="146752" y="257905"/>
                </a:lnTo>
                <a:lnTo>
                  <a:pt x="150739" y="177000"/>
                </a:lnTo>
                <a:lnTo>
                  <a:pt x="152312" y="129650"/>
                </a:lnTo>
                <a:lnTo>
                  <a:pt x="153354" y="81227"/>
                </a:lnTo>
                <a:lnTo>
                  <a:pt x="153817" y="31744"/>
                </a:lnTo>
                <a:lnTo>
                  <a:pt x="126123" y="12625"/>
                </a:lnTo>
                <a:lnTo>
                  <a:pt x="96947" y="1849"/>
                </a:lnTo>
                <a:lnTo>
                  <a:pt x="68458" y="0"/>
                </a:lnTo>
                <a:close/>
              </a:path>
            </a:pathLst>
          </a:custGeom>
          <a:solidFill>
            <a:srgbClr val="0C1F4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926187" y="5450556"/>
            <a:ext cx="1172845" cy="1400175"/>
          </a:xfrm>
          <a:custGeom>
            <a:avLst/>
            <a:gdLst/>
            <a:ahLst/>
            <a:cxnLst/>
            <a:rect l="l" t="t" r="r" b="b"/>
            <a:pathLst>
              <a:path w="1172845" h="1400175">
                <a:moveTo>
                  <a:pt x="586341" y="0"/>
                </a:moveTo>
                <a:lnTo>
                  <a:pt x="542291" y="2162"/>
                </a:lnTo>
                <a:lnTo>
                  <a:pt x="499280" y="8504"/>
                </a:lnTo>
                <a:lnTo>
                  <a:pt x="457395" y="18814"/>
                </a:lnTo>
                <a:lnTo>
                  <a:pt x="416731" y="32881"/>
                </a:lnTo>
                <a:lnTo>
                  <a:pt x="377379" y="50491"/>
                </a:lnTo>
                <a:lnTo>
                  <a:pt x="339434" y="71432"/>
                </a:lnTo>
                <a:lnTo>
                  <a:pt x="302990" y="95493"/>
                </a:lnTo>
                <a:lnTo>
                  <a:pt x="268139" y="122462"/>
                </a:lnTo>
                <a:lnTo>
                  <a:pt x="234976" y="152125"/>
                </a:lnTo>
                <a:lnTo>
                  <a:pt x="203594" y="184272"/>
                </a:lnTo>
                <a:lnTo>
                  <a:pt x="174087" y="218689"/>
                </a:lnTo>
                <a:lnTo>
                  <a:pt x="146548" y="255166"/>
                </a:lnTo>
                <a:lnTo>
                  <a:pt x="121071" y="293489"/>
                </a:lnTo>
                <a:lnTo>
                  <a:pt x="97749" y="333446"/>
                </a:lnTo>
                <a:lnTo>
                  <a:pt x="76676" y="374826"/>
                </a:lnTo>
                <a:lnTo>
                  <a:pt x="57947" y="417416"/>
                </a:lnTo>
                <a:lnTo>
                  <a:pt x="41653" y="461004"/>
                </a:lnTo>
                <a:lnTo>
                  <a:pt x="27889" y="505377"/>
                </a:lnTo>
                <a:lnTo>
                  <a:pt x="16748" y="550325"/>
                </a:lnTo>
                <a:lnTo>
                  <a:pt x="8324" y="595634"/>
                </a:lnTo>
                <a:lnTo>
                  <a:pt x="2710" y="641093"/>
                </a:lnTo>
                <a:lnTo>
                  <a:pt x="0" y="686489"/>
                </a:lnTo>
                <a:lnTo>
                  <a:pt x="286" y="731611"/>
                </a:lnTo>
                <a:lnTo>
                  <a:pt x="4134" y="776331"/>
                </a:lnTo>
                <a:lnTo>
                  <a:pt x="11926" y="821418"/>
                </a:lnTo>
                <a:lnTo>
                  <a:pt x="23420" y="866610"/>
                </a:lnTo>
                <a:lnTo>
                  <a:pt x="38374" y="911646"/>
                </a:lnTo>
                <a:lnTo>
                  <a:pt x="56544" y="956264"/>
                </a:lnTo>
                <a:lnTo>
                  <a:pt x="77687" y="1000202"/>
                </a:lnTo>
                <a:lnTo>
                  <a:pt x="101563" y="1043200"/>
                </a:lnTo>
                <a:lnTo>
                  <a:pt x="127927" y="1084996"/>
                </a:lnTo>
                <a:lnTo>
                  <a:pt x="156537" y="1125329"/>
                </a:lnTo>
                <a:lnTo>
                  <a:pt x="187151" y="1163938"/>
                </a:lnTo>
                <a:lnTo>
                  <a:pt x="219525" y="1200560"/>
                </a:lnTo>
                <a:lnTo>
                  <a:pt x="253419" y="1234935"/>
                </a:lnTo>
                <a:lnTo>
                  <a:pt x="288588" y="1266801"/>
                </a:lnTo>
                <a:lnTo>
                  <a:pt x="324790" y="1295897"/>
                </a:lnTo>
                <a:lnTo>
                  <a:pt x="361783" y="1321961"/>
                </a:lnTo>
                <a:lnTo>
                  <a:pt x="399324" y="1344733"/>
                </a:lnTo>
                <a:lnTo>
                  <a:pt x="437171" y="1363951"/>
                </a:lnTo>
                <a:lnTo>
                  <a:pt x="475080" y="1379353"/>
                </a:lnTo>
                <a:lnTo>
                  <a:pt x="512810" y="1390677"/>
                </a:lnTo>
                <a:lnTo>
                  <a:pt x="586760" y="1400051"/>
                </a:lnTo>
                <a:lnTo>
                  <a:pt x="622922" y="1397662"/>
                </a:lnTo>
                <a:lnTo>
                  <a:pt x="697234" y="1379335"/>
                </a:lnTo>
                <a:lnTo>
                  <a:pt x="734887" y="1363921"/>
                </a:lnTo>
                <a:lnTo>
                  <a:pt x="772542" y="1344690"/>
                </a:lnTo>
                <a:lnTo>
                  <a:pt x="809948" y="1321903"/>
                </a:lnTo>
                <a:lnTo>
                  <a:pt x="846857" y="1295822"/>
                </a:lnTo>
                <a:lnTo>
                  <a:pt x="883021" y="1266710"/>
                </a:lnTo>
                <a:lnTo>
                  <a:pt x="918192" y="1234829"/>
                </a:lnTo>
                <a:lnTo>
                  <a:pt x="952121" y="1200440"/>
                </a:lnTo>
                <a:lnTo>
                  <a:pt x="984559" y="1163806"/>
                </a:lnTo>
                <a:lnTo>
                  <a:pt x="1015258" y="1125189"/>
                </a:lnTo>
                <a:lnTo>
                  <a:pt x="1043970" y="1084850"/>
                </a:lnTo>
                <a:lnTo>
                  <a:pt x="1070445" y="1043051"/>
                </a:lnTo>
                <a:lnTo>
                  <a:pt x="1094436" y="1000056"/>
                </a:lnTo>
                <a:lnTo>
                  <a:pt x="1115694" y="956125"/>
                </a:lnTo>
                <a:lnTo>
                  <a:pt x="1133971" y="911520"/>
                </a:lnTo>
                <a:lnTo>
                  <a:pt x="1149017" y="866505"/>
                </a:lnTo>
                <a:lnTo>
                  <a:pt x="1160585" y="821340"/>
                </a:lnTo>
                <a:lnTo>
                  <a:pt x="1168426" y="776288"/>
                </a:lnTo>
                <a:lnTo>
                  <a:pt x="1172292" y="731611"/>
                </a:lnTo>
                <a:lnTo>
                  <a:pt x="1172565" y="686482"/>
                </a:lnTo>
                <a:lnTo>
                  <a:pt x="1169843" y="641079"/>
                </a:lnTo>
                <a:lnTo>
                  <a:pt x="1164217" y="595615"/>
                </a:lnTo>
                <a:lnTo>
                  <a:pt x="1155783" y="550302"/>
                </a:lnTo>
                <a:lnTo>
                  <a:pt x="1144634" y="505351"/>
                </a:lnTo>
                <a:lnTo>
                  <a:pt x="1130863" y="460975"/>
                </a:lnTo>
                <a:lnTo>
                  <a:pt x="1114564" y="417386"/>
                </a:lnTo>
                <a:lnTo>
                  <a:pt x="1095830" y="374795"/>
                </a:lnTo>
                <a:lnTo>
                  <a:pt x="1074757" y="333416"/>
                </a:lnTo>
                <a:lnTo>
                  <a:pt x="1051435" y="293459"/>
                </a:lnTo>
                <a:lnTo>
                  <a:pt x="1025961" y="255137"/>
                </a:lnTo>
                <a:lnTo>
                  <a:pt x="998426" y="218663"/>
                </a:lnTo>
                <a:lnTo>
                  <a:pt x="968924" y="184247"/>
                </a:lnTo>
                <a:lnTo>
                  <a:pt x="937550" y="152103"/>
                </a:lnTo>
                <a:lnTo>
                  <a:pt x="904396" y="122442"/>
                </a:lnTo>
                <a:lnTo>
                  <a:pt x="869556" y="95476"/>
                </a:lnTo>
                <a:lnTo>
                  <a:pt x="833124" y="71418"/>
                </a:lnTo>
                <a:lnTo>
                  <a:pt x="795192" y="50479"/>
                </a:lnTo>
                <a:lnTo>
                  <a:pt x="755855" y="32872"/>
                </a:lnTo>
                <a:lnTo>
                  <a:pt x="715206" y="18808"/>
                </a:lnTo>
                <a:lnTo>
                  <a:pt x="673337" y="8500"/>
                </a:lnTo>
                <a:lnTo>
                  <a:pt x="630335" y="2160"/>
                </a:lnTo>
                <a:lnTo>
                  <a:pt x="586341" y="0"/>
                </a:lnTo>
                <a:close/>
              </a:path>
            </a:pathLst>
          </a:custGeom>
          <a:solidFill>
            <a:srgbClr val="FFE1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0872129" y="6300687"/>
            <a:ext cx="33020" cy="33020"/>
          </a:xfrm>
          <a:custGeom>
            <a:avLst/>
            <a:gdLst/>
            <a:ahLst/>
            <a:cxnLst/>
            <a:rect l="l" t="t" r="r" b="b"/>
            <a:pathLst>
              <a:path w="33020" h="33020">
                <a:moveTo>
                  <a:pt x="25653" y="0"/>
                </a:moveTo>
                <a:lnTo>
                  <a:pt x="7434" y="0"/>
                </a:lnTo>
                <a:lnTo>
                  <a:pt x="0" y="7371"/>
                </a:lnTo>
                <a:lnTo>
                  <a:pt x="0" y="25590"/>
                </a:lnTo>
                <a:lnTo>
                  <a:pt x="7434" y="32972"/>
                </a:lnTo>
                <a:lnTo>
                  <a:pt x="25653" y="32972"/>
                </a:lnTo>
                <a:lnTo>
                  <a:pt x="32983" y="25590"/>
                </a:lnTo>
                <a:lnTo>
                  <a:pt x="32983" y="7371"/>
                </a:lnTo>
                <a:lnTo>
                  <a:pt x="25653" y="0"/>
                </a:lnTo>
                <a:close/>
              </a:path>
            </a:pathLst>
          </a:custGeom>
          <a:solidFill>
            <a:srgbClr val="0065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2123504" y="6300687"/>
            <a:ext cx="33020" cy="33020"/>
          </a:xfrm>
          <a:custGeom>
            <a:avLst/>
            <a:gdLst/>
            <a:ahLst/>
            <a:cxnLst/>
            <a:rect l="l" t="t" r="r" b="b"/>
            <a:pathLst>
              <a:path w="33020" h="33020">
                <a:moveTo>
                  <a:pt x="25653" y="0"/>
                </a:moveTo>
                <a:lnTo>
                  <a:pt x="7434" y="0"/>
                </a:lnTo>
                <a:lnTo>
                  <a:pt x="0" y="7371"/>
                </a:lnTo>
                <a:lnTo>
                  <a:pt x="0" y="25590"/>
                </a:lnTo>
                <a:lnTo>
                  <a:pt x="7434" y="32972"/>
                </a:lnTo>
                <a:lnTo>
                  <a:pt x="25653" y="32972"/>
                </a:lnTo>
                <a:lnTo>
                  <a:pt x="32983" y="25590"/>
                </a:lnTo>
                <a:lnTo>
                  <a:pt x="32983" y="7371"/>
                </a:lnTo>
                <a:lnTo>
                  <a:pt x="25653" y="0"/>
                </a:lnTo>
                <a:close/>
              </a:path>
            </a:pathLst>
          </a:custGeom>
          <a:solidFill>
            <a:srgbClr val="0065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1549491" y="5927233"/>
            <a:ext cx="519230" cy="52432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0956001" y="5927233"/>
            <a:ext cx="696104" cy="52432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1617970" y="5919913"/>
            <a:ext cx="364490" cy="95885"/>
          </a:xfrm>
          <a:custGeom>
            <a:avLst/>
            <a:gdLst/>
            <a:ahLst/>
            <a:cxnLst/>
            <a:rect l="l" t="t" r="r" b="b"/>
            <a:pathLst>
              <a:path w="364490" h="95885">
                <a:moveTo>
                  <a:pt x="186381" y="0"/>
                </a:moveTo>
                <a:lnTo>
                  <a:pt x="135663" y="4951"/>
                </a:lnTo>
                <a:lnTo>
                  <a:pt x="86908" y="19852"/>
                </a:lnTo>
                <a:lnTo>
                  <a:pt x="42328" y="44332"/>
                </a:lnTo>
                <a:lnTo>
                  <a:pt x="3874" y="77317"/>
                </a:lnTo>
                <a:lnTo>
                  <a:pt x="0" y="87484"/>
                </a:lnTo>
                <a:lnTo>
                  <a:pt x="4217" y="91976"/>
                </a:lnTo>
                <a:lnTo>
                  <a:pt x="7643" y="95662"/>
                </a:lnTo>
                <a:lnTo>
                  <a:pt x="14240" y="95871"/>
                </a:lnTo>
                <a:lnTo>
                  <a:pt x="18428" y="91976"/>
                </a:lnTo>
                <a:lnTo>
                  <a:pt x="36134" y="76773"/>
                </a:lnTo>
                <a:lnTo>
                  <a:pt x="75118" y="51674"/>
                </a:lnTo>
                <a:lnTo>
                  <a:pt x="117897" y="34222"/>
                </a:lnTo>
                <a:lnTo>
                  <a:pt x="163252" y="25316"/>
                </a:lnTo>
                <a:lnTo>
                  <a:pt x="186381" y="24062"/>
                </a:lnTo>
                <a:lnTo>
                  <a:pt x="291826" y="24062"/>
                </a:lnTo>
                <a:lnTo>
                  <a:pt x="285331" y="20899"/>
                </a:lnTo>
                <a:lnTo>
                  <a:pt x="261536" y="12065"/>
                </a:lnTo>
                <a:lnTo>
                  <a:pt x="236956" y="5604"/>
                </a:lnTo>
                <a:lnTo>
                  <a:pt x="211826" y="1566"/>
                </a:lnTo>
                <a:lnTo>
                  <a:pt x="186381" y="0"/>
                </a:lnTo>
                <a:close/>
              </a:path>
              <a:path w="364490" h="95885">
                <a:moveTo>
                  <a:pt x="291826" y="24062"/>
                </a:moveTo>
                <a:lnTo>
                  <a:pt x="186381" y="24062"/>
                </a:lnTo>
                <a:lnTo>
                  <a:pt x="209532" y="24917"/>
                </a:lnTo>
                <a:lnTo>
                  <a:pt x="232506" y="28030"/>
                </a:lnTo>
                <a:lnTo>
                  <a:pt x="277059" y="40920"/>
                </a:lnTo>
                <a:lnTo>
                  <a:pt x="318681" y="61796"/>
                </a:lnTo>
                <a:lnTo>
                  <a:pt x="359674" y="86552"/>
                </a:lnTo>
                <a:lnTo>
                  <a:pt x="360512" y="87075"/>
                </a:lnTo>
                <a:lnTo>
                  <a:pt x="361664" y="87117"/>
                </a:lnTo>
                <a:lnTo>
                  <a:pt x="363967" y="85735"/>
                </a:lnTo>
                <a:lnTo>
                  <a:pt x="364386" y="84007"/>
                </a:lnTo>
                <a:lnTo>
                  <a:pt x="363549" y="82688"/>
                </a:lnTo>
                <a:lnTo>
                  <a:pt x="348176" y="62673"/>
                </a:lnTo>
                <a:lnTo>
                  <a:pt x="329387" y="45849"/>
                </a:lnTo>
                <a:lnTo>
                  <a:pt x="308125" y="31997"/>
                </a:lnTo>
                <a:lnTo>
                  <a:pt x="291826" y="24062"/>
                </a:lnTo>
                <a:close/>
              </a:path>
            </a:pathLst>
          </a:custGeom>
          <a:solidFill>
            <a:srgbClr val="2538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1049192" y="5919924"/>
            <a:ext cx="364490" cy="95885"/>
          </a:xfrm>
          <a:custGeom>
            <a:avLst/>
            <a:gdLst/>
            <a:ahLst/>
            <a:cxnLst/>
            <a:rect l="l" t="t" r="r" b="b"/>
            <a:pathLst>
              <a:path w="364490" h="95885">
                <a:moveTo>
                  <a:pt x="285864" y="24051"/>
                </a:moveTo>
                <a:lnTo>
                  <a:pt x="177795" y="24051"/>
                </a:lnTo>
                <a:lnTo>
                  <a:pt x="200865" y="25306"/>
                </a:lnTo>
                <a:lnTo>
                  <a:pt x="223749" y="28677"/>
                </a:lnTo>
                <a:lnTo>
                  <a:pt x="268054" y="41956"/>
                </a:lnTo>
                <a:lnTo>
                  <a:pt x="309048" y="63304"/>
                </a:lnTo>
                <a:lnTo>
                  <a:pt x="345643" y="91923"/>
                </a:lnTo>
                <a:lnTo>
                  <a:pt x="349727" y="95682"/>
                </a:lnTo>
                <a:lnTo>
                  <a:pt x="355905" y="95703"/>
                </a:lnTo>
                <a:lnTo>
                  <a:pt x="359884" y="91923"/>
                </a:lnTo>
                <a:lnTo>
                  <a:pt x="364072" y="87986"/>
                </a:lnTo>
                <a:lnTo>
                  <a:pt x="321757" y="44325"/>
                </a:lnTo>
                <a:lnTo>
                  <a:pt x="300093" y="30935"/>
                </a:lnTo>
                <a:lnTo>
                  <a:pt x="285864" y="24051"/>
                </a:lnTo>
                <a:close/>
              </a:path>
              <a:path w="364490" h="95885">
                <a:moveTo>
                  <a:pt x="177795" y="0"/>
                </a:moveTo>
                <a:lnTo>
                  <a:pt x="127208" y="5599"/>
                </a:lnTo>
                <a:lnTo>
                  <a:pt x="78741" y="20889"/>
                </a:lnTo>
                <a:lnTo>
                  <a:pt x="34737" y="45838"/>
                </a:lnTo>
                <a:lnTo>
                  <a:pt x="628" y="82678"/>
                </a:lnTo>
                <a:lnTo>
                  <a:pt x="0" y="84698"/>
                </a:lnTo>
                <a:lnTo>
                  <a:pt x="628" y="85630"/>
                </a:lnTo>
                <a:lnTo>
                  <a:pt x="1361" y="86950"/>
                </a:lnTo>
                <a:lnTo>
                  <a:pt x="3141" y="87358"/>
                </a:lnTo>
                <a:lnTo>
                  <a:pt x="4397" y="86541"/>
                </a:lnTo>
                <a:lnTo>
                  <a:pt x="45469" y="61786"/>
                </a:lnTo>
                <a:lnTo>
                  <a:pt x="87013" y="40909"/>
                </a:lnTo>
                <a:lnTo>
                  <a:pt x="131658" y="28024"/>
                </a:lnTo>
                <a:lnTo>
                  <a:pt x="177795" y="24051"/>
                </a:lnTo>
                <a:lnTo>
                  <a:pt x="285864" y="24051"/>
                </a:lnTo>
                <a:lnTo>
                  <a:pt x="277164" y="19842"/>
                </a:lnTo>
                <a:lnTo>
                  <a:pt x="253171" y="11212"/>
                </a:lnTo>
                <a:lnTo>
                  <a:pt x="228461" y="4946"/>
                </a:lnTo>
                <a:lnTo>
                  <a:pt x="203261" y="1167"/>
                </a:lnTo>
                <a:lnTo>
                  <a:pt x="177795" y="0"/>
                </a:lnTo>
                <a:close/>
              </a:path>
            </a:pathLst>
          </a:custGeom>
          <a:solidFill>
            <a:srgbClr val="2538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1443420" y="6066265"/>
            <a:ext cx="35560" cy="191135"/>
          </a:xfrm>
          <a:custGeom>
            <a:avLst/>
            <a:gdLst/>
            <a:ahLst/>
            <a:cxnLst/>
            <a:rect l="l" t="t" r="r" b="b"/>
            <a:pathLst>
              <a:path w="35559" h="191135">
                <a:moveTo>
                  <a:pt x="11832" y="0"/>
                </a:moveTo>
                <a:lnTo>
                  <a:pt x="2931" y="1937"/>
                </a:lnTo>
                <a:lnTo>
                  <a:pt x="0" y="6586"/>
                </a:lnTo>
                <a:lnTo>
                  <a:pt x="1047" y="11308"/>
                </a:lnTo>
                <a:lnTo>
                  <a:pt x="3195" y="21764"/>
                </a:lnTo>
                <a:lnTo>
                  <a:pt x="9770" y="63610"/>
                </a:lnTo>
                <a:lnTo>
                  <a:pt x="12124" y="105893"/>
                </a:lnTo>
                <a:lnTo>
                  <a:pt x="11989" y="116292"/>
                </a:lnTo>
                <a:lnTo>
                  <a:pt x="8860" y="158546"/>
                </a:lnTo>
                <a:lnTo>
                  <a:pt x="5340" y="183921"/>
                </a:lnTo>
                <a:lnTo>
                  <a:pt x="7748" y="188015"/>
                </a:lnTo>
                <a:lnTo>
                  <a:pt x="16439" y="190863"/>
                </a:lnTo>
                <a:lnTo>
                  <a:pt x="21360" y="188371"/>
                </a:lnTo>
                <a:lnTo>
                  <a:pt x="22931" y="183784"/>
                </a:lnTo>
                <a:lnTo>
                  <a:pt x="32878" y="139796"/>
                </a:lnTo>
                <a:lnTo>
                  <a:pt x="35496" y="94541"/>
                </a:lnTo>
                <a:lnTo>
                  <a:pt x="34948" y="83195"/>
                </a:lnTo>
                <a:lnTo>
                  <a:pt x="28089" y="38369"/>
                </a:lnTo>
                <a:lnTo>
                  <a:pt x="16020" y="2293"/>
                </a:lnTo>
                <a:lnTo>
                  <a:pt x="11832" y="0"/>
                </a:lnTo>
                <a:close/>
              </a:path>
            </a:pathLst>
          </a:custGeom>
          <a:solidFill>
            <a:srgbClr val="F0BE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1421327" y="6335652"/>
            <a:ext cx="160020" cy="35560"/>
          </a:xfrm>
          <a:custGeom>
            <a:avLst/>
            <a:gdLst/>
            <a:ahLst/>
            <a:cxnLst/>
            <a:rect l="l" t="t" r="r" b="b"/>
            <a:pathLst>
              <a:path w="160020" h="35560">
                <a:moveTo>
                  <a:pt x="105350" y="24408"/>
                </a:moveTo>
                <a:lnTo>
                  <a:pt x="27014" y="24408"/>
                </a:lnTo>
                <a:lnTo>
                  <a:pt x="34612" y="24463"/>
                </a:lnTo>
                <a:lnTo>
                  <a:pt x="41778" y="25609"/>
                </a:lnTo>
                <a:lnTo>
                  <a:pt x="43977" y="26133"/>
                </a:lnTo>
                <a:lnTo>
                  <a:pt x="45548" y="26803"/>
                </a:lnTo>
                <a:lnTo>
                  <a:pt x="49946" y="29107"/>
                </a:lnTo>
                <a:lnTo>
                  <a:pt x="53401" y="31033"/>
                </a:lnTo>
                <a:lnTo>
                  <a:pt x="65757" y="35065"/>
                </a:lnTo>
                <a:lnTo>
                  <a:pt x="73610" y="35421"/>
                </a:lnTo>
                <a:lnTo>
                  <a:pt x="90259" y="31986"/>
                </a:lnTo>
                <a:lnTo>
                  <a:pt x="96436" y="28405"/>
                </a:lnTo>
                <a:lnTo>
                  <a:pt x="105350" y="24408"/>
                </a:lnTo>
                <a:close/>
              </a:path>
              <a:path w="160020" h="35560">
                <a:moveTo>
                  <a:pt x="34565" y="2902"/>
                </a:moveTo>
                <a:lnTo>
                  <a:pt x="0" y="18594"/>
                </a:lnTo>
                <a:lnTo>
                  <a:pt x="983" y="22164"/>
                </a:lnTo>
                <a:lnTo>
                  <a:pt x="2198" y="26238"/>
                </a:lnTo>
                <a:lnTo>
                  <a:pt x="6701" y="28635"/>
                </a:lnTo>
                <a:lnTo>
                  <a:pt x="10994" y="27337"/>
                </a:lnTo>
                <a:lnTo>
                  <a:pt x="19102" y="25386"/>
                </a:lnTo>
                <a:lnTo>
                  <a:pt x="27014" y="24408"/>
                </a:lnTo>
                <a:lnTo>
                  <a:pt x="105350" y="24408"/>
                </a:lnTo>
                <a:lnTo>
                  <a:pt x="106593" y="23850"/>
                </a:lnTo>
                <a:lnTo>
                  <a:pt x="111096" y="22164"/>
                </a:lnTo>
                <a:lnTo>
                  <a:pt x="116226" y="21316"/>
                </a:lnTo>
                <a:lnTo>
                  <a:pt x="124050" y="20403"/>
                </a:lnTo>
                <a:lnTo>
                  <a:pt x="157302" y="20403"/>
                </a:lnTo>
                <a:lnTo>
                  <a:pt x="159785" y="15610"/>
                </a:lnTo>
                <a:lnTo>
                  <a:pt x="158534" y="11526"/>
                </a:lnTo>
                <a:lnTo>
                  <a:pt x="73505" y="11526"/>
                </a:lnTo>
                <a:lnTo>
                  <a:pt x="68584" y="11076"/>
                </a:lnTo>
                <a:lnTo>
                  <a:pt x="63034" y="9526"/>
                </a:lnTo>
                <a:lnTo>
                  <a:pt x="61045" y="8468"/>
                </a:lnTo>
                <a:lnTo>
                  <a:pt x="57694" y="6940"/>
                </a:lnTo>
                <a:lnTo>
                  <a:pt x="54239" y="5411"/>
                </a:lnTo>
                <a:lnTo>
                  <a:pt x="49946" y="4018"/>
                </a:lnTo>
                <a:lnTo>
                  <a:pt x="45967" y="3442"/>
                </a:lnTo>
                <a:lnTo>
                  <a:pt x="34565" y="2902"/>
                </a:lnTo>
                <a:close/>
              </a:path>
              <a:path w="160020" h="35560">
                <a:moveTo>
                  <a:pt x="157302" y="20403"/>
                </a:moveTo>
                <a:lnTo>
                  <a:pt x="124050" y="20403"/>
                </a:lnTo>
                <a:lnTo>
                  <a:pt x="132090" y="20509"/>
                </a:lnTo>
                <a:lnTo>
                  <a:pt x="140286" y="21539"/>
                </a:lnTo>
                <a:lnTo>
                  <a:pt x="148581" y="23400"/>
                </a:lnTo>
                <a:lnTo>
                  <a:pt x="152141" y="24395"/>
                </a:lnTo>
                <a:lnTo>
                  <a:pt x="156016" y="22824"/>
                </a:lnTo>
                <a:lnTo>
                  <a:pt x="157302" y="20403"/>
                </a:lnTo>
                <a:close/>
              </a:path>
              <a:path w="160020" h="35560">
                <a:moveTo>
                  <a:pt x="124539" y="0"/>
                </a:moveTo>
                <a:lnTo>
                  <a:pt x="113713" y="50"/>
                </a:lnTo>
                <a:lnTo>
                  <a:pt x="106384" y="563"/>
                </a:lnTo>
                <a:lnTo>
                  <a:pt x="98949" y="2531"/>
                </a:lnTo>
                <a:lnTo>
                  <a:pt x="92667" y="5139"/>
                </a:lnTo>
                <a:lnTo>
                  <a:pt x="86280" y="7683"/>
                </a:lnTo>
                <a:lnTo>
                  <a:pt x="81254" y="9997"/>
                </a:lnTo>
                <a:lnTo>
                  <a:pt x="77275" y="10720"/>
                </a:lnTo>
                <a:lnTo>
                  <a:pt x="73505" y="11526"/>
                </a:lnTo>
                <a:lnTo>
                  <a:pt x="158534" y="11526"/>
                </a:lnTo>
                <a:lnTo>
                  <a:pt x="158319" y="10824"/>
                </a:lnTo>
                <a:lnTo>
                  <a:pt x="154445" y="8793"/>
                </a:lnTo>
                <a:lnTo>
                  <a:pt x="145092" y="4615"/>
                </a:lnTo>
                <a:lnTo>
                  <a:pt x="135061" y="1602"/>
                </a:lnTo>
                <a:lnTo>
                  <a:pt x="124539" y="0"/>
                </a:lnTo>
                <a:close/>
              </a:path>
            </a:pathLst>
          </a:custGeom>
          <a:solidFill>
            <a:srgbClr val="F0BE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1304996" y="6507874"/>
            <a:ext cx="450215" cy="90805"/>
          </a:xfrm>
          <a:custGeom>
            <a:avLst/>
            <a:gdLst/>
            <a:ahLst/>
            <a:cxnLst/>
            <a:rect l="l" t="t" r="r" b="b"/>
            <a:pathLst>
              <a:path w="450215" h="90804">
                <a:moveTo>
                  <a:pt x="153416" y="0"/>
                </a:moveTo>
                <a:lnTo>
                  <a:pt x="123752" y="2128"/>
                </a:lnTo>
                <a:lnTo>
                  <a:pt x="91006" y="6923"/>
                </a:lnTo>
                <a:lnTo>
                  <a:pt x="52773" y="13057"/>
                </a:lnTo>
                <a:lnTo>
                  <a:pt x="30548" y="16269"/>
                </a:lnTo>
                <a:lnTo>
                  <a:pt x="0" y="20157"/>
                </a:lnTo>
                <a:lnTo>
                  <a:pt x="11539" y="28988"/>
                </a:lnTo>
                <a:lnTo>
                  <a:pt x="40449" y="46698"/>
                </a:lnTo>
                <a:lnTo>
                  <a:pt x="86080" y="67031"/>
                </a:lnTo>
                <a:lnTo>
                  <a:pt x="147785" y="83731"/>
                </a:lnTo>
                <a:lnTo>
                  <a:pt x="224914" y="90542"/>
                </a:lnTo>
                <a:lnTo>
                  <a:pt x="302033" y="83731"/>
                </a:lnTo>
                <a:lnTo>
                  <a:pt x="363711" y="67031"/>
                </a:lnTo>
                <a:lnTo>
                  <a:pt x="409311" y="46698"/>
                </a:lnTo>
                <a:lnTo>
                  <a:pt x="438195" y="28988"/>
                </a:lnTo>
                <a:lnTo>
                  <a:pt x="449724" y="20157"/>
                </a:lnTo>
                <a:lnTo>
                  <a:pt x="434297" y="18597"/>
                </a:lnTo>
                <a:lnTo>
                  <a:pt x="420628" y="17011"/>
                </a:lnTo>
                <a:lnTo>
                  <a:pt x="408863" y="15490"/>
                </a:lnTo>
                <a:lnTo>
                  <a:pt x="399150" y="14125"/>
                </a:lnTo>
                <a:lnTo>
                  <a:pt x="352507" y="6605"/>
                </a:lnTo>
                <a:lnTo>
                  <a:pt x="224901" y="6605"/>
                </a:lnTo>
                <a:lnTo>
                  <a:pt x="207501" y="5723"/>
                </a:lnTo>
                <a:lnTo>
                  <a:pt x="190465" y="3079"/>
                </a:lnTo>
                <a:lnTo>
                  <a:pt x="186885" y="2314"/>
                </a:lnTo>
                <a:lnTo>
                  <a:pt x="185439" y="2314"/>
                </a:lnTo>
                <a:lnTo>
                  <a:pt x="182402" y="1864"/>
                </a:lnTo>
                <a:lnTo>
                  <a:pt x="153416" y="0"/>
                </a:lnTo>
                <a:close/>
              </a:path>
              <a:path w="450215" h="90804">
                <a:moveTo>
                  <a:pt x="263342" y="2241"/>
                </a:moveTo>
                <a:lnTo>
                  <a:pt x="259259" y="3079"/>
                </a:lnTo>
                <a:lnTo>
                  <a:pt x="242281" y="5723"/>
                </a:lnTo>
                <a:lnTo>
                  <a:pt x="224901" y="6605"/>
                </a:lnTo>
                <a:lnTo>
                  <a:pt x="352507" y="6605"/>
                </a:lnTo>
                <a:lnTo>
                  <a:pt x="328065" y="2737"/>
                </a:lnTo>
                <a:lnTo>
                  <a:pt x="323241" y="2325"/>
                </a:lnTo>
                <a:lnTo>
                  <a:pt x="264075" y="2314"/>
                </a:lnTo>
                <a:lnTo>
                  <a:pt x="263342" y="2241"/>
                </a:lnTo>
                <a:close/>
              </a:path>
              <a:path w="450215" h="90804">
                <a:moveTo>
                  <a:pt x="297623" y="135"/>
                </a:moveTo>
                <a:lnTo>
                  <a:pt x="267426" y="1864"/>
                </a:lnTo>
                <a:lnTo>
                  <a:pt x="264180" y="2325"/>
                </a:lnTo>
                <a:lnTo>
                  <a:pt x="323241" y="2325"/>
                </a:lnTo>
                <a:lnTo>
                  <a:pt x="297623" y="135"/>
                </a:lnTo>
                <a:close/>
              </a:path>
              <a:path w="450215" h="90804">
                <a:moveTo>
                  <a:pt x="186591" y="2251"/>
                </a:moveTo>
                <a:lnTo>
                  <a:pt x="185439" y="2314"/>
                </a:lnTo>
                <a:lnTo>
                  <a:pt x="186885" y="2314"/>
                </a:lnTo>
                <a:lnTo>
                  <a:pt x="186591" y="2251"/>
                </a:lnTo>
                <a:close/>
              </a:path>
            </a:pathLst>
          </a:custGeom>
          <a:solidFill>
            <a:srgbClr val="F0BE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1270756" y="6508963"/>
            <a:ext cx="510540" cy="57785"/>
          </a:xfrm>
          <a:custGeom>
            <a:avLst/>
            <a:gdLst/>
            <a:ahLst/>
            <a:cxnLst/>
            <a:rect l="l" t="t" r="r" b="b"/>
            <a:pathLst>
              <a:path w="510540" h="57784">
                <a:moveTo>
                  <a:pt x="5130" y="1633"/>
                </a:moveTo>
                <a:lnTo>
                  <a:pt x="2198" y="3047"/>
                </a:lnTo>
                <a:lnTo>
                  <a:pt x="1151" y="5748"/>
                </a:lnTo>
                <a:lnTo>
                  <a:pt x="0" y="8617"/>
                </a:lnTo>
                <a:lnTo>
                  <a:pt x="65102" y="32797"/>
                </a:lnTo>
                <a:lnTo>
                  <a:pt x="127640" y="46553"/>
                </a:lnTo>
                <a:lnTo>
                  <a:pt x="175259" y="53207"/>
                </a:lnTo>
                <a:lnTo>
                  <a:pt x="223239" y="56667"/>
                </a:lnTo>
                <a:lnTo>
                  <a:pt x="255280" y="57369"/>
                </a:lnTo>
                <a:lnTo>
                  <a:pt x="287327" y="56632"/>
                </a:lnTo>
                <a:lnTo>
                  <a:pt x="351226" y="50988"/>
                </a:lnTo>
                <a:lnTo>
                  <a:pt x="414336" y="39745"/>
                </a:lnTo>
                <a:lnTo>
                  <a:pt x="426687" y="36616"/>
                </a:lnTo>
                <a:lnTo>
                  <a:pt x="255280" y="36616"/>
                </a:lnTo>
                <a:lnTo>
                  <a:pt x="223968" y="36368"/>
                </a:lnTo>
                <a:lnTo>
                  <a:pt x="161542" y="32072"/>
                </a:lnTo>
                <a:lnTo>
                  <a:pt x="99529" y="23554"/>
                </a:lnTo>
                <a:lnTo>
                  <a:pt x="38202" y="10566"/>
                </a:lnTo>
                <a:lnTo>
                  <a:pt x="7853" y="2408"/>
                </a:lnTo>
                <a:lnTo>
                  <a:pt x="5130" y="1633"/>
                </a:lnTo>
                <a:close/>
              </a:path>
              <a:path w="510540" h="57784">
                <a:moveTo>
                  <a:pt x="505220" y="0"/>
                </a:moveTo>
                <a:lnTo>
                  <a:pt x="456789" y="12877"/>
                </a:lnTo>
                <a:lnTo>
                  <a:pt x="410785" y="22509"/>
                </a:lnTo>
                <a:lnTo>
                  <a:pt x="348870" y="31435"/>
                </a:lnTo>
                <a:lnTo>
                  <a:pt x="286529" y="36012"/>
                </a:lnTo>
                <a:lnTo>
                  <a:pt x="255280" y="36616"/>
                </a:lnTo>
                <a:lnTo>
                  <a:pt x="426687" y="36616"/>
                </a:lnTo>
                <a:lnTo>
                  <a:pt x="475950" y="22465"/>
                </a:lnTo>
                <a:lnTo>
                  <a:pt x="510036" y="7392"/>
                </a:lnTo>
                <a:lnTo>
                  <a:pt x="509199" y="4638"/>
                </a:lnTo>
                <a:lnTo>
                  <a:pt x="508361" y="1685"/>
                </a:lnTo>
                <a:lnTo>
                  <a:pt x="505220" y="0"/>
                </a:lnTo>
                <a:close/>
              </a:path>
            </a:pathLst>
          </a:custGeom>
          <a:solidFill>
            <a:srgbClr val="CB8C8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1129294" y="6022078"/>
            <a:ext cx="227965" cy="49530"/>
          </a:xfrm>
          <a:custGeom>
            <a:avLst/>
            <a:gdLst/>
            <a:ahLst/>
            <a:cxnLst/>
            <a:rect l="l" t="t" r="r" b="b"/>
            <a:pathLst>
              <a:path w="227965" h="49529">
                <a:moveTo>
                  <a:pt x="203336" y="20177"/>
                </a:moveTo>
                <a:lnTo>
                  <a:pt x="111829" y="20177"/>
                </a:lnTo>
                <a:lnTo>
                  <a:pt x="124934" y="20711"/>
                </a:lnTo>
                <a:lnTo>
                  <a:pt x="137980" y="22013"/>
                </a:lnTo>
                <a:lnTo>
                  <a:pt x="176182" y="31112"/>
                </a:lnTo>
                <a:lnTo>
                  <a:pt x="212140" y="47077"/>
                </a:lnTo>
                <a:lnTo>
                  <a:pt x="216537" y="49443"/>
                </a:lnTo>
                <a:lnTo>
                  <a:pt x="222087" y="48166"/>
                </a:lnTo>
                <a:lnTo>
                  <a:pt x="224914" y="43946"/>
                </a:lnTo>
                <a:lnTo>
                  <a:pt x="227846" y="39485"/>
                </a:lnTo>
                <a:lnTo>
                  <a:pt x="226589" y="33485"/>
                </a:lnTo>
                <a:lnTo>
                  <a:pt x="222192" y="30543"/>
                </a:lnTo>
                <a:lnTo>
                  <a:pt x="203336" y="20177"/>
                </a:lnTo>
                <a:close/>
              </a:path>
              <a:path w="227965" h="49529">
                <a:moveTo>
                  <a:pt x="111514" y="0"/>
                </a:moveTo>
                <a:lnTo>
                  <a:pt x="54592" y="10422"/>
                </a:lnTo>
                <a:lnTo>
                  <a:pt x="3560" y="36386"/>
                </a:lnTo>
                <a:lnTo>
                  <a:pt x="0" y="41883"/>
                </a:lnTo>
                <a:lnTo>
                  <a:pt x="1675" y="44752"/>
                </a:lnTo>
                <a:lnTo>
                  <a:pt x="3350" y="47820"/>
                </a:lnTo>
                <a:lnTo>
                  <a:pt x="7224" y="48899"/>
                </a:lnTo>
                <a:lnTo>
                  <a:pt x="10366" y="47160"/>
                </a:lnTo>
                <a:lnTo>
                  <a:pt x="22253" y="40972"/>
                </a:lnTo>
                <a:lnTo>
                  <a:pt x="59684" y="27088"/>
                </a:lnTo>
                <a:lnTo>
                  <a:pt x="98719" y="20532"/>
                </a:lnTo>
                <a:lnTo>
                  <a:pt x="111829" y="20177"/>
                </a:lnTo>
                <a:lnTo>
                  <a:pt x="203336" y="20177"/>
                </a:lnTo>
                <a:lnTo>
                  <a:pt x="196711" y="16535"/>
                </a:lnTo>
                <a:lnTo>
                  <a:pt x="169288" y="6664"/>
                </a:lnTo>
                <a:lnTo>
                  <a:pt x="140646" y="1097"/>
                </a:lnTo>
                <a:lnTo>
                  <a:pt x="111514" y="0"/>
                </a:lnTo>
                <a:close/>
              </a:path>
            </a:pathLst>
          </a:custGeom>
          <a:solidFill>
            <a:srgbClr val="172B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1694722" y="6022078"/>
            <a:ext cx="227846" cy="9578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1214108" y="6050789"/>
            <a:ext cx="67310" cy="67310"/>
          </a:xfrm>
          <a:custGeom>
            <a:avLst/>
            <a:gdLst/>
            <a:ahLst/>
            <a:cxnLst/>
            <a:rect l="l" t="t" r="r" b="b"/>
            <a:pathLst>
              <a:path w="67309" h="67310">
                <a:moveTo>
                  <a:pt x="33611" y="0"/>
                </a:moveTo>
                <a:lnTo>
                  <a:pt x="20540" y="2635"/>
                </a:lnTo>
                <a:lnTo>
                  <a:pt x="9855" y="9822"/>
                </a:lnTo>
                <a:lnTo>
                  <a:pt x="2645" y="20483"/>
                </a:lnTo>
                <a:lnTo>
                  <a:pt x="0" y="33538"/>
                </a:lnTo>
                <a:lnTo>
                  <a:pt x="2645" y="46592"/>
                </a:lnTo>
                <a:lnTo>
                  <a:pt x="9855" y="57253"/>
                </a:lnTo>
                <a:lnTo>
                  <a:pt x="20540" y="64440"/>
                </a:lnTo>
                <a:lnTo>
                  <a:pt x="33611" y="67076"/>
                </a:lnTo>
                <a:lnTo>
                  <a:pt x="46665" y="64440"/>
                </a:lnTo>
                <a:lnTo>
                  <a:pt x="57315" y="57253"/>
                </a:lnTo>
                <a:lnTo>
                  <a:pt x="64489" y="46592"/>
                </a:lnTo>
                <a:lnTo>
                  <a:pt x="67118" y="33538"/>
                </a:lnTo>
                <a:lnTo>
                  <a:pt x="64489" y="20483"/>
                </a:lnTo>
                <a:lnTo>
                  <a:pt x="57315" y="9822"/>
                </a:lnTo>
                <a:lnTo>
                  <a:pt x="46665" y="2635"/>
                </a:lnTo>
                <a:lnTo>
                  <a:pt x="33611" y="0"/>
                </a:lnTo>
                <a:close/>
              </a:path>
            </a:pathLst>
          </a:custGeom>
          <a:solidFill>
            <a:srgbClr val="172B4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0761975" y="5067491"/>
            <a:ext cx="1504315" cy="821055"/>
          </a:xfrm>
          <a:custGeom>
            <a:avLst/>
            <a:gdLst/>
            <a:ahLst/>
            <a:cxnLst/>
            <a:rect l="l" t="t" r="r" b="b"/>
            <a:pathLst>
              <a:path w="1504315" h="821054">
                <a:moveTo>
                  <a:pt x="762068" y="0"/>
                </a:moveTo>
                <a:lnTo>
                  <a:pt x="717608" y="467"/>
                </a:lnTo>
                <a:lnTo>
                  <a:pt x="673131" y="3582"/>
                </a:lnTo>
                <a:lnTo>
                  <a:pt x="628758" y="9367"/>
                </a:lnTo>
                <a:lnTo>
                  <a:pt x="584611" y="17846"/>
                </a:lnTo>
                <a:lnTo>
                  <a:pt x="540811" y="29045"/>
                </a:lnTo>
                <a:lnTo>
                  <a:pt x="497482" y="42986"/>
                </a:lnTo>
                <a:lnTo>
                  <a:pt x="454744" y="59694"/>
                </a:lnTo>
                <a:lnTo>
                  <a:pt x="412720" y="79194"/>
                </a:lnTo>
                <a:lnTo>
                  <a:pt x="371530" y="101509"/>
                </a:lnTo>
                <a:lnTo>
                  <a:pt x="331298" y="126664"/>
                </a:lnTo>
                <a:lnTo>
                  <a:pt x="294374" y="154141"/>
                </a:lnTo>
                <a:lnTo>
                  <a:pt x="259514" y="185496"/>
                </a:lnTo>
                <a:lnTo>
                  <a:pt x="226740" y="220325"/>
                </a:lnTo>
                <a:lnTo>
                  <a:pt x="196073" y="258225"/>
                </a:lnTo>
                <a:lnTo>
                  <a:pt x="167534" y="298793"/>
                </a:lnTo>
                <a:lnTo>
                  <a:pt x="141144" y="341627"/>
                </a:lnTo>
                <a:lnTo>
                  <a:pt x="116923" y="386324"/>
                </a:lnTo>
                <a:lnTo>
                  <a:pt x="94892" y="432482"/>
                </a:lnTo>
                <a:lnTo>
                  <a:pt x="75072" y="479696"/>
                </a:lnTo>
                <a:lnTo>
                  <a:pt x="57485" y="527565"/>
                </a:lnTo>
                <a:lnTo>
                  <a:pt x="42150" y="575685"/>
                </a:lnTo>
                <a:lnTo>
                  <a:pt x="29089" y="623654"/>
                </a:lnTo>
                <a:lnTo>
                  <a:pt x="18323" y="671069"/>
                </a:lnTo>
                <a:lnTo>
                  <a:pt x="9872" y="717527"/>
                </a:lnTo>
                <a:lnTo>
                  <a:pt x="3757" y="762626"/>
                </a:lnTo>
                <a:lnTo>
                  <a:pt x="0" y="805962"/>
                </a:lnTo>
                <a:lnTo>
                  <a:pt x="52591" y="810937"/>
                </a:lnTo>
                <a:lnTo>
                  <a:pt x="103846" y="815165"/>
                </a:lnTo>
                <a:lnTo>
                  <a:pt x="153744" y="818399"/>
                </a:lnTo>
                <a:lnTo>
                  <a:pt x="202263" y="820386"/>
                </a:lnTo>
                <a:lnTo>
                  <a:pt x="249384" y="820879"/>
                </a:lnTo>
                <a:lnTo>
                  <a:pt x="295085" y="819627"/>
                </a:lnTo>
                <a:lnTo>
                  <a:pt x="339346" y="816380"/>
                </a:lnTo>
                <a:lnTo>
                  <a:pt x="382145" y="810888"/>
                </a:lnTo>
                <a:lnTo>
                  <a:pt x="423463" y="802902"/>
                </a:lnTo>
                <a:lnTo>
                  <a:pt x="463277" y="792172"/>
                </a:lnTo>
                <a:lnTo>
                  <a:pt x="501569" y="778448"/>
                </a:lnTo>
                <a:lnTo>
                  <a:pt x="538315" y="761481"/>
                </a:lnTo>
                <a:lnTo>
                  <a:pt x="573497" y="741020"/>
                </a:lnTo>
                <a:lnTo>
                  <a:pt x="607092" y="716815"/>
                </a:lnTo>
                <a:lnTo>
                  <a:pt x="639081" y="688618"/>
                </a:lnTo>
                <a:lnTo>
                  <a:pt x="669442" y="656178"/>
                </a:lnTo>
                <a:lnTo>
                  <a:pt x="698155" y="619245"/>
                </a:lnTo>
                <a:lnTo>
                  <a:pt x="725199" y="577570"/>
                </a:lnTo>
                <a:lnTo>
                  <a:pt x="750553" y="530903"/>
                </a:lnTo>
                <a:lnTo>
                  <a:pt x="1458220" y="530903"/>
                </a:lnTo>
                <a:lnTo>
                  <a:pt x="1433248" y="456708"/>
                </a:lnTo>
                <a:lnTo>
                  <a:pt x="1414322" y="411249"/>
                </a:lnTo>
                <a:lnTo>
                  <a:pt x="1393717" y="369576"/>
                </a:lnTo>
                <a:lnTo>
                  <a:pt x="1371581" y="332720"/>
                </a:lnTo>
                <a:lnTo>
                  <a:pt x="1343977" y="294129"/>
                </a:lnTo>
                <a:lnTo>
                  <a:pt x="1314405" y="257799"/>
                </a:lnTo>
                <a:lnTo>
                  <a:pt x="1282988" y="223752"/>
                </a:lnTo>
                <a:lnTo>
                  <a:pt x="1249847" y="192014"/>
                </a:lnTo>
                <a:lnTo>
                  <a:pt x="1215104" y="162608"/>
                </a:lnTo>
                <a:lnTo>
                  <a:pt x="1178882" y="135560"/>
                </a:lnTo>
                <a:lnTo>
                  <a:pt x="1141301" y="110892"/>
                </a:lnTo>
                <a:lnTo>
                  <a:pt x="1102484" y="88628"/>
                </a:lnTo>
                <a:lnTo>
                  <a:pt x="1062553" y="68794"/>
                </a:lnTo>
                <a:lnTo>
                  <a:pt x="1021629" y="51414"/>
                </a:lnTo>
                <a:lnTo>
                  <a:pt x="979835" y="36510"/>
                </a:lnTo>
                <a:lnTo>
                  <a:pt x="937292" y="24109"/>
                </a:lnTo>
                <a:lnTo>
                  <a:pt x="894121" y="14232"/>
                </a:lnTo>
                <a:lnTo>
                  <a:pt x="850446" y="6906"/>
                </a:lnTo>
                <a:lnTo>
                  <a:pt x="806388" y="2154"/>
                </a:lnTo>
                <a:lnTo>
                  <a:pt x="762068" y="0"/>
                </a:lnTo>
                <a:close/>
              </a:path>
              <a:path w="1504315" h="821054">
                <a:moveTo>
                  <a:pt x="1458220" y="530903"/>
                </a:moveTo>
                <a:lnTo>
                  <a:pt x="750553" y="530903"/>
                </a:lnTo>
                <a:lnTo>
                  <a:pt x="766343" y="575497"/>
                </a:lnTo>
                <a:lnTo>
                  <a:pt x="784780" y="615324"/>
                </a:lnTo>
                <a:lnTo>
                  <a:pt x="805866" y="650635"/>
                </a:lnTo>
                <a:lnTo>
                  <a:pt x="829600" y="681678"/>
                </a:lnTo>
                <a:lnTo>
                  <a:pt x="885017" y="731967"/>
                </a:lnTo>
                <a:lnTo>
                  <a:pt x="951035" y="768191"/>
                </a:lnTo>
                <a:lnTo>
                  <a:pt x="988021" y="781654"/>
                </a:lnTo>
                <a:lnTo>
                  <a:pt x="1027659" y="792352"/>
                </a:lnTo>
                <a:lnTo>
                  <a:pt x="1069949" y="800534"/>
                </a:lnTo>
                <a:lnTo>
                  <a:pt x="1114892" y="806452"/>
                </a:lnTo>
                <a:lnTo>
                  <a:pt x="1162489" y="810354"/>
                </a:lnTo>
                <a:lnTo>
                  <a:pt x="1212740" y="812491"/>
                </a:lnTo>
                <a:lnTo>
                  <a:pt x="1265646" y="813113"/>
                </a:lnTo>
                <a:lnTo>
                  <a:pt x="1321208" y="812471"/>
                </a:lnTo>
                <a:lnTo>
                  <a:pt x="1379425" y="810815"/>
                </a:lnTo>
                <a:lnTo>
                  <a:pt x="1503828" y="805460"/>
                </a:lnTo>
                <a:lnTo>
                  <a:pt x="1502839" y="781654"/>
                </a:lnTo>
                <a:lnTo>
                  <a:pt x="1501983" y="757596"/>
                </a:lnTo>
                <a:lnTo>
                  <a:pt x="1497546" y="704636"/>
                </a:lnTo>
                <a:lnTo>
                  <a:pt x="1489221" y="655741"/>
                </a:lnTo>
                <a:lnTo>
                  <a:pt x="1478482" y="605468"/>
                </a:lnTo>
                <a:lnTo>
                  <a:pt x="1465475" y="554850"/>
                </a:lnTo>
                <a:lnTo>
                  <a:pt x="1458220" y="530903"/>
                </a:lnTo>
                <a:close/>
              </a:path>
            </a:pathLst>
          </a:custGeom>
          <a:solidFill>
            <a:srgbClr val="0C1F4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282971" y="4896636"/>
            <a:ext cx="2680970" cy="2680970"/>
          </a:xfrm>
          <a:custGeom>
            <a:avLst/>
            <a:gdLst/>
            <a:ahLst/>
            <a:cxnLst/>
            <a:rect l="l" t="t" r="r" b="b"/>
            <a:pathLst>
              <a:path w="2680970" h="2680970">
                <a:moveTo>
                  <a:pt x="1340273" y="0"/>
                </a:moveTo>
                <a:lnTo>
                  <a:pt x="1292202" y="846"/>
                </a:lnTo>
                <a:lnTo>
                  <a:pt x="1244557" y="3365"/>
                </a:lnTo>
                <a:lnTo>
                  <a:pt x="1197365" y="7529"/>
                </a:lnTo>
                <a:lnTo>
                  <a:pt x="1150657" y="13309"/>
                </a:lnTo>
                <a:lnTo>
                  <a:pt x="1104459" y="20678"/>
                </a:lnTo>
                <a:lnTo>
                  <a:pt x="1058800" y="29606"/>
                </a:lnTo>
                <a:lnTo>
                  <a:pt x="1013708" y="40066"/>
                </a:lnTo>
                <a:lnTo>
                  <a:pt x="969213" y="52029"/>
                </a:lnTo>
                <a:lnTo>
                  <a:pt x="925341" y="65466"/>
                </a:lnTo>
                <a:lnTo>
                  <a:pt x="882123" y="80350"/>
                </a:lnTo>
                <a:lnTo>
                  <a:pt x="839585" y="96652"/>
                </a:lnTo>
                <a:lnTo>
                  <a:pt x="797756" y="114343"/>
                </a:lnTo>
                <a:lnTo>
                  <a:pt x="756665" y="133396"/>
                </a:lnTo>
                <a:lnTo>
                  <a:pt x="716340" y="153782"/>
                </a:lnTo>
                <a:lnTo>
                  <a:pt x="676809" y="175472"/>
                </a:lnTo>
                <a:lnTo>
                  <a:pt x="638101" y="198439"/>
                </a:lnTo>
                <a:lnTo>
                  <a:pt x="600243" y="222653"/>
                </a:lnTo>
                <a:lnTo>
                  <a:pt x="563265" y="248087"/>
                </a:lnTo>
                <a:lnTo>
                  <a:pt x="527195" y="274712"/>
                </a:lnTo>
                <a:lnTo>
                  <a:pt x="492061" y="302500"/>
                </a:lnTo>
                <a:lnTo>
                  <a:pt x="457891" y="331423"/>
                </a:lnTo>
                <a:lnTo>
                  <a:pt x="424714" y="361452"/>
                </a:lnTo>
                <a:lnTo>
                  <a:pt x="392558" y="392558"/>
                </a:lnTo>
                <a:lnTo>
                  <a:pt x="361452" y="424714"/>
                </a:lnTo>
                <a:lnTo>
                  <a:pt x="331423" y="457891"/>
                </a:lnTo>
                <a:lnTo>
                  <a:pt x="302500" y="492061"/>
                </a:lnTo>
                <a:lnTo>
                  <a:pt x="274712" y="527195"/>
                </a:lnTo>
                <a:lnTo>
                  <a:pt x="248087" y="563265"/>
                </a:lnTo>
                <a:lnTo>
                  <a:pt x="222653" y="600243"/>
                </a:lnTo>
                <a:lnTo>
                  <a:pt x="198439" y="638101"/>
                </a:lnTo>
                <a:lnTo>
                  <a:pt x="175472" y="676809"/>
                </a:lnTo>
                <a:lnTo>
                  <a:pt x="153782" y="716340"/>
                </a:lnTo>
                <a:lnTo>
                  <a:pt x="133396" y="756665"/>
                </a:lnTo>
                <a:lnTo>
                  <a:pt x="114343" y="797756"/>
                </a:lnTo>
                <a:lnTo>
                  <a:pt x="96652" y="839585"/>
                </a:lnTo>
                <a:lnTo>
                  <a:pt x="80350" y="882123"/>
                </a:lnTo>
                <a:lnTo>
                  <a:pt x="65466" y="925341"/>
                </a:lnTo>
                <a:lnTo>
                  <a:pt x="52029" y="969213"/>
                </a:lnTo>
                <a:lnTo>
                  <a:pt x="40066" y="1013708"/>
                </a:lnTo>
                <a:lnTo>
                  <a:pt x="29606" y="1058800"/>
                </a:lnTo>
                <a:lnTo>
                  <a:pt x="20678" y="1104459"/>
                </a:lnTo>
                <a:lnTo>
                  <a:pt x="13309" y="1150657"/>
                </a:lnTo>
                <a:lnTo>
                  <a:pt x="7529" y="1197365"/>
                </a:lnTo>
                <a:lnTo>
                  <a:pt x="3365" y="1244557"/>
                </a:lnTo>
                <a:lnTo>
                  <a:pt x="846" y="1292202"/>
                </a:lnTo>
                <a:lnTo>
                  <a:pt x="0" y="1340273"/>
                </a:lnTo>
                <a:lnTo>
                  <a:pt x="846" y="1388344"/>
                </a:lnTo>
                <a:lnTo>
                  <a:pt x="3365" y="1435989"/>
                </a:lnTo>
                <a:lnTo>
                  <a:pt x="7529" y="1483180"/>
                </a:lnTo>
                <a:lnTo>
                  <a:pt x="13309" y="1529889"/>
                </a:lnTo>
                <a:lnTo>
                  <a:pt x="20678" y="1576087"/>
                </a:lnTo>
                <a:lnTo>
                  <a:pt x="29606" y="1621746"/>
                </a:lnTo>
                <a:lnTo>
                  <a:pt x="40066" y="1666837"/>
                </a:lnTo>
                <a:lnTo>
                  <a:pt x="52029" y="1711333"/>
                </a:lnTo>
                <a:lnTo>
                  <a:pt x="65466" y="1755204"/>
                </a:lnTo>
                <a:lnTo>
                  <a:pt x="80350" y="1798423"/>
                </a:lnTo>
                <a:lnTo>
                  <a:pt x="96652" y="1840961"/>
                </a:lnTo>
                <a:lnTo>
                  <a:pt x="114343" y="1882790"/>
                </a:lnTo>
                <a:lnTo>
                  <a:pt x="133396" y="1923881"/>
                </a:lnTo>
                <a:lnTo>
                  <a:pt x="153782" y="1964206"/>
                </a:lnTo>
                <a:lnTo>
                  <a:pt x="175472" y="2003737"/>
                </a:lnTo>
                <a:lnTo>
                  <a:pt x="198439" y="2042445"/>
                </a:lnTo>
                <a:lnTo>
                  <a:pt x="222653" y="2080302"/>
                </a:lnTo>
                <a:lnTo>
                  <a:pt x="248087" y="2117280"/>
                </a:lnTo>
                <a:lnTo>
                  <a:pt x="274712" y="2153350"/>
                </a:lnTo>
                <a:lnTo>
                  <a:pt x="302500" y="2188485"/>
                </a:lnTo>
                <a:lnTo>
                  <a:pt x="331423" y="2222654"/>
                </a:lnTo>
                <a:lnTo>
                  <a:pt x="361452" y="2255831"/>
                </a:lnTo>
                <a:lnTo>
                  <a:pt x="392558" y="2287987"/>
                </a:lnTo>
                <a:lnTo>
                  <a:pt x="424714" y="2319094"/>
                </a:lnTo>
                <a:lnTo>
                  <a:pt x="457891" y="2349123"/>
                </a:lnTo>
                <a:lnTo>
                  <a:pt x="492061" y="2378045"/>
                </a:lnTo>
                <a:lnTo>
                  <a:pt x="527195" y="2405833"/>
                </a:lnTo>
                <a:lnTo>
                  <a:pt x="563265" y="2432459"/>
                </a:lnTo>
                <a:lnTo>
                  <a:pt x="600243" y="2457893"/>
                </a:lnTo>
                <a:lnTo>
                  <a:pt x="638101" y="2482107"/>
                </a:lnTo>
                <a:lnTo>
                  <a:pt x="676809" y="2505074"/>
                </a:lnTo>
                <a:lnTo>
                  <a:pt x="716340" y="2526764"/>
                </a:lnTo>
                <a:lnTo>
                  <a:pt x="756665" y="2547150"/>
                </a:lnTo>
                <a:lnTo>
                  <a:pt x="797756" y="2566202"/>
                </a:lnTo>
                <a:lnTo>
                  <a:pt x="839585" y="2583894"/>
                </a:lnTo>
                <a:lnTo>
                  <a:pt x="882123" y="2600196"/>
                </a:lnTo>
                <a:lnTo>
                  <a:pt x="925341" y="2615080"/>
                </a:lnTo>
                <a:lnTo>
                  <a:pt x="969213" y="2628517"/>
                </a:lnTo>
                <a:lnTo>
                  <a:pt x="1013708" y="2640480"/>
                </a:lnTo>
                <a:lnTo>
                  <a:pt x="1058800" y="2650940"/>
                </a:lnTo>
                <a:lnTo>
                  <a:pt x="1104459" y="2659868"/>
                </a:lnTo>
                <a:lnTo>
                  <a:pt x="1150657" y="2667236"/>
                </a:lnTo>
                <a:lnTo>
                  <a:pt x="1197365" y="2673017"/>
                </a:lnTo>
                <a:lnTo>
                  <a:pt x="1244557" y="2677181"/>
                </a:lnTo>
                <a:lnTo>
                  <a:pt x="1292202" y="2679700"/>
                </a:lnTo>
                <a:lnTo>
                  <a:pt x="1340273" y="2680546"/>
                </a:lnTo>
                <a:lnTo>
                  <a:pt x="1388344" y="2679700"/>
                </a:lnTo>
                <a:lnTo>
                  <a:pt x="1435989" y="2677181"/>
                </a:lnTo>
                <a:lnTo>
                  <a:pt x="1483180" y="2673017"/>
                </a:lnTo>
                <a:lnTo>
                  <a:pt x="1529889" y="2667236"/>
                </a:lnTo>
                <a:lnTo>
                  <a:pt x="1576087" y="2659868"/>
                </a:lnTo>
                <a:lnTo>
                  <a:pt x="1621746" y="2650940"/>
                </a:lnTo>
                <a:lnTo>
                  <a:pt x="1666837" y="2640480"/>
                </a:lnTo>
                <a:lnTo>
                  <a:pt x="1711333" y="2628517"/>
                </a:lnTo>
                <a:lnTo>
                  <a:pt x="1755204" y="2615080"/>
                </a:lnTo>
                <a:lnTo>
                  <a:pt x="1798423" y="2600196"/>
                </a:lnTo>
                <a:lnTo>
                  <a:pt x="1840961" y="2583894"/>
                </a:lnTo>
                <a:lnTo>
                  <a:pt x="1882790" y="2566202"/>
                </a:lnTo>
                <a:lnTo>
                  <a:pt x="1923881" y="2547150"/>
                </a:lnTo>
                <a:lnTo>
                  <a:pt x="1964206" y="2526764"/>
                </a:lnTo>
                <a:lnTo>
                  <a:pt x="2003737" y="2505074"/>
                </a:lnTo>
                <a:lnTo>
                  <a:pt x="2042445" y="2482107"/>
                </a:lnTo>
                <a:lnTo>
                  <a:pt x="2080302" y="2457893"/>
                </a:lnTo>
                <a:lnTo>
                  <a:pt x="2117280" y="2432459"/>
                </a:lnTo>
                <a:lnTo>
                  <a:pt x="2153350" y="2405833"/>
                </a:lnTo>
                <a:lnTo>
                  <a:pt x="2188485" y="2378045"/>
                </a:lnTo>
                <a:lnTo>
                  <a:pt x="2222654" y="2349123"/>
                </a:lnTo>
                <a:lnTo>
                  <a:pt x="2255831" y="2319094"/>
                </a:lnTo>
                <a:lnTo>
                  <a:pt x="2287987" y="2287987"/>
                </a:lnTo>
                <a:lnTo>
                  <a:pt x="2319094" y="2255831"/>
                </a:lnTo>
                <a:lnTo>
                  <a:pt x="2349123" y="2222654"/>
                </a:lnTo>
                <a:lnTo>
                  <a:pt x="2378045" y="2188485"/>
                </a:lnTo>
                <a:lnTo>
                  <a:pt x="2405833" y="2153350"/>
                </a:lnTo>
                <a:lnTo>
                  <a:pt x="2432459" y="2117280"/>
                </a:lnTo>
                <a:lnTo>
                  <a:pt x="2457893" y="2080302"/>
                </a:lnTo>
                <a:lnTo>
                  <a:pt x="2482107" y="2042445"/>
                </a:lnTo>
                <a:lnTo>
                  <a:pt x="2505074" y="2003737"/>
                </a:lnTo>
                <a:lnTo>
                  <a:pt x="2526764" y="1964206"/>
                </a:lnTo>
                <a:lnTo>
                  <a:pt x="2547150" y="1923881"/>
                </a:lnTo>
                <a:lnTo>
                  <a:pt x="2566202" y="1882790"/>
                </a:lnTo>
                <a:lnTo>
                  <a:pt x="2583894" y="1840961"/>
                </a:lnTo>
                <a:lnTo>
                  <a:pt x="2600196" y="1798423"/>
                </a:lnTo>
                <a:lnTo>
                  <a:pt x="2615080" y="1755204"/>
                </a:lnTo>
                <a:lnTo>
                  <a:pt x="2628517" y="1711333"/>
                </a:lnTo>
                <a:lnTo>
                  <a:pt x="2640480" y="1666837"/>
                </a:lnTo>
                <a:lnTo>
                  <a:pt x="2650940" y="1621746"/>
                </a:lnTo>
                <a:lnTo>
                  <a:pt x="2659868" y="1576087"/>
                </a:lnTo>
                <a:lnTo>
                  <a:pt x="2667236" y="1529889"/>
                </a:lnTo>
                <a:lnTo>
                  <a:pt x="2673017" y="1483180"/>
                </a:lnTo>
                <a:lnTo>
                  <a:pt x="2677181" y="1435989"/>
                </a:lnTo>
                <a:lnTo>
                  <a:pt x="2679700" y="1388344"/>
                </a:lnTo>
                <a:lnTo>
                  <a:pt x="2680546" y="1340273"/>
                </a:lnTo>
                <a:lnTo>
                  <a:pt x="2679700" y="1292202"/>
                </a:lnTo>
                <a:lnTo>
                  <a:pt x="2677181" y="1244557"/>
                </a:lnTo>
                <a:lnTo>
                  <a:pt x="2673017" y="1197365"/>
                </a:lnTo>
                <a:lnTo>
                  <a:pt x="2667236" y="1150657"/>
                </a:lnTo>
                <a:lnTo>
                  <a:pt x="2659868" y="1104459"/>
                </a:lnTo>
                <a:lnTo>
                  <a:pt x="2650940" y="1058800"/>
                </a:lnTo>
                <a:lnTo>
                  <a:pt x="2640480" y="1013708"/>
                </a:lnTo>
                <a:lnTo>
                  <a:pt x="2628517" y="969213"/>
                </a:lnTo>
                <a:lnTo>
                  <a:pt x="2615080" y="925341"/>
                </a:lnTo>
                <a:lnTo>
                  <a:pt x="2600196" y="882123"/>
                </a:lnTo>
                <a:lnTo>
                  <a:pt x="2583894" y="839585"/>
                </a:lnTo>
                <a:lnTo>
                  <a:pt x="2566202" y="797756"/>
                </a:lnTo>
                <a:lnTo>
                  <a:pt x="2547150" y="756665"/>
                </a:lnTo>
                <a:lnTo>
                  <a:pt x="2526764" y="716340"/>
                </a:lnTo>
                <a:lnTo>
                  <a:pt x="2505074" y="676809"/>
                </a:lnTo>
                <a:lnTo>
                  <a:pt x="2482107" y="638101"/>
                </a:lnTo>
                <a:lnTo>
                  <a:pt x="2457893" y="600243"/>
                </a:lnTo>
                <a:lnTo>
                  <a:pt x="2432459" y="563265"/>
                </a:lnTo>
                <a:lnTo>
                  <a:pt x="2405833" y="527195"/>
                </a:lnTo>
                <a:lnTo>
                  <a:pt x="2378045" y="492061"/>
                </a:lnTo>
                <a:lnTo>
                  <a:pt x="2349123" y="457891"/>
                </a:lnTo>
                <a:lnTo>
                  <a:pt x="2319094" y="424714"/>
                </a:lnTo>
                <a:lnTo>
                  <a:pt x="2287987" y="392558"/>
                </a:lnTo>
                <a:lnTo>
                  <a:pt x="2255831" y="361452"/>
                </a:lnTo>
                <a:lnTo>
                  <a:pt x="2222654" y="331423"/>
                </a:lnTo>
                <a:lnTo>
                  <a:pt x="2188485" y="302500"/>
                </a:lnTo>
                <a:lnTo>
                  <a:pt x="2153350" y="274712"/>
                </a:lnTo>
                <a:lnTo>
                  <a:pt x="2117280" y="248087"/>
                </a:lnTo>
                <a:lnTo>
                  <a:pt x="2080302" y="222653"/>
                </a:lnTo>
                <a:lnTo>
                  <a:pt x="2042445" y="198439"/>
                </a:lnTo>
                <a:lnTo>
                  <a:pt x="2003737" y="175472"/>
                </a:lnTo>
                <a:lnTo>
                  <a:pt x="1964206" y="153782"/>
                </a:lnTo>
                <a:lnTo>
                  <a:pt x="1923881" y="133396"/>
                </a:lnTo>
                <a:lnTo>
                  <a:pt x="1882790" y="114343"/>
                </a:lnTo>
                <a:lnTo>
                  <a:pt x="1840961" y="96652"/>
                </a:lnTo>
                <a:lnTo>
                  <a:pt x="1798423" y="80350"/>
                </a:lnTo>
                <a:lnTo>
                  <a:pt x="1755204" y="65466"/>
                </a:lnTo>
                <a:lnTo>
                  <a:pt x="1711333" y="52029"/>
                </a:lnTo>
                <a:lnTo>
                  <a:pt x="1666837" y="40066"/>
                </a:lnTo>
                <a:lnTo>
                  <a:pt x="1621746" y="29606"/>
                </a:lnTo>
                <a:lnTo>
                  <a:pt x="1576087" y="20678"/>
                </a:lnTo>
                <a:lnTo>
                  <a:pt x="1529889" y="13309"/>
                </a:lnTo>
                <a:lnTo>
                  <a:pt x="1483180" y="7529"/>
                </a:lnTo>
                <a:lnTo>
                  <a:pt x="1435989" y="3365"/>
                </a:lnTo>
                <a:lnTo>
                  <a:pt x="1388344" y="846"/>
                </a:lnTo>
                <a:lnTo>
                  <a:pt x="1340273" y="0"/>
                </a:lnTo>
                <a:close/>
              </a:path>
            </a:pathLst>
          </a:custGeom>
          <a:solidFill>
            <a:srgbClr val="34456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7827290" y="6888564"/>
            <a:ext cx="1591909" cy="68861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8211580" y="6888564"/>
            <a:ext cx="412115" cy="394970"/>
          </a:xfrm>
          <a:custGeom>
            <a:avLst/>
            <a:gdLst/>
            <a:ahLst/>
            <a:cxnLst/>
            <a:rect l="l" t="t" r="r" b="b"/>
            <a:pathLst>
              <a:path w="412115" h="394970">
                <a:moveTo>
                  <a:pt x="411643" y="0"/>
                </a:moveTo>
                <a:lnTo>
                  <a:pt x="197650" y="0"/>
                </a:lnTo>
                <a:lnTo>
                  <a:pt x="146976" y="2074"/>
                </a:lnTo>
                <a:lnTo>
                  <a:pt x="97448" y="8190"/>
                </a:lnTo>
                <a:lnTo>
                  <a:pt x="49230" y="18184"/>
                </a:lnTo>
                <a:lnTo>
                  <a:pt x="2484" y="31891"/>
                </a:lnTo>
                <a:lnTo>
                  <a:pt x="0" y="32842"/>
                </a:lnTo>
                <a:lnTo>
                  <a:pt x="7244" y="74310"/>
                </a:lnTo>
                <a:lnTo>
                  <a:pt x="20489" y="119157"/>
                </a:lnTo>
                <a:lnTo>
                  <a:pt x="38491" y="161739"/>
                </a:lnTo>
                <a:lnTo>
                  <a:pt x="60941" y="201745"/>
                </a:lnTo>
                <a:lnTo>
                  <a:pt x="87524" y="238862"/>
                </a:lnTo>
                <a:lnTo>
                  <a:pt x="117931" y="272780"/>
                </a:lnTo>
                <a:lnTo>
                  <a:pt x="151849" y="303187"/>
                </a:lnTo>
                <a:lnTo>
                  <a:pt x="188967" y="329771"/>
                </a:lnTo>
                <a:lnTo>
                  <a:pt x="228972" y="352220"/>
                </a:lnTo>
                <a:lnTo>
                  <a:pt x="271554" y="370223"/>
                </a:lnTo>
                <a:lnTo>
                  <a:pt x="316401" y="383468"/>
                </a:lnTo>
                <a:lnTo>
                  <a:pt x="363201" y="391643"/>
                </a:lnTo>
                <a:lnTo>
                  <a:pt x="411643" y="394438"/>
                </a:lnTo>
                <a:lnTo>
                  <a:pt x="411643" y="0"/>
                </a:lnTo>
                <a:close/>
              </a:path>
            </a:pathLst>
          </a:custGeom>
          <a:solidFill>
            <a:srgbClr val="FF99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8084539" y="7271704"/>
            <a:ext cx="92719" cy="9273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8235288" y="7271704"/>
            <a:ext cx="92709" cy="9273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9097817" y="5858805"/>
            <a:ext cx="419118" cy="41910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729555" y="5858805"/>
            <a:ext cx="419118" cy="419107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8403335" y="6597495"/>
            <a:ext cx="439819" cy="686795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8403335" y="6597495"/>
            <a:ext cx="440055" cy="295910"/>
          </a:xfrm>
          <a:custGeom>
            <a:avLst/>
            <a:gdLst/>
            <a:ahLst/>
            <a:cxnLst/>
            <a:rect l="l" t="t" r="r" b="b"/>
            <a:pathLst>
              <a:path w="440054" h="295909">
                <a:moveTo>
                  <a:pt x="439819" y="0"/>
                </a:moveTo>
                <a:lnTo>
                  <a:pt x="0" y="0"/>
                </a:lnTo>
                <a:lnTo>
                  <a:pt x="0" y="75568"/>
                </a:lnTo>
                <a:lnTo>
                  <a:pt x="4467" y="119887"/>
                </a:lnTo>
                <a:lnTo>
                  <a:pt x="17281" y="161166"/>
                </a:lnTo>
                <a:lnTo>
                  <a:pt x="37557" y="198521"/>
                </a:lnTo>
                <a:lnTo>
                  <a:pt x="64410" y="231067"/>
                </a:lnTo>
                <a:lnTo>
                  <a:pt x="96956" y="257920"/>
                </a:lnTo>
                <a:lnTo>
                  <a:pt x="134311" y="278196"/>
                </a:lnTo>
                <a:lnTo>
                  <a:pt x="175590" y="291010"/>
                </a:lnTo>
                <a:lnTo>
                  <a:pt x="219909" y="295477"/>
                </a:lnTo>
                <a:lnTo>
                  <a:pt x="264228" y="291010"/>
                </a:lnTo>
                <a:lnTo>
                  <a:pt x="305507" y="278196"/>
                </a:lnTo>
                <a:lnTo>
                  <a:pt x="342862" y="257920"/>
                </a:lnTo>
                <a:lnTo>
                  <a:pt x="375408" y="231067"/>
                </a:lnTo>
                <a:lnTo>
                  <a:pt x="402261" y="198521"/>
                </a:lnTo>
                <a:lnTo>
                  <a:pt x="422537" y="161166"/>
                </a:lnTo>
                <a:lnTo>
                  <a:pt x="435351" y="119887"/>
                </a:lnTo>
                <a:lnTo>
                  <a:pt x="439819" y="75568"/>
                </a:lnTo>
                <a:lnTo>
                  <a:pt x="439819" y="0"/>
                </a:lnTo>
                <a:close/>
              </a:path>
            </a:pathLst>
          </a:custGeom>
          <a:solidFill>
            <a:srgbClr val="FF8B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8405580" y="6597495"/>
            <a:ext cx="435609" cy="198120"/>
          </a:xfrm>
          <a:custGeom>
            <a:avLst/>
            <a:gdLst/>
            <a:ahLst/>
            <a:cxnLst/>
            <a:rect l="l" t="t" r="r" b="b"/>
            <a:pathLst>
              <a:path w="435609" h="198120">
                <a:moveTo>
                  <a:pt x="435328" y="0"/>
                </a:moveTo>
                <a:lnTo>
                  <a:pt x="0" y="0"/>
                </a:lnTo>
                <a:lnTo>
                  <a:pt x="2222" y="22047"/>
                </a:lnTo>
                <a:lnTo>
                  <a:pt x="15036" y="63326"/>
                </a:lnTo>
                <a:lnTo>
                  <a:pt x="35312" y="100681"/>
                </a:lnTo>
                <a:lnTo>
                  <a:pt x="62165" y="133227"/>
                </a:lnTo>
                <a:lnTo>
                  <a:pt x="94711" y="160080"/>
                </a:lnTo>
                <a:lnTo>
                  <a:pt x="132065" y="180356"/>
                </a:lnTo>
                <a:lnTo>
                  <a:pt x="173345" y="193170"/>
                </a:lnTo>
                <a:lnTo>
                  <a:pt x="217664" y="197637"/>
                </a:lnTo>
                <a:lnTo>
                  <a:pt x="261983" y="193170"/>
                </a:lnTo>
                <a:lnTo>
                  <a:pt x="303262" y="180356"/>
                </a:lnTo>
                <a:lnTo>
                  <a:pt x="340617" y="160080"/>
                </a:lnTo>
                <a:lnTo>
                  <a:pt x="373163" y="133227"/>
                </a:lnTo>
                <a:lnTo>
                  <a:pt x="400016" y="100681"/>
                </a:lnTo>
                <a:lnTo>
                  <a:pt x="420292" y="63326"/>
                </a:lnTo>
                <a:lnTo>
                  <a:pt x="433106" y="22047"/>
                </a:lnTo>
                <a:lnTo>
                  <a:pt x="435328" y="0"/>
                </a:lnTo>
                <a:close/>
              </a:path>
            </a:pathLst>
          </a:custGeom>
          <a:solidFill>
            <a:srgbClr val="FF8B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7928428" y="5176062"/>
            <a:ext cx="1389643" cy="156484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8368309" y="5176062"/>
            <a:ext cx="335280" cy="319405"/>
          </a:xfrm>
          <a:custGeom>
            <a:avLst/>
            <a:gdLst/>
            <a:ahLst/>
            <a:cxnLst/>
            <a:rect l="l" t="t" r="r" b="b"/>
            <a:pathLst>
              <a:path w="335279" h="319404">
                <a:moveTo>
                  <a:pt x="258025" y="0"/>
                </a:moveTo>
                <a:lnTo>
                  <a:pt x="254936" y="0"/>
                </a:lnTo>
                <a:lnTo>
                  <a:pt x="207368" y="1607"/>
                </a:lnTo>
                <a:lnTo>
                  <a:pt x="160660" y="6352"/>
                </a:lnTo>
                <a:lnTo>
                  <a:pt x="114915" y="14129"/>
                </a:lnTo>
                <a:lnTo>
                  <a:pt x="70237" y="24835"/>
                </a:lnTo>
                <a:lnTo>
                  <a:pt x="26729" y="38367"/>
                </a:lnTo>
                <a:lnTo>
                  <a:pt x="0" y="48655"/>
                </a:lnTo>
                <a:lnTo>
                  <a:pt x="81035" y="213606"/>
                </a:lnTo>
                <a:lnTo>
                  <a:pt x="110597" y="258814"/>
                </a:lnTo>
                <a:lnTo>
                  <a:pt x="147625" y="292497"/>
                </a:lnTo>
                <a:lnTo>
                  <a:pt x="188975" y="313088"/>
                </a:lnTo>
                <a:lnTo>
                  <a:pt x="231497" y="319023"/>
                </a:lnTo>
                <a:lnTo>
                  <a:pt x="272045" y="308734"/>
                </a:lnTo>
                <a:lnTo>
                  <a:pt x="304962" y="282925"/>
                </a:lnTo>
                <a:lnTo>
                  <a:pt x="326247" y="245643"/>
                </a:lnTo>
                <a:lnTo>
                  <a:pt x="335215" y="200332"/>
                </a:lnTo>
                <a:lnTo>
                  <a:pt x="331183" y="150439"/>
                </a:lnTo>
                <a:lnTo>
                  <a:pt x="313468" y="99410"/>
                </a:lnTo>
                <a:lnTo>
                  <a:pt x="264673" y="87"/>
                </a:lnTo>
                <a:lnTo>
                  <a:pt x="264161" y="62"/>
                </a:lnTo>
                <a:lnTo>
                  <a:pt x="258025" y="0"/>
                </a:lnTo>
                <a:close/>
              </a:path>
            </a:pathLst>
          </a:custGeom>
          <a:solidFill>
            <a:srgbClr val="FFAB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8890284" y="5900113"/>
            <a:ext cx="113336" cy="113347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8242869" y="5897569"/>
            <a:ext cx="113336" cy="113347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8158934" y="5813299"/>
            <a:ext cx="281305" cy="141605"/>
          </a:xfrm>
          <a:custGeom>
            <a:avLst/>
            <a:gdLst/>
            <a:ahLst/>
            <a:cxnLst/>
            <a:rect l="l" t="t" r="r" b="b"/>
            <a:pathLst>
              <a:path w="281304" h="141604">
                <a:moveTo>
                  <a:pt x="0" y="140623"/>
                </a:moveTo>
                <a:lnTo>
                  <a:pt x="7269" y="96092"/>
                </a:lnTo>
                <a:lnTo>
                  <a:pt x="27315" y="57448"/>
                </a:lnTo>
                <a:lnTo>
                  <a:pt x="57819" y="27009"/>
                </a:lnTo>
                <a:lnTo>
                  <a:pt x="96460" y="7087"/>
                </a:lnTo>
                <a:lnTo>
                  <a:pt x="140917" y="0"/>
                </a:lnTo>
                <a:lnTo>
                  <a:pt x="185337" y="7286"/>
                </a:lnTo>
                <a:lnTo>
                  <a:pt x="223887" y="27383"/>
                </a:lnTo>
                <a:lnTo>
                  <a:pt x="254255" y="57962"/>
                </a:lnTo>
                <a:lnTo>
                  <a:pt x="274128" y="96697"/>
                </a:lnTo>
                <a:lnTo>
                  <a:pt x="281195" y="141262"/>
                </a:lnTo>
              </a:path>
            </a:pathLst>
          </a:custGeom>
          <a:ln w="31412">
            <a:solidFill>
              <a:srgbClr val="FFAB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8806350" y="5813299"/>
            <a:ext cx="281305" cy="141605"/>
          </a:xfrm>
          <a:custGeom>
            <a:avLst/>
            <a:gdLst/>
            <a:ahLst/>
            <a:cxnLst/>
            <a:rect l="l" t="t" r="r" b="b"/>
            <a:pathLst>
              <a:path w="281304" h="141604">
                <a:moveTo>
                  <a:pt x="0" y="140623"/>
                </a:moveTo>
                <a:lnTo>
                  <a:pt x="7269" y="96092"/>
                </a:lnTo>
                <a:lnTo>
                  <a:pt x="27315" y="57448"/>
                </a:lnTo>
                <a:lnTo>
                  <a:pt x="57819" y="27009"/>
                </a:lnTo>
                <a:lnTo>
                  <a:pt x="96460" y="7087"/>
                </a:lnTo>
                <a:lnTo>
                  <a:pt x="140917" y="0"/>
                </a:lnTo>
                <a:lnTo>
                  <a:pt x="185337" y="7286"/>
                </a:lnTo>
                <a:lnTo>
                  <a:pt x="223887" y="27383"/>
                </a:lnTo>
                <a:lnTo>
                  <a:pt x="254255" y="57962"/>
                </a:lnTo>
                <a:lnTo>
                  <a:pt x="274128" y="96697"/>
                </a:lnTo>
                <a:lnTo>
                  <a:pt x="281195" y="141262"/>
                </a:lnTo>
              </a:path>
            </a:pathLst>
          </a:custGeom>
          <a:ln w="31412">
            <a:solidFill>
              <a:srgbClr val="FFAB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8493762" y="5076997"/>
            <a:ext cx="259079" cy="419100"/>
          </a:xfrm>
          <a:custGeom>
            <a:avLst/>
            <a:gdLst/>
            <a:ahLst/>
            <a:cxnLst/>
            <a:rect l="l" t="t" r="r" b="b"/>
            <a:pathLst>
              <a:path w="259079" h="419100">
                <a:moveTo>
                  <a:pt x="198287" y="0"/>
                </a:moveTo>
                <a:lnTo>
                  <a:pt x="60689" y="0"/>
                </a:lnTo>
                <a:lnTo>
                  <a:pt x="37066" y="4769"/>
                </a:lnTo>
                <a:lnTo>
                  <a:pt x="17775" y="17775"/>
                </a:lnTo>
                <a:lnTo>
                  <a:pt x="4769" y="37066"/>
                </a:lnTo>
                <a:lnTo>
                  <a:pt x="0" y="60689"/>
                </a:lnTo>
                <a:lnTo>
                  <a:pt x="0" y="249175"/>
                </a:lnTo>
                <a:lnTo>
                  <a:pt x="6600" y="302785"/>
                </a:lnTo>
                <a:lnTo>
                  <a:pt x="24981" y="349344"/>
                </a:lnTo>
                <a:lnTo>
                  <a:pt x="53009" y="386058"/>
                </a:lnTo>
                <a:lnTo>
                  <a:pt x="88554" y="410136"/>
                </a:lnTo>
                <a:lnTo>
                  <a:pt x="129482" y="418783"/>
                </a:lnTo>
                <a:lnTo>
                  <a:pt x="170411" y="410136"/>
                </a:lnTo>
                <a:lnTo>
                  <a:pt x="205955" y="386058"/>
                </a:lnTo>
                <a:lnTo>
                  <a:pt x="233984" y="349344"/>
                </a:lnTo>
                <a:lnTo>
                  <a:pt x="252365" y="302785"/>
                </a:lnTo>
                <a:lnTo>
                  <a:pt x="258965" y="249175"/>
                </a:lnTo>
                <a:lnTo>
                  <a:pt x="258965" y="60689"/>
                </a:lnTo>
                <a:lnTo>
                  <a:pt x="254198" y="37066"/>
                </a:lnTo>
                <a:lnTo>
                  <a:pt x="241195" y="17775"/>
                </a:lnTo>
                <a:lnTo>
                  <a:pt x="221908" y="4769"/>
                </a:lnTo>
                <a:lnTo>
                  <a:pt x="198287" y="0"/>
                </a:lnTo>
                <a:close/>
              </a:path>
            </a:pathLst>
          </a:custGeom>
          <a:solidFill>
            <a:srgbClr val="FF8B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7579465" y="6065197"/>
            <a:ext cx="301625" cy="0"/>
          </a:xfrm>
          <a:custGeom>
            <a:avLst/>
            <a:gdLst/>
            <a:ahLst/>
            <a:cxnLst/>
            <a:rect l="l" t="t" r="r" b="b"/>
            <a:pathLst>
              <a:path w="301625">
                <a:moveTo>
                  <a:pt x="301195" y="0"/>
                </a:moveTo>
                <a:lnTo>
                  <a:pt x="0" y="0"/>
                </a:lnTo>
              </a:path>
            </a:pathLst>
          </a:custGeom>
          <a:ln w="31412">
            <a:solidFill>
              <a:srgbClr val="FFAB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9367966" y="6065197"/>
            <a:ext cx="301625" cy="0"/>
          </a:xfrm>
          <a:custGeom>
            <a:avLst/>
            <a:gdLst/>
            <a:ahLst/>
            <a:cxnLst/>
            <a:rect l="l" t="t" r="r" b="b"/>
            <a:pathLst>
              <a:path w="301625">
                <a:moveTo>
                  <a:pt x="301184" y="0"/>
                </a:moveTo>
                <a:lnTo>
                  <a:pt x="0" y="0"/>
                </a:lnTo>
              </a:path>
            </a:pathLst>
          </a:custGeom>
          <a:ln w="31412">
            <a:solidFill>
              <a:srgbClr val="FFAB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7529152" y="6014874"/>
            <a:ext cx="100635" cy="100646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9618827" y="6014874"/>
            <a:ext cx="100635" cy="100646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8418540" y="6370503"/>
            <a:ext cx="409575" cy="129539"/>
          </a:xfrm>
          <a:custGeom>
            <a:avLst/>
            <a:gdLst/>
            <a:ahLst/>
            <a:cxnLst/>
            <a:rect l="l" t="t" r="r" b="b"/>
            <a:pathLst>
              <a:path w="409575" h="129539">
                <a:moveTo>
                  <a:pt x="49233" y="0"/>
                </a:moveTo>
                <a:lnTo>
                  <a:pt x="31127" y="4544"/>
                </a:lnTo>
                <a:lnTo>
                  <a:pt x="15697" y="15185"/>
                </a:lnTo>
                <a:lnTo>
                  <a:pt x="4689" y="31029"/>
                </a:lnTo>
                <a:lnTo>
                  <a:pt x="0" y="52481"/>
                </a:lnTo>
                <a:lnTo>
                  <a:pt x="4184" y="73219"/>
                </a:lnTo>
                <a:lnTo>
                  <a:pt x="34950" y="101697"/>
                </a:lnTo>
                <a:lnTo>
                  <a:pt x="76488" y="113608"/>
                </a:lnTo>
                <a:lnTo>
                  <a:pt x="118852" y="122203"/>
                </a:lnTo>
                <a:lnTo>
                  <a:pt x="161716" y="127411"/>
                </a:lnTo>
                <a:lnTo>
                  <a:pt x="204756" y="129162"/>
                </a:lnTo>
                <a:lnTo>
                  <a:pt x="206777" y="129162"/>
                </a:lnTo>
                <a:lnTo>
                  <a:pt x="248821" y="127324"/>
                </a:lnTo>
                <a:lnTo>
                  <a:pt x="290712" y="122182"/>
                </a:lnTo>
                <a:lnTo>
                  <a:pt x="332131" y="113803"/>
                </a:lnTo>
                <a:lnTo>
                  <a:pt x="372762" y="102252"/>
                </a:lnTo>
                <a:lnTo>
                  <a:pt x="404749" y="73681"/>
                </a:lnTo>
                <a:lnTo>
                  <a:pt x="409363" y="52802"/>
                </a:lnTo>
                <a:lnTo>
                  <a:pt x="404719" y="30997"/>
                </a:lnTo>
                <a:lnTo>
                  <a:pt x="404468" y="30442"/>
                </a:lnTo>
                <a:lnTo>
                  <a:pt x="400269" y="24453"/>
                </a:lnTo>
                <a:lnTo>
                  <a:pt x="204746" y="24453"/>
                </a:lnTo>
                <a:lnTo>
                  <a:pt x="170157" y="23049"/>
                </a:lnTo>
                <a:lnTo>
                  <a:pt x="135706" y="18875"/>
                </a:lnTo>
                <a:lnTo>
                  <a:pt x="101583" y="11967"/>
                </a:lnTo>
                <a:lnTo>
                  <a:pt x="68268" y="2443"/>
                </a:lnTo>
                <a:lnTo>
                  <a:pt x="49233" y="0"/>
                </a:lnTo>
                <a:close/>
              </a:path>
              <a:path w="409575" h="129539">
                <a:moveTo>
                  <a:pt x="359808" y="20"/>
                </a:moveTo>
                <a:lnTo>
                  <a:pt x="340721" y="2579"/>
                </a:lnTo>
                <a:lnTo>
                  <a:pt x="307738" y="11987"/>
                </a:lnTo>
                <a:lnTo>
                  <a:pt x="274314" y="18778"/>
                </a:lnTo>
                <a:lnTo>
                  <a:pt x="240404" y="22958"/>
                </a:lnTo>
                <a:lnTo>
                  <a:pt x="206369" y="24453"/>
                </a:lnTo>
                <a:lnTo>
                  <a:pt x="400269" y="24453"/>
                </a:lnTo>
                <a:lnTo>
                  <a:pt x="393426" y="14690"/>
                </a:lnTo>
                <a:lnTo>
                  <a:pt x="377958" y="4303"/>
                </a:lnTo>
                <a:lnTo>
                  <a:pt x="359808" y="20"/>
                </a:lnTo>
                <a:close/>
              </a:path>
            </a:pathLst>
          </a:custGeom>
          <a:solidFill>
            <a:srgbClr val="FF8B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>
            <a:spLocks noGrp="1"/>
          </p:cNvSpPr>
          <p:nvPr>
            <p:ph type="title"/>
          </p:nvPr>
        </p:nvSpPr>
        <p:spPr>
          <a:xfrm>
            <a:off x="5348393" y="1495107"/>
            <a:ext cx="9406890" cy="10306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600" spc="-365" dirty="0">
                <a:solidFill>
                  <a:srgbClr val="253858"/>
                </a:solidFill>
              </a:rPr>
              <a:t>A </a:t>
            </a:r>
            <a:r>
              <a:rPr sz="6600" spc="-795" dirty="0">
                <a:solidFill>
                  <a:srgbClr val="253858"/>
                </a:solidFill>
              </a:rPr>
              <a:t>match </a:t>
            </a:r>
            <a:r>
              <a:rPr sz="6600" spc="-880" dirty="0">
                <a:solidFill>
                  <a:srgbClr val="253858"/>
                </a:solidFill>
              </a:rPr>
              <a:t>made </a:t>
            </a:r>
            <a:r>
              <a:rPr sz="6600" spc="-685" dirty="0">
                <a:solidFill>
                  <a:srgbClr val="253858"/>
                </a:solidFill>
              </a:rPr>
              <a:t>in</a:t>
            </a:r>
            <a:r>
              <a:rPr sz="6600" spc="-1055" dirty="0">
                <a:solidFill>
                  <a:srgbClr val="253858"/>
                </a:solidFill>
              </a:rPr>
              <a:t> </a:t>
            </a:r>
            <a:r>
              <a:rPr sz="6600" spc="-885" dirty="0">
                <a:solidFill>
                  <a:srgbClr val="253858"/>
                </a:solidFill>
              </a:rPr>
              <a:t>heaven</a:t>
            </a:r>
            <a:endParaRPr sz="6600"/>
          </a:p>
        </p:txBody>
      </p:sp>
      <p:sp>
        <p:nvSpPr>
          <p:cNvPr id="48" name="object 48"/>
          <p:cNvSpPr/>
          <p:nvPr/>
        </p:nvSpPr>
        <p:spPr>
          <a:xfrm>
            <a:off x="9333068" y="4431165"/>
            <a:ext cx="1438275" cy="1438275"/>
          </a:xfrm>
          <a:custGeom>
            <a:avLst/>
            <a:gdLst/>
            <a:ahLst/>
            <a:cxnLst/>
            <a:rect l="l" t="t" r="r" b="b"/>
            <a:pathLst>
              <a:path w="1438275" h="1438275">
                <a:moveTo>
                  <a:pt x="741075" y="0"/>
                </a:moveTo>
                <a:lnTo>
                  <a:pt x="696898" y="0"/>
                </a:lnTo>
                <a:lnTo>
                  <a:pt x="652788" y="2696"/>
                </a:lnTo>
                <a:lnTo>
                  <a:pt x="608879" y="8090"/>
                </a:lnTo>
                <a:lnTo>
                  <a:pt x="565306" y="16180"/>
                </a:lnTo>
                <a:lnTo>
                  <a:pt x="522202" y="26967"/>
                </a:lnTo>
                <a:lnTo>
                  <a:pt x="479702" y="40451"/>
                </a:lnTo>
                <a:lnTo>
                  <a:pt x="437938" y="56632"/>
                </a:lnTo>
                <a:lnTo>
                  <a:pt x="397046" y="75509"/>
                </a:lnTo>
                <a:lnTo>
                  <a:pt x="357160" y="97083"/>
                </a:lnTo>
                <a:lnTo>
                  <a:pt x="318412" y="121354"/>
                </a:lnTo>
                <a:lnTo>
                  <a:pt x="280938" y="148322"/>
                </a:lnTo>
                <a:lnTo>
                  <a:pt x="244872" y="177986"/>
                </a:lnTo>
                <a:lnTo>
                  <a:pt x="210347" y="210347"/>
                </a:lnTo>
                <a:lnTo>
                  <a:pt x="177986" y="244872"/>
                </a:lnTo>
                <a:lnTo>
                  <a:pt x="148322" y="280939"/>
                </a:lnTo>
                <a:lnTo>
                  <a:pt x="121354" y="318413"/>
                </a:lnTo>
                <a:lnTo>
                  <a:pt x="97083" y="357160"/>
                </a:lnTo>
                <a:lnTo>
                  <a:pt x="75509" y="397047"/>
                </a:lnTo>
                <a:lnTo>
                  <a:pt x="56632" y="437939"/>
                </a:lnTo>
                <a:lnTo>
                  <a:pt x="40451" y="479703"/>
                </a:lnTo>
                <a:lnTo>
                  <a:pt x="26967" y="522203"/>
                </a:lnTo>
                <a:lnTo>
                  <a:pt x="16180" y="565307"/>
                </a:lnTo>
                <a:lnTo>
                  <a:pt x="8090" y="608880"/>
                </a:lnTo>
                <a:lnTo>
                  <a:pt x="2696" y="652789"/>
                </a:lnTo>
                <a:lnTo>
                  <a:pt x="0" y="696898"/>
                </a:lnTo>
                <a:lnTo>
                  <a:pt x="0" y="741074"/>
                </a:lnTo>
                <a:lnTo>
                  <a:pt x="2696" y="785184"/>
                </a:lnTo>
                <a:lnTo>
                  <a:pt x="8090" y="829092"/>
                </a:lnTo>
                <a:lnTo>
                  <a:pt x="16180" y="872665"/>
                </a:lnTo>
                <a:lnTo>
                  <a:pt x="26967" y="915769"/>
                </a:lnTo>
                <a:lnTo>
                  <a:pt x="40451" y="958270"/>
                </a:lnTo>
                <a:lnTo>
                  <a:pt x="56632" y="1000033"/>
                </a:lnTo>
                <a:lnTo>
                  <a:pt x="75509" y="1040925"/>
                </a:lnTo>
                <a:lnTo>
                  <a:pt x="97083" y="1080812"/>
                </a:lnTo>
                <a:lnTo>
                  <a:pt x="121354" y="1119559"/>
                </a:lnTo>
                <a:lnTo>
                  <a:pt x="148322" y="1157033"/>
                </a:lnTo>
                <a:lnTo>
                  <a:pt x="177986" y="1193100"/>
                </a:lnTo>
                <a:lnTo>
                  <a:pt x="210347" y="1227625"/>
                </a:lnTo>
                <a:lnTo>
                  <a:pt x="244872" y="1259986"/>
                </a:lnTo>
                <a:lnTo>
                  <a:pt x="280938" y="1289651"/>
                </a:lnTo>
                <a:lnTo>
                  <a:pt x="318412" y="1316618"/>
                </a:lnTo>
                <a:lnTo>
                  <a:pt x="357160" y="1340889"/>
                </a:lnTo>
                <a:lnTo>
                  <a:pt x="397046" y="1362463"/>
                </a:lnTo>
                <a:lnTo>
                  <a:pt x="437938" y="1381341"/>
                </a:lnTo>
                <a:lnTo>
                  <a:pt x="479702" y="1397521"/>
                </a:lnTo>
                <a:lnTo>
                  <a:pt x="522202" y="1411005"/>
                </a:lnTo>
                <a:lnTo>
                  <a:pt x="565306" y="1421792"/>
                </a:lnTo>
                <a:lnTo>
                  <a:pt x="608879" y="1429882"/>
                </a:lnTo>
                <a:lnTo>
                  <a:pt x="652788" y="1435276"/>
                </a:lnTo>
                <a:lnTo>
                  <a:pt x="696898" y="1437973"/>
                </a:lnTo>
                <a:lnTo>
                  <a:pt x="741075" y="1437973"/>
                </a:lnTo>
                <a:lnTo>
                  <a:pt x="785185" y="1435276"/>
                </a:lnTo>
                <a:lnTo>
                  <a:pt x="829094" y="1429882"/>
                </a:lnTo>
                <a:lnTo>
                  <a:pt x="872668" y="1421792"/>
                </a:lnTo>
                <a:lnTo>
                  <a:pt x="915774" y="1411005"/>
                </a:lnTo>
                <a:lnTo>
                  <a:pt x="958277" y="1397521"/>
                </a:lnTo>
                <a:lnTo>
                  <a:pt x="1000042" y="1381341"/>
                </a:lnTo>
                <a:lnTo>
                  <a:pt x="1040937" y="1362463"/>
                </a:lnTo>
                <a:lnTo>
                  <a:pt x="1080827" y="1340889"/>
                </a:lnTo>
                <a:lnTo>
                  <a:pt x="1119578" y="1316618"/>
                </a:lnTo>
                <a:lnTo>
                  <a:pt x="1157056" y="1289651"/>
                </a:lnTo>
                <a:lnTo>
                  <a:pt x="1193127" y="1259986"/>
                </a:lnTo>
                <a:lnTo>
                  <a:pt x="1227656" y="1227625"/>
                </a:lnTo>
                <a:lnTo>
                  <a:pt x="1260008" y="1193100"/>
                </a:lnTo>
                <a:lnTo>
                  <a:pt x="1289664" y="1157033"/>
                </a:lnTo>
                <a:lnTo>
                  <a:pt x="1316623" y="1119559"/>
                </a:lnTo>
                <a:lnTo>
                  <a:pt x="1340887" y="1080812"/>
                </a:lnTo>
                <a:lnTo>
                  <a:pt x="1362454" y="1040925"/>
                </a:lnTo>
                <a:lnTo>
                  <a:pt x="1381326" y="1000033"/>
                </a:lnTo>
                <a:lnTo>
                  <a:pt x="1397502" y="958270"/>
                </a:lnTo>
                <a:lnTo>
                  <a:pt x="1410982" y="915769"/>
                </a:lnTo>
                <a:lnTo>
                  <a:pt x="1421766" y="872665"/>
                </a:lnTo>
                <a:lnTo>
                  <a:pt x="1429853" y="829092"/>
                </a:lnTo>
                <a:lnTo>
                  <a:pt x="1435245" y="785184"/>
                </a:lnTo>
                <a:lnTo>
                  <a:pt x="1437941" y="741074"/>
                </a:lnTo>
                <a:lnTo>
                  <a:pt x="1437941" y="696898"/>
                </a:lnTo>
                <a:lnTo>
                  <a:pt x="1435245" y="652789"/>
                </a:lnTo>
                <a:lnTo>
                  <a:pt x="1429853" y="608880"/>
                </a:lnTo>
                <a:lnTo>
                  <a:pt x="1421766" y="565307"/>
                </a:lnTo>
                <a:lnTo>
                  <a:pt x="1410982" y="522203"/>
                </a:lnTo>
                <a:lnTo>
                  <a:pt x="1397502" y="479703"/>
                </a:lnTo>
                <a:lnTo>
                  <a:pt x="1381326" y="437939"/>
                </a:lnTo>
                <a:lnTo>
                  <a:pt x="1362454" y="397047"/>
                </a:lnTo>
                <a:lnTo>
                  <a:pt x="1340887" y="357160"/>
                </a:lnTo>
                <a:lnTo>
                  <a:pt x="1316623" y="318413"/>
                </a:lnTo>
                <a:lnTo>
                  <a:pt x="1289664" y="280939"/>
                </a:lnTo>
                <a:lnTo>
                  <a:pt x="1260008" y="244872"/>
                </a:lnTo>
                <a:lnTo>
                  <a:pt x="1227656" y="210347"/>
                </a:lnTo>
                <a:lnTo>
                  <a:pt x="1193127" y="177986"/>
                </a:lnTo>
                <a:lnTo>
                  <a:pt x="1157056" y="148322"/>
                </a:lnTo>
                <a:lnTo>
                  <a:pt x="1119578" y="121354"/>
                </a:lnTo>
                <a:lnTo>
                  <a:pt x="1080827" y="97083"/>
                </a:lnTo>
                <a:lnTo>
                  <a:pt x="1040937" y="75509"/>
                </a:lnTo>
                <a:lnTo>
                  <a:pt x="1000042" y="56632"/>
                </a:lnTo>
                <a:lnTo>
                  <a:pt x="958277" y="40451"/>
                </a:lnTo>
                <a:lnTo>
                  <a:pt x="915774" y="26967"/>
                </a:lnTo>
                <a:lnTo>
                  <a:pt x="872668" y="16180"/>
                </a:lnTo>
                <a:lnTo>
                  <a:pt x="829094" y="8090"/>
                </a:lnTo>
                <a:lnTo>
                  <a:pt x="785185" y="2696"/>
                </a:lnTo>
                <a:lnTo>
                  <a:pt x="741075" y="0"/>
                </a:lnTo>
                <a:close/>
              </a:path>
            </a:pathLst>
          </a:custGeom>
          <a:solidFill>
            <a:srgbClr val="DE350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9333069" y="4431165"/>
            <a:ext cx="1438275" cy="1438275"/>
          </a:xfrm>
          <a:custGeom>
            <a:avLst/>
            <a:gdLst/>
            <a:ahLst/>
            <a:cxnLst/>
            <a:rect l="l" t="t" r="r" b="b"/>
            <a:pathLst>
              <a:path w="1438275" h="1438275">
                <a:moveTo>
                  <a:pt x="1227625" y="210347"/>
                </a:moveTo>
                <a:lnTo>
                  <a:pt x="1259985" y="244872"/>
                </a:lnTo>
                <a:lnTo>
                  <a:pt x="1289648" y="280938"/>
                </a:lnTo>
                <a:lnTo>
                  <a:pt x="1316615" y="318412"/>
                </a:lnTo>
                <a:lnTo>
                  <a:pt x="1340885" y="357159"/>
                </a:lnTo>
                <a:lnTo>
                  <a:pt x="1362458" y="397046"/>
                </a:lnTo>
                <a:lnTo>
                  <a:pt x="1381335" y="437938"/>
                </a:lnTo>
                <a:lnTo>
                  <a:pt x="1397515" y="479701"/>
                </a:lnTo>
                <a:lnTo>
                  <a:pt x="1410998" y="522202"/>
                </a:lnTo>
                <a:lnTo>
                  <a:pt x="1421785" y="565306"/>
                </a:lnTo>
                <a:lnTo>
                  <a:pt x="1429875" y="608879"/>
                </a:lnTo>
                <a:lnTo>
                  <a:pt x="1435268" y="652787"/>
                </a:lnTo>
                <a:lnTo>
                  <a:pt x="1437965" y="696896"/>
                </a:lnTo>
                <a:lnTo>
                  <a:pt x="1437965" y="741072"/>
                </a:lnTo>
                <a:lnTo>
                  <a:pt x="1435268" y="785181"/>
                </a:lnTo>
                <a:lnTo>
                  <a:pt x="1429875" y="829090"/>
                </a:lnTo>
                <a:lnTo>
                  <a:pt x="1421785" y="872663"/>
                </a:lnTo>
                <a:lnTo>
                  <a:pt x="1410998" y="915767"/>
                </a:lnTo>
                <a:lnTo>
                  <a:pt x="1397515" y="958267"/>
                </a:lnTo>
                <a:lnTo>
                  <a:pt x="1381335" y="1000031"/>
                </a:lnTo>
                <a:lnTo>
                  <a:pt x="1362458" y="1040923"/>
                </a:lnTo>
                <a:lnTo>
                  <a:pt x="1340885" y="1080810"/>
                </a:lnTo>
                <a:lnTo>
                  <a:pt x="1316615" y="1119558"/>
                </a:lnTo>
                <a:lnTo>
                  <a:pt x="1289648" y="1157033"/>
                </a:lnTo>
                <a:lnTo>
                  <a:pt x="1259985" y="1193099"/>
                </a:lnTo>
                <a:lnTo>
                  <a:pt x="1227625" y="1227625"/>
                </a:lnTo>
                <a:lnTo>
                  <a:pt x="1193099" y="1259985"/>
                </a:lnTo>
                <a:lnTo>
                  <a:pt x="1157033" y="1289648"/>
                </a:lnTo>
                <a:lnTo>
                  <a:pt x="1119558" y="1316615"/>
                </a:lnTo>
                <a:lnTo>
                  <a:pt x="1080810" y="1340885"/>
                </a:lnTo>
                <a:lnTo>
                  <a:pt x="1040923" y="1362458"/>
                </a:lnTo>
                <a:lnTo>
                  <a:pt x="1000031" y="1381335"/>
                </a:lnTo>
                <a:lnTo>
                  <a:pt x="958267" y="1397515"/>
                </a:lnTo>
                <a:lnTo>
                  <a:pt x="915767" y="1410998"/>
                </a:lnTo>
                <a:lnTo>
                  <a:pt x="872663" y="1421785"/>
                </a:lnTo>
                <a:lnTo>
                  <a:pt x="829090" y="1429875"/>
                </a:lnTo>
                <a:lnTo>
                  <a:pt x="785181" y="1435268"/>
                </a:lnTo>
                <a:lnTo>
                  <a:pt x="741072" y="1437965"/>
                </a:lnTo>
                <a:lnTo>
                  <a:pt x="696896" y="1437965"/>
                </a:lnTo>
                <a:lnTo>
                  <a:pt x="652787" y="1435268"/>
                </a:lnTo>
                <a:lnTo>
                  <a:pt x="608879" y="1429875"/>
                </a:lnTo>
                <a:lnTo>
                  <a:pt x="565306" y="1421785"/>
                </a:lnTo>
                <a:lnTo>
                  <a:pt x="522202" y="1410998"/>
                </a:lnTo>
                <a:lnTo>
                  <a:pt x="479701" y="1397515"/>
                </a:lnTo>
                <a:lnTo>
                  <a:pt x="437938" y="1381335"/>
                </a:lnTo>
                <a:lnTo>
                  <a:pt x="397046" y="1362458"/>
                </a:lnTo>
                <a:lnTo>
                  <a:pt x="357159" y="1340885"/>
                </a:lnTo>
                <a:lnTo>
                  <a:pt x="318412" y="1316615"/>
                </a:lnTo>
                <a:lnTo>
                  <a:pt x="280938" y="1289648"/>
                </a:lnTo>
                <a:lnTo>
                  <a:pt x="244872" y="1259985"/>
                </a:lnTo>
                <a:lnTo>
                  <a:pt x="210347" y="1227625"/>
                </a:lnTo>
                <a:lnTo>
                  <a:pt x="177986" y="1193099"/>
                </a:lnTo>
                <a:lnTo>
                  <a:pt x="148321" y="1157033"/>
                </a:lnTo>
                <a:lnTo>
                  <a:pt x="121354" y="1119558"/>
                </a:lnTo>
                <a:lnTo>
                  <a:pt x="97083" y="1080810"/>
                </a:lnTo>
                <a:lnTo>
                  <a:pt x="75509" y="1040923"/>
                </a:lnTo>
                <a:lnTo>
                  <a:pt x="56632" y="1000031"/>
                </a:lnTo>
                <a:lnTo>
                  <a:pt x="40451" y="958267"/>
                </a:lnTo>
                <a:lnTo>
                  <a:pt x="26967" y="915767"/>
                </a:lnTo>
                <a:lnTo>
                  <a:pt x="16180" y="872663"/>
                </a:lnTo>
                <a:lnTo>
                  <a:pt x="8090" y="829090"/>
                </a:lnTo>
                <a:lnTo>
                  <a:pt x="2696" y="785181"/>
                </a:lnTo>
                <a:lnTo>
                  <a:pt x="0" y="741072"/>
                </a:lnTo>
                <a:lnTo>
                  <a:pt x="0" y="696896"/>
                </a:lnTo>
                <a:lnTo>
                  <a:pt x="2696" y="652787"/>
                </a:lnTo>
                <a:lnTo>
                  <a:pt x="8090" y="608879"/>
                </a:lnTo>
                <a:lnTo>
                  <a:pt x="16180" y="565306"/>
                </a:lnTo>
                <a:lnTo>
                  <a:pt x="26967" y="522202"/>
                </a:lnTo>
                <a:lnTo>
                  <a:pt x="40451" y="479701"/>
                </a:lnTo>
                <a:lnTo>
                  <a:pt x="56632" y="437938"/>
                </a:lnTo>
                <a:lnTo>
                  <a:pt x="75509" y="397046"/>
                </a:lnTo>
                <a:lnTo>
                  <a:pt x="97083" y="357159"/>
                </a:lnTo>
                <a:lnTo>
                  <a:pt x="121354" y="318412"/>
                </a:lnTo>
                <a:lnTo>
                  <a:pt x="148321" y="280938"/>
                </a:lnTo>
                <a:lnTo>
                  <a:pt x="177986" y="244872"/>
                </a:lnTo>
                <a:lnTo>
                  <a:pt x="210347" y="210347"/>
                </a:lnTo>
                <a:lnTo>
                  <a:pt x="244872" y="177986"/>
                </a:lnTo>
                <a:lnTo>
                  <a:pt x="280938" y="148321"/>
                </a:lnTo>
                <a:lnTo>
                  <a:pt x="318412" y="121354"/>
                </a:lnTo>
                <a:lnTo>
                  <a:pt x="357159" y="97083"/>
                </a:lnTo>
                <a:lnTo>
                  <a:pt x="397046" y="75509"/>
                </a:lnTo>
                <a:lnTo>
                  <a:pt x="437938" y="56632"/>
                </a:lnTo>
                <a:lnTo>
                  <a:pt x="479701" y="40451"/>
                </a:lnTo>
                <a:lnTo>
                  <a:pt x="522202" y="26967"/>
                </a:lnTo>
                <a:lnTo>
                  <a:pt x="565306" y="16180"/>
                </a:lnTo>
                <a:lnTo>
                  <a:pt x="608879" y="8090"/>
                </a:lnTo>
                <a:lnTo>
                  <a:pt x="652787" y="2696"/>
                </a:lnTo>
                <a:lnTo>
                  <a:pt x="696896" y="0"/>
                </a:lnTo>
                <a:lnTo>
                  <a:pt x="741072" y="0"/>
                </a:lnTo>
                <a:lnTo>
                  <a:pt x="785181" y="2696"/>
                </a:lnTo>
                <a:lnTo>
                  <a:pt x="829090" y="8090"/>
                </a:lnTo>
                <a:lnTo>
                  <a:pt x="872663" y="16180"/>
                </a:lnTo>
                <a:lnTo>
                  <a:pt x="915767" y="26967"/>
                </a:lnTo>
                <a:lnTo>
                  <a:pt x="958267" y="40451"/>
                </a:lnTo>
                <a:lnTo>
                  <a:pt x="1000031" y="56632"/>
                </a:lnTo>
                <a:lnTo>
                  <a:pt x="1040923" y="75509"/>
                </a:lnTo>
                <a:lnTo>
                  <a:pt x="1080810" y="97083"/>
                </a:lnTo>
                <a:lnTo>
                  <a:pt x="1119558" y="121354"/>
                </a:lnTo>
                <a:lnTo>
                  <a:pt x="1157033" y="148321"/>
                </a:lnTo>
                <a:lnTo>
                  <a:pt x="1193099" y="177986"/>
                </a:lnTo>
                <a:lnTo>
                  <a:pt x="1227625" y="210347"/>
                </a:lnTo>
                <a:close/>
              </a:path>
            </a:pathLst>
          </a:custGeom>
          <a:ln w="523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9708018" y="4867585"/>
            <a:ext cx="718185" cy="652780"/>
          </a:xfrm>
          <a:custGeom>
            <a:avLst/>
            <a:gdLst/>
            <a:ahLst/>
            <a:cxnLst/>
            <a:rect l="l" t="t" r="r" b="b"/>
            <a:pathLst>
              <a:path w="718184" h="652779">
                <a:moveTo>
                  <a:pt x="185886" y="0"/>
                </a:moveTo>
                <a:lnTo>
                  <a:pt x="155033" y="1406"/>
                </a:lnTo>
                <a:lnTo>
                  <a:pt x="124944" y="8609"/>
                </a:lnTo>
                <a:lnTo>
                  <a:pt x="70122" y="39297"/>
                </a:lnTo>
                <a:lnTo>
                  <a:pt x="27538" y="89843"/>
                </a:lnTo>
                <a:lnTo>
                  <a:pt x="3314" y="158027"/>
                </a:lnTo>
                <a:lnTo>
                  <a:pt x="0" y="198040"/>
                </a:lnTo>
                <a:lnTo>
                  <a:pt x="5609" y="313921"/>
                </a:lnTo>
                <a:lnTo>
                  <a:pt x="44876" y="399891"/>
                </a:lnTo>
                <a:lnTo>
                  <a:pt x="151459" y="498557"/>
                </a:lnTo>
                <a:lnTo>
                  <a:pt x="359015" y="652529"/>
                </a:lnTo>
                <a:lnTo>
                  <a:pt x="415113" y="608710"/>
                </a:lnTo>
                <a:lnTo>
                  <a:pt x="538528" y="497804"/>
                </a:lnTo>
                <a:lnTo>
                  <a:pt x="661943" y="350639"/>
                </a:lnTo>
                <a:lnTo>
                  <a:pt x="718040" y="198040"/>
                </a:lnTo>
                <a:lnTo>
                  <a:pt x="716196" y="175779"/>
                </a:lnTo>
                <a:lnTo>
                  <a:pt x="359015" y="175779"/>
                </a:lnTo>
                <a:lnTo>
                  <a:pt x="344227" y="128837"/>
                </a:lnTo>
                <a:lnTo>
                  <a:pt x="324850" y="89634"/>
                </a:lnTo>
                <a:lnTo>
                  <a:pt x="301648" y="57893"/>
                </a:lnTo>
                <a:lnTo>
                  <a:pt x="246827" y="15688"/>
                </a:lnTo>
                <a:lnTo>
                  <a:pt x="216739" y="4668"/>
                </a:lnTo>
                <a:lnTo>
                  <a:pt x="185886" y="0"/>
                </a:lnTo>
                <a:close/>
              </a:path>
              <a:path w="718184" h="652779">
                <a:moveTo>
                  <a:pt x="532152" y="0"/>
                </a:moveTo>
                <a:lnTo>
                  <a:pt x="471209" y="15688"/>
                </a:lnTo>
                <a:lnTo>
                  <a:pt x="416387" y="57893"/>
                </a:lnTo>
                <a:lnTo>
                  <a:pt x="393183" y="89634"/>
                </a:lnTo>
                <a:lnTo>
                  <a:pt x="373804" y="128837"/>
                </a:lnTo>
                <a:lnTo>
                  <a:pt x="359015" y="175779"/>
                </a:lnTo>
                <a:lnTo>
                  <a:pt x="716196" y="175779"/>
                </a:lnTo>
                <a:lnTo>
                  <a:pt x="705291" y="121869"/>
                </a:lnTo>
                <a:lnTo>
                  <a:pt x="671122" y="62227"/>
                </a:lnTo>
                <a:lnTo>
                  <a:pt x="621654" y="21332"/>
                </a:lnTo>
                <a:lnTo>
                  <a:pt x="563006" y="1406"/>
                </a:lnTo>
                <a:lnTo>
                  <a:pt x="53215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0" y="11308556"/>
                </a:moveTo>
                <a:lnTo>
                  <a:pt x="20104099" y="11308556"/>
                </a:lnTo>
                <a:lnTo>
                  <a:pt x="20104099" y="0"/>
                </a:lnTo>
                <a:lnTo>
                  <a:pt x="0" y="0"/>
                </a:lnTo>
                <a:lnTo>
                  <a:pt x="0" y="11308556"/>
                </a:lnTo>
                <a:close/>
              </a:path>
            </a:pathLst>
          </a:custGeom>
          <a:solidFill>
            <a:srgbClr val="091E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463473" y="2098229"/>
            <a:ext cx="2095500" cy="0"/>
          </a:xfrm>
          <a:custGeom>
            <a:avLst/>
            <a:gdLst/>
            <a:ahLst/>
            <a:cxnLst/>
            <a:rect l="l" t="t" r="r" b="b"/>
            <a:pathLst>
              <a:path w="2095500">
                <a:moveTo>
                  <a:pt x="0" y="0"/>
                </a:moveTo>
                <a:lnTo>
                  <a:pt x="2095496" y="0"/>
                </a:lnTo>
              </a:path>
            </a:pathLst>
          </a:custGeom>
          <a:ln w="83767">
            <a:solidFill>
              <a:srgbClr val="00B8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432282" y="2657375"/>
            <a:ext cx="1830705" cy="10306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600" b="0" i="1" spc="-585" dirty="0">
                <a:latin typeface="Verdana"/>
                <a:cs typeface="Verdana"/>
              </a:rPr>
              <a:t>noun</a:t>
            </a:r>
            <a:endParaRPr sz="660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997710" y="3976707"/>
            <a:ext cx="11179810" cy="5994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5800"/>
              </a:lnSpc>
              <a:spcBef>
                <a:spcPts val="100"/>
              </a:spcBef>
            </a:pPr>
            <a:r>
              <a:rPr sz="7400" b="1" spc="-780" dirty="0">
                <a:solidFill>
                  <a:srgbClr val="FFFFFF"/>
                </a:solidFill>
                <a:latin typeface="Verdana"/>
                <a:cs typeface="Verdana"/>
              </a:rPr>
              <a:t>The </a:t>
            </a:r>
            <a:r>
              <a:rPr sz="7400" b="1" spc="-819" dirty="0">
                <a:solidFill>
                  <a:srgbClr val="FFFFFF"/>
                </a:solidFill>
                <a:latin typeface="Verdana"/>
                <a:cs typeface="Verdana"/>
              </a:rPr>
              <a:t>theory </a:t>
            </a:r>
            <a:r>
              <a:rPr sz="7400" b="1" spc="-890" dirty="0">
                <a:solidFill>
                  <a:srgbClr val="FFFFFF"/>
                </a:solidFill>
                <a:latin typeface="Verdana"/>
                <a:cs typeface="Verdana"/>
              </a:rPr>
              <a:t>and  </a:t>
            </a:r>
            <a:r>
              <a:rPr sz="7400" b="1" spc="-860" dirty="0">
                <a:solidFill>
                  <a:srgbClr val="FFFFFF"/>
                </a:solidFill>
                <a:latin typeface="Verdana"/>
                <a:cs typeface="Verdana"/>
              </a:rPr>
              <a:t>development </a:t>
            </a:r>
            <a:r>
              <a:rPr sz="7400" b="1" spc="-655" dirty="0">
                <a:solidFill>
                  <a:srgbClr val="FFFFFF"/>
                </a:solidFill>
                <a:latin typeface="Verdana"/>
                <a:cs typeface="Verdana"/>
              </a:rPr>
              <a:t>of</a:t>
            </a:r>
            <a:r>
              <a:rPr sz="7400" b="1" spc="-869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7400" b="1" spc="-840" dirty="0">
                <a:solidFill>
                  <a:srgbClr val="FFFFFF"/>
                </a:solidFill>
                <a:latin typeface="Verdana"/>
                <a:cs typeface="Verdana"/>
              </a:rPr>
              <a:t>computer  </a:t>
            </a:r>
            <a:r>
              <a:rPr sz="7400" b="1" spc="-975" dirty="0">
                <a:solidFill>
                  <a:srgbClr val="FFFFFF"/>
                </a:solidFill>
                <a:latin typeface="Verdana"/>
                <a:cs typeface="Verdana"/>
              </a:rPr>
              <a:t>systems </a:t>
            </a:r>
            <a:r>
              <a:rPr sz="7400" b="1" spc="-780" dirty="0">
                <a:solidFill>
                  <a:srgbClr val="FFFFFF"/>
                </a:solidFill>
                <a:latin typeface="Verdana"/>
                <a:cs typeface="Verdana"/>
              </a:rPr>
              <a:t>able </a:t>
            </a:r>
            <a:r>
              <a:rPr sz="7400" b="1" spc="-725" dirty="0">
                <a:solidFill>
                  <a:srgbClr val="FFFFFF"/>
                </a:solidFill>
                <a:latin typeface="Verdana"/>
                <a:cs typeface="Verdana"/>
              </a:rPr>
              <a:t>to </a:t>
            </a:r>
            <a:r>
              <a:rPr sz="7400" b="1" spc="-835" dirty="0">
                <a:solidFill>
                  <a:srgbClr val="FFFFFF"/>
                </a:solidFill>
                <a:latin typeface="Verdana"/>
                <a:cs typeface="Verdana"/>
              </a:rPr>
              <a:t>perform  </a:t>
            </a:r>
            <a:r>
              <a:rPr sz="7400" b="1" spc="-915" dirty="0">
                <a:solidFill>
                  <a:srgbClr val="FFFFFF"/>
                </a:solidFill>
                <a:latin typeface="Verdana"/>
                <a:cs typeface="Verdana"/>
              </a:rPr>
              <a:t>tasks </a:t>
            </a:r>
            <a:r>
              <a:rPr sz="7400" b="1" spc="-855" dirty="0">
                <a:solidFill>
                  <a:srgbClr val="FFFFFF"/>
                </a:solidFill>
                <a:latin typeface="Verdana"/>
                <a:cs typeface="Verdana"/>
              </a:rPr>
              <a:t>normally </a:t>
            </a:r>
            <a:r>
              <a:rPr sz="7400" b="1" spc="-805" dirty="0">
                <a:solidFill>
                  <a:srgbClr val="FFFFFF"/>
                </a:solidFill>
                <a:latin typeface="Verdana"/>
                <a:cs typeface="Verdana"/>
              </a:rPr>
              <a:t>requiring  </a:t>
            </a:r>
            <a:r>
              <a:rPr sz="7400" b="1" spc="-1070" dirty="0">
                <a:solidFill>
                  <a:srgbClr val="FFFFFF"/>
                </a:solidFill>
                <a:latin typeface="Verdana"/>
                <a:cs typeface="Verdana"/>
              </a:rPr>
              <a:t>human</a:t>
            </a:r>
            <a:r>
              <a:rPr sz="7400" b="1" spc="-8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7400" b="1" spc="-735" dirty="0">
                <a:solidFill>
                  <a:srgbClr val="FFFFFF"/>
                </a:solidFill>
                <a:latin typeface="Verdana"/>
                <a:cs typeface="Verdana"/>
              </a:rPr>
              <a:t>intelligence</a:t>
            </a:r>
            <a:endParaRPr sz="740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32282" y="866854"/>
            <a:ext cx="6935470" cy="6286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950" b="1" spc="114" dirty="0">
                <a:solidFill>
                  <a:srgbClr val="FFFFFF"/>
                </a:solidFill>
                <a:latin typeface="Arial"/>
                <a:cs typeface="Arial"/>
              </a:rPr>
              <a:t>ARTIFICIAL</a:t>
            </a:r>
            <a:r>
              <a:rPr sz="3950" b="1" spc="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950" b="1" spc="85" dirty="0">
                <a:solidFill>
                  <a:srgbClr val="FFFFFF"/>
                </a:solidFill>
                <a:latin typeface="Arial"/>
                <a:cs typeface="Arial"/>
              </a:rPr>
              <a:t>INTELLIGENCE</a:t>
            </a:r>
            <a:endParaRPr sz="395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5728215" y="8460925"/>
            <a:ext cx="1962785" cy="1373505"/>
          </a:xfrm>
          <a:custGeom>
            <a:avLst/>
            <a:gdLst/>
            <a:ahLst/>
            <a:cxnLst/>
            <a:rect l="l" t="t" r="r" b="b"/>
            <a:pathLst>
              <a:path w="1962784" h="1373504">
                <a:moveTo>
                  <a:pt x="1962555" y="0"/>
                </a:moveTo>
                <a:lnTo>
                  <a:pt x="889812" y="0"/>
                </a:lnTo>
                <a:lnTo>
                  <a:pt x="844738" y="5185"/>
                </a:lnTo>
                <a:lnTo>
                  <a:pt x="801647" y="20741"/>
                </a:lnTo>
                <a:lnTo>
                  <a:pt x="762562" y="46669"/>
                </a:lnTo>
                <a:lnTo>
                  <a:pt x="729503" y="82971"/>
                </a:lnTo>
                <a:lnTo>
                  <a:pt x="36016" y="1063695"/>
                </a:lnTo>
                <a:lnTo>
                  <a:pt x="13865" y="1103960"/>
                </a:lnTo>
                <a:lnTo>
                  <a:pt x="2097" y="1145828"/>
                </a:lnTo>
                <a:lnTo>
                  <a:pt x="0" y="1187922"/>
                </a:lnTo>
                <a:lnTo>
                  <a:pt x="6862" y="1228868"/>
                </a:lnTo>
                <a:lnTo>
                  <a:pt x="21972" y="1267289"/>
                </a:lnTo>
                <a:lnTo>
                  <a:pt x="44618" y="1301810"/>
                </a:lnTo>
                <a:lnTo>
                  <a:pt x="74089" y="1331054"/>
                </a:lnTo>
                <a:lnTo>
                  <a:pt x="109671" y="1353647"/>
                </a:lnTo>
                <a:lnTo>
                  <a:pt x="150654" y="1368211"/>
                </a:lnTo>
                <a:lnTo>
                  <a:pt x="196326" y="1373371"/>
                </a:lnTo>
                <a:lnTo>
                  <a:pt x="1962555" y="1373371"/>
                </a:lnTo>
                <a:lnTo>
                  <a:pt x="1962555" y="0"/>
                </a:lnTo>
                <a:close/>
              </a:path>
            </a:pathLst>
          </a:custGeom>
          <a:solidFill>
            <a:srgbClr val="C1C7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5870380" y="9356844"/>
            <a:ext cx="1134745" cy="0"/>
          </a:xfrm>
          <a:custGeom>
            <a:avLst/>
            <a:gdLst/>
            <a:ahLst/>
            <a:cxnLst/>
            <a:rect l="l" t="t" r="r" b="b"/>
            <a:pathLst>
              <a:path w="1134744">
                <a:moveTo>
                  <a:pt x="0" y="0"/>
                </a:moveTo>
                <a:lnTo>
                  <a:pt x="1134213" y="0"/>
                </a:lnTo>
              </a:path>
            </a:pathLst>
          </a:custGeom>
          <a:ln w="35332">
            <a:solidFill>
              <a:srgbClr val="172B4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5786718" y="9475154"/>
            <a:ext cx="1154430" cy="0"/>
          </a:xfrm>
          <a:custGeom>
            <a:avLst/>
            <a:gdLst/>
            <a:ahLst/>
            <a:cxnLst/>
            <a:rect l="l" t="t" r="r" b="b"/>
            <a:pathLst>
              <a:path w="1154430">
                <a:moveTo>
                  <a:pt x="0" y="0"/>
                </a:moveTo>
                <a:lnTo>
                  <a:pt x="1154409" y="0"/>
                </a:lnTo>
              </a:path>
            </a:pathLst>
          </a:custGeom>
          <a:ln w="35332">
            <a:solidFill>
              <a:srgbClr val="172B4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5047079" y="6600531"/>
            <a:ext cx="2276842" cy="25947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6800957" y="8461944"/>
            <a:ext cx="1779905" cy="1372870"/>
          </a:xfrm>
          <a:custGeom>
            <a:avLst/>
            <a:gdLst/>
            <a:ahLst/>
            <a:cxnLst/>
            <a:rect l="l" t="t" r="r" b="b"/>
            <a:pathLst>
              <a:path w="1779905" h="1372870">
                <a:moveTo>
                  <a:pt x="909983" y="0"/>
                </a:moveTo>
                <a:lnTo>
                  <a:pt x="869642" y="0"/>
                </a:lnTo>
                <a:lnTo>
                  <a:pt x="830008" y="8195"/>
                </a:lnTo>
                <a:lnTo>
                  <a:pt x="792497" y="24585"/>
                </a:lnTo>
                <a:lnTo>
                  <a:pt x="758524" y="49171"/>
                </a:lnTo>
                <a:lnTo>
                  <a:pt x="729503" y="81952"/>
                </a:lnTo>
                <a:lnTo>
                  <a:pt x="36016" y="1062686"/>
                </a:lnTo>
                <a:lnTo>
                  <a:pt x="13865" y="1102951"/>
                </a:lnTo>
                <a:lnTo>
                  <a:pt x="2097" y="1144818"/>
                </a:lnTo>
                <a:lnTo>
                  <a:pt x="0" y="1186912"/>
                </a:lnTo>
                <a:lnTo>
                  <a:pt x="6862" y="1227856"/>
                </a:lnTo>
                <a:lnTo>
                  <a:pt x="21972" y="1266276"/>
                </a:lnTo>
                <a:lnTo>
                  <a:pt x="44618" y="1300795"/>
                </a:lnTo>
                <a:lnTo>
                  <a:pt x="74089" y="1330037"/>
                </a:lnTo>
                <a:lnTo>
                  <a:pt x="109671" y="1352628"/>
                </a:lnTo>
                <a:lnTo>
                  <a:pt x="150654" y="1367192"/>
                </a:lnTo>
                <a:lnTo>
                  <a:pt x="196326" y="1372352"/>
                </a:lnTo>
                <a:lnTo>
                  <a:pt x="1583299" y="1372352"/>
                </a:lnTo>
                <a:lnTo>
                  <a:pt x="1628971" y="1367192"/>
                </a:lnTo>
                <a:lnTo>
                  <a:pt x="1669954" y="1352628"/>
                </a:lnTo>
                <a:lnTo>
                  <a:pt x="1705536" y="1330037"/>
                </a:lnTo>
                <a:lnTo>
                  <a:pt x="1735006" y="1300795"/>
                </a:lnTo>
                <a:lnTo>
                  <a:pt x="1757652" y="1266276"/>
                </a:lnTo>
                <a:lnTo>
                  <a:pt x="1772763" y="1227856"/>
                </a:lnTo>
                <a:lnTo>
                  <a:pt x="1779625" y="1186912"/>
                </a:lnTo>
                <a:lnTo>
                  <a:pt x="1777528" y="1144818"/>
                </a:lnTo>
                <a:lnTo>
                  <a:pt x="1765760" y="1102951"/>
                </a:lnTo>
                <a:lnTo>
                  <a:pt x="1743608" y="1062686"/>
                </a:lnTo>
                <a:lnTo>
                  <a:pt x="1050122" y="81952"/>
                </a:lnTo>
                <a:lnTo>
                  <a:pt x="1021101" y="49171"/>
                </a:lnTo>
                <a:lnTo>
                  <a:pt x="987128" y="24585"/>
                </a:lnTo>
                <a:lnTo>
                  <a:pt x="949617" y="8195"/>
                </a:lnTo>
                <a:lnTo>
                  <a:pt x="909983" y="0"/>
                </a:lnTo>
                <a:close/>
              </a:path>
            </a:pathLst>
          </a:custGeom>
          <a:solidFill>
            <a:srgbClr val="B3BAC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6907129" y="9475156"/>
            <a:ext cx="295275" cy="295275"/>
          </a:xfrm>
          <a:custGeom>
            <a:avLst/>
            <a:gdLst/>
            <a:ahLst/>
            <a:cxnLst/>
            <a:rect l="l" t="t" r="r" b="b"/>
            <a:pathLst>
              <a:path w="295275" h="295275">
                <a:moveTo>
                  <a:pt x="147430" y="0"/>
                </a:moveTo>
                <a:lnTo>
                  <a:pt x="100855" y="7513"/>
                </a:lnTo>
                <a:lnTo>
                  <a:pt x="60387" y="28435"/>
                </a:lnTo>
                <a:lnTo>
                  <a:pt x="28464" y="60337"/>
                </a:lnTo>
                <a:lnTo>
                  <a:pt x="7522" y="100791"/>
                </a:lnTo>
                <a:lnTo>
                  <a:pt x="0" y="147367"/>
                </a:lnTo>
                <a:lnTo>
                  <a:pt x="7522" y="193943"/>
                </a:lnTo>
                <a:lnTo>
                  <a:pt x="28464" y="234396"/>
                </a:lnTo>
                <a:lnTo>
                  <a:pt x="60387" y="266298"/>
                </a:lnTo>
                <a:lnTo>
                  <a:pt x="100855" y="287220"/>
                </a:lnTo>
                <a:lnTo>
                  <a:pt x="147430" y="294734"/>
                </a:lnTo>
                <a:lnTo>
                  <a:pt x="193993" y="287220"/>
                </a:lnTo>
                <a:lnTo>
                  <a:pt x="234435" y="266298"/>
                </a:lnTo>
                <a:lnTo>
                  <a:pt x="266328" y="234396"/>
                </a:lnTo>
                <a:lnTo>
                  <a:pt x="287244" y="193943"/>
                </a:lnTo>
                <a:lnTo>
                  <a:pt x="294755" y="147367"/>
                </a:lnTo>
                <a:lnTo>
                  <a:pt x="287244" y="100791"/>
                </a:lnTo>
                <a:lnTo>
                  <a:pt x="266328" y="60337"/>
                </a:lnTo>
                <a:lnTo>
                  <a:pt x="234435" y="28435"/>
                </a:lnTo>
                <a:lnTo>
                  <a:pt x="193993" y="7513"/>
                </a:lnTo>
                <a:lnTo>
                  <a:pt x="147430" y="0"/>
                </a:lnTo>
                <a:close/>
              </a:path>
            </a:pathLst>
          </a:custGeom>
          <a:solidFill>
            <a:srgbClr val="87A4C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8203319" y="9475156"/>
            <a:ext cx="295275" cy="295275"/>
          </a:xfrm>
          <a:custGeom>
            <a:avLst/>
            <a:gdLst/>
            <a:ahLst/>
            <a:cxnLst/>
            <a:rect l="l" t="t" r="r" b="b"/>
            <a:pathLst>
              <a:path w="295275" h="295275">
                <a:moveTo>
                  <a:pt x="147430" y="0"/>
                </a:moveTo>
                <a:lnTo>
                  <a:pt x="100815" y="7513"/>
                </a:lnTo>
                <a:lnTo>
                  <a:pt x="60342" y="28435"/>
                </a:lnTo>
                <a:lnTo>
                  <a:pt x="28433" y="60337"/>
                </a:lnTo>
                <a:lnTo>
                  <a:pt x="7512" y="100791"/>
                </a:lnTo>
                <a:lnTo>
                  <a:pt x="0" y="147367"/>
                </a:lnTo>
                <a:lnTo>
                  <a:pt x="7512" y="193943"/>
                </a:lnTo>
                <a:lnTo>
                  <a:pt x="28433" y="234396"/>
                </a:lnTo>
                <a:lnTo>
                  <a:pt x="60342" y="266298"/>
                </a:lnTo>
                <a:lnTo>
                  <a:pt x="100815" y="287220"/>
                </a:lnTo>
                <a:lnTo>
                  <a:pt x="147430" y="294734"/>
                </a:lnTo>
                <a:lnTo>
                  <a:pt x="193993" y="287220"/>
                </a:lnTo>
                <a:lnTo>
                  <a:pt x="234435" y="266298"/>
                </a:lnTo>
                <a:lnTo>
                  <a:pt x="266328" y="234396"/>
                </a:lnTo>
                <a:lnTo>
                  <a:pt x="287244" y="193943"/>
                </a:lnTo>
                <a:lnTo>
                  <a:pt x="294755" y="147367"/>
                </a:lnTo>
                <a:lnTo>
                  <a:pt x="287244" y="100791"/>
                </a:lnTo>
                <a:lnTo>
                  <a:pt x="266328" y="60337"/>
                </a:lnTo>
                <a:lnTo>
                  <a:pt x="234435" y="28435"/>
                </a:lnTo>
                <a:lnTo>
                  <a:pt x="193993" y="7513"/>
                </a:lnTo>
                <a:lnTo>
                  <a:pt x="147430" y="0"/>
                </a:lnTo>
                <a:close/>
              </a:path>
            </a:pathLst>
          </a:custGeom>
          <a:solidFill>
            <a:srgbClr val="87A4C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7543445" y="8540703"/>
            <a:ext cx="295275" cy="295275"/>
          </a:xfrm>
          <a:custGeom>
            <a:avLst/>
            <a:gdLst/>
            <a:ahLst/>
            <a:cxnLst/>
            <a:rect l="l" t="t" r="r" b="b"/>
            <a:pathLst>
              <a:path w="295275" h="295275">
                <a:moveTo>
                  <a:pt x="147325" y="0"/>
                </a:moveTo>
                <a:lnTo>
                  <a:pt x="100761" y="7513"/>
                </a:lnTo>
                <a:lnTo>
                  <a:pt x="60319" y="28435"/>
                </a:lnTo>
                <a:lnTo>
                  <a:pt x="28427" y="60337"/>
                </a:lnTo>
                <a:lnTo>
                  <a:pt x="7511" y="100791"/>
                </a:lnTo>
                <a:lnTo>
                  <a:pt x="0" y="147367"/>
                </a:lnTo>
                <a:lnTo>
                  <a:pt x="7511" y="193944"/>
                </a:lnTo>
                <a:lnTo>
                  <a:pt x="28427" y="234400"/>
                </a:lnTo>
                <a:lnTo>
                  <a:pt x="60319" y="266305"/>
                </a:lnTo>
                <a:lnTo>
                  <a:pt x="100761" y="287230"/>
                </a:lnTo>
                <a:lnTo>
                  <a:pt x="147325" y="294744"/>
                </a:lnTo>
                <a:lnTo>
                  <a:pt x="193888" y="287230"/>
                </a:lnTo>
                <a:lnTo>
                  <a:pt x="234330" y="266305"/>
                </a:lnTo>
                <a:lnTo>
                  <a:pt x="266223" y="234400"/>
                </a:lnTo>
                <a:lnTo>
                  <a:pt x="287139" y="193944"/>
                </a:lnTo>
                <a:lnTo>
                  <a:pt x="294650" y="147367"/>
                </a:lnTo>
                <a:lnTo>
                  <a:pt x="287139" y="100791"/>
                </a:lnTo>
                <a:lnTo>
                  <a:pt x="266223" y="60337"/>
                </a:lnTo>
                <a:lnTo>
                  <a:pt x="234330" y="28435"/>
                </a:lnTo>
                <a:lnTo>
                  <a:pt x="193888" y="7513"/>
                </a:lnTo>
                <a:lnTo>
                  <a:pt x="147325" y="0"/>
                </a:lnTo>
                <a:close/>
              </a:path>
            </a:pathLst>
          </a:custGeom>
          <a:solidFill>
            <a:srgbClr val="87A4C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7462923" y="9128151"/>
            <a:ext cx="130467" cy="13049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7625536" y="9128151"/>
            <a:ext cx="130467" cy="13049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7788149" y="9128151"/>
            <a:ext cx="130467" cy="13049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7462923" y="9284230"/>
            <a:ext cx="130467" cy="13049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7625536" y="9284230"/>
            <a:ext cx="130467" cy="13049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7788149" y="9284230"/>
            <a:ext cx="130467" cy="13049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7462923" y="9440319"/>
            <a:ext cx="130467" cy="13047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7625536" y="9440319"/>
            <a:ext cx="130467" cy="13047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7788149" y="9440319"/>
            <a:ext cx="130467" cy="13047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4300297" y="5877675"/>
            <a:ext cx="1691005" cy="1691005"/>
          </a:xfrm>
          <a:custGeom>
            <a:avLst/>
            <a:gdLst/>
            <a:ahLst/>
            <a:cxnLst/>
            <a:rect l="l" t="t" r="r" b="b"/>
            <a:pathLst>
              <a:path w="1691005" h="1691004">
                <a:moveTo>
                  <a:pt x="0" y="1690816"/>
                </a:moveTo>
                <a:lnTo>
                  <a:pt x="673" y="1642750"/>
                </a:lnTo>
                <a:lnTo>
                  <a:pt x="2681" y="1595012"/>
                </a:lnTo>
                <a:lnTo>
                  <a:pt x="6006" y="1547620"/>
                </a:lnTo>
                <a:lnTo>
                  <a:pt x="10631" y="1500592"/>
                </a:lnTo>
                <a:lnTo>
                  <a:pt x="16536" y="1453946"/>
                </a:lnTo>
                <a:lnTo>
                  <a:pt x="23704" y="1407699"/>
                </a:lnTo>
                <a:lnTo>
                  <a:pt x="32116" y="1361871"/>
                </a:lnTo>
                <a:lnTo>
                  <a:pt x="41756" y="1316479"/>
                </a:lnTo>
                <a:lnTo>
                  <a:pt x="52605" y="1271541"/>
                </a:lnTo>
                <a:lnTo>
                  <a:pt x="64645" y="1227074"/>
                </a:lnTo>
                <a:lnTo>
                  <a:pt x="77858" y="1183098"/>
                </a:lnTo>
                <a:lnTo>
                  <a:pt x="92227" y="1139629"/>
                </a:lnTo>
                <a:lnTo>
                  <a:pt x="107732" y="1096686"/>
                </a:lnTo>
                <a:lnTo>
                  <a:pt x="124356" y="1054287"/>
                </a:lnTo>
                <a:lnTo>
                  <a:pt x="142082" y="1012450"/>
                </a:lnTo>
                <a:lnTo>
                  <a:pt x="160890" y="971192"/>
                </a:lnTo>
                <a:lnTo>
                  <a:pt x="180764" y="930532"/>
                </a:lnTo>
                <a:lnTo>
                  <a:pt x="201685" y="890488"/>
                </a:lnTo>
                <a:lnTo>
                  <a:pt x="223635" y="851078"/>
                </a:lnTo>
                <a:lnTo>
                  <a:pt x="246597" y="812319"/>
                </a:lnTo>
                <a:lnTo>
                  <a:pt x="270551" y="774230"/>
                </a:lnTo>
                <a:lnTo>
                  <a:pt x="295481" y="736828"/>
                </a:lnTo>
                <a:lnTo>
                  <a:pt x="321369" y="700132"/>
                </a:lnTo>
                <a:lnTo>
                  <a:pt x="348195" y="664160"/>
                </a:lnTo>
                <a:lnTo>
                  <a:pt x="375943" y="628930"/>
                </a:lnTo>
                <a:lnTo>
                  <a:pt x="404594" y="594458"/>
                </a:lnTo>
                <a:lnTo>
                  <a:pt x="434131" y="560765"/>
                </a:lnTo>
                <a:lnTo>
                  <a:pt x="464535" y="527867"/>
                </a:lnTo>
                <a:lnTo>
                  <a:pt x="495788" y="495782"/>
                </a:lnTo>
                <a:lnTo>
                  <a:pt x="527873" y="464529"/>
                </a:lnTo>
                <a:lnTo>
                  <a:pt x="560772" y="434125"/>
                </a:lnTo>
                <a:lnTo>
                  <a:pt x="594466" y="404588"/>
                </a:lnTo>
                <a:lnTo>
                  <a:pt x="628937" y="375937"/>
                </a:lnTo>
                <a:lnTo>
                  <a:pt x="664168" y="348190"/>
                </a:lnTo>
                <a:lnTo>
                  <a:pt x="700140" y="321364"/>
                </a:lnTo>
                <a:lnTo>
                  <a:pt x="736836" y="295477"/>
                </a:lnTo>
                <a:lnTo>
                  <a:pt x="774238" y="270547"/>
                </a:lnTo>
                <a:lnTo>
                  <a:pt x="812327" y="246592"/>
                </a:lnTo>
                <a:lnTo>
                  <a:pt x="851086" y="223631"/>
                </a:lnTo>
                <a:lnTo>
                  <a:pt x="890496" y="201681"/>
                </a:lnTo>
                <a:lnTo>
                  <a:pt x="930540" y="180761"/>
                </a:lnTo>
                <a:lnTo>
                  <a:pt x="971200" y="160887"/>
                </a:lnTo>
                <a:lnTo>
                  <a:pt x="1012457" y="142079"/>
                </a:lnTo>
                <a:lnTo>
                  <a:pt x="1054294" y="124354"/>
                </a:lnTo>
                <a:lnTo>
                  <a:pt x="1096693" y="107730"/>
                </a:lnTo>
                <a:lnTo>
                  <a:pt x="1139636" y="92225"/>
                </a:lnTo>
                <a:lnTo>
                  <a:pt x="1183104" y="77857"/>
                </a:lnTo>
                <a:lnTo>
                  <a:pt x="1227080" y="64644"/>
                </a:lnTo>
                <a:lnTo>
                  <a:pt x="1271547" y="52604"/>
                </a:lnTo>
                <a:lnTo>
                  <a:pt x="1316484" y="41756"/>
                </a:lnTo>
                <a:lnTo>
                  <a:pt x="1361876" y="32116"/>
                </a:lnTo>
                <a:lnTo>
                  <a:pt x="1407704" y="23703"/>
                </a:lnTo>
                <a:lnTo>
                  <a:pt x="1453949" y="16535"/>
                </a:lnTo>
                <a:lnTo>
                  <a:pt x="1500595" y="10630"/>
                </a:lnTo>
                <a:lnTo>
                  <a:pt x="1547622" y="6006"/>
                </a:lnTo>
                <a:lnTo>
                  <a:pt x="1595014" y="2681"/>
                </a:lnTo>
                <a:lnTo>
                  <a:pt x="1642751" y="673"/>
                </a:lnTo>
                <a:lnTo>
                  <a:pt x="1690816" y="0"/>
                </a:lnTo>
              </a:path>
            </a:pathLst>
          </a:custGeom>
          <a:ln w="1285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4557357" y="6134801"/>
            <a:ext cx="1433830" cy="1433830"/>
          </a:xfrm>
          <a:custGeom>
            <a:avLst/>
            <a:gdLst/>
            <a:ahLst/>
            <a:cxnLst/>
            <a:rect l="l" t="t" r="r" b="b"/>
            <a:pathLst>
              <a:path w="1433830" h="1433829">
                <a:moveTo>
                  <a:pt x="0" y="1433690"/>
                </a:moveTo>
                <a:lnTo>
                  <a:pt x="799" y="1385479"/>
                </a:lnTo>
                <a:lnTo>
                  <a:pt x="3180" y="1337661"/>
                </a:lnTo>
                <a:lnTo>
                  <a:pt x="7118" y="1290262"/>
                </a:lnTo>
                <a:lnTo>
                  <a:pt x="12587" y="1243307"/>
                </a:lnTo>
                <a:lnTo>
                  <a:pt x="19563" y="1196821"/>
                </a:lnTo>
                <a:lnTo>
                  <a:pt x="28019" y="1150830"/>
                </a:lnTo>
                <a:lnTo>
                  <a:pt x="37930" y="1105359"/>
                </a:lnTo>
                <a:lnTo>
                  <a:pt x="49272" y="1060434"/>
                </a:lnTo>
                <a:lnTo>
                  <a:pt x="62019" y="1016079"/>
                </a:lnTo>
                <a:lnTo>
                  <a:pt x="76145" y="972320"/>
                </a:lnTo>
                <a:lnTo>
                  <a:pt x="91626" y="929182"/>
                </a:lnTo>
                <a:lnTo>
                  <a:pt x="108436" y="886690"/>
                </a:lnTo>
                <a:lnTo>
                  <a:pt x="126549" y="844870"/>
                </a:lnTo>
                <a:lnTo>
                  <a:pt x="145941" y="803747"/>
                </a:lnTo>
                <a:lnTo>
                  <a:pt x="166587" y="763346"/>
                </a:lnTo>
                <a:lnTo>
                  <a:pt x="188460" y="723693"/>
                </a:lnTo>
                <a:lnTo>
                  <a:pt x="211536" y="684812"/>
                </a:lnTo>
                <a:lnTo>
                  <a:pt x="235789" y="646730"/>
                </a:lnTo>
                <a:lnTo>
                  <a:pt x="261195" y="609471"/>
                </a:lnTo>
                <a:lnTo>
                  <a:pt x="287727" y="573061"/>
                </a:lnTo>
                <a:lnTo>
                  <a:pt x="315361" y="537525"/>
                </a:lnTo>
                <a:lnTo>
                  <a:pt x="344071" y="502888"/>
                </a:lnTo>
                <a:lnTo>
                  <a:pt x="373832" y="469176"/>
                </a:lnTo>
                <a:lnTo>
                  <a:pt x="404619" y="436413"/>
                </a:lnTo>
                <a:lnTo>
                  <a:pt x="436406" y="404626"/>
                </a:lnTo>
                <a:lnTo>
                  <a:pt x="469169" y="373838"/>
                </a:lnTo>
                <a:lnTo>
                  <a:pt x="502881" y="344077"/>
                </a:lnTo>
                <a:lnTo>
                  <a:pt x="537518" y="315367"/>
                </a:lnTo>
                <a:lnTo>
                  <a:pt x="573054" y="287732"/>
                </a:lnTo>
                <a:lnTo>
                  <a:pt x="609464" y="261200"/>
                </a:lnTo>
                <a:lnTo>
                  <a:pt x="646722" y="235794"/>
                </a:lnTo>
                <a:lnTo>
                  <a:pt x="684805" y="211540"/>
                </a:lnTo>
                <a:lnTo>
                  <a:pt x="723685" y="188464"/>
                </a:lnTo>
                <a:lnTo>
                  <a:pt x="763338" y="166590"/>
                </a:lnTo>
                <a:lnTo>
                  <a:pt x="803739" y="145944"/>
                </a:lnTo>
                <a:lnTo>
                  <a:pt x="844862" y="126552"/>
                </a:lnTo>
                <a:lnTo>
                  <a:pt x="886682" y="108438"/>
                </a:lnTo>
                <a:lnTo>
                  <a:pt x="929174" y="91628"/>
                </a:lnTo>
                <a:lnTo>
                  <a:pt x="972313" y="76147"/>
                </a:lnTo>
                <a:lnTo>
                  <a:pt x="1016072" y="62020"/>
                </a:lnTo>
                <a:lnTo>
                  <a:pt x="1060428" y="49273"/>
                </a:lnTo>
                <a:lnTo>
                  <a:pt x="1105354" y="37931"/>
                </a:lnTo>
                <a:lnTo>
                  <a:pt x="1150825" y="28019"/>
                </a:lnTo>
                <a:lnTo>
                  <a:pt x="1196817" y="19563"/>
                </a:lnTo>
                <a:lnTo>
                  <a:pt x="1243303" y="12588"/>
                </a:lnTo>
                <a:lnTo>
                  <a:pt x="1290259" y="7118"/>
                </a:lnTo>
                <a:lnTo>
                  <a:pt x="1337659" y="3180"/>
                </a:lnTo>
                <a:lnTo>
                  <a:pt x="1385478" y="799"/>
                </a:lnTo>
                <a:lnTo>
                  <a:pt x="1433690" y="0"/>
                </a:lnTo>
              </a:path>
            </a:pathLst>
          </a:custGeom>
          <a:ln w="1285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4814522" y="6391945"/>
            <a:ext cx="1176655" cy="1176655"/>
          </a:xfrm>
          <a:custGeom>
            <a:avLst/>
            <a:gdLst/>
            <a:ahLst/>
            <a:cxnLst/>
            <a:rect l="l" t="t" r="r" b="b"/>
            <a:pathLst>
              <a:path w="1176655" h="1176654">
                <a:moveTo>
                  <a:pt x="0" y="1176546"/>
                </a:moveTo>
                <a:lnTo>
                  <a:pt x="981" y="1128049"/>
                </a:lnTo>
                <a:lnTo>
                  <a:pt x="3900" y="1080052"/>
                </a:lnTo>
                <a:lnTo>
                  <a:pt x="8718" y="1032591"/>
                </a:lnTo>
                <a:lnTo>
                  <a:pt x="15398" y="985705"/>
                </a:lnTo>
                <a:lnTo>
                  <a:pt x="23902" y="939432"/>
                </a:lnTo>
                <a:lnTo>
                  <a:pt x="34192" y="893810"/>
                </a:lnTo>
                <a:lnTo>
                  <a:pt x="46231" y="848876"/>
                </a:lnTo>
                <a:lnTo>
                  <a:pt x="59979" y="804668"/>
                </a:lnTo>
                <a:lnTo>
                  <a:pt x="75400" y="761224"/>
                </a:lnTo>
                <a:lnTo>
                  <a:pt x="92456" y="718583"/>
                </a:lnTo>
                <a:lnTo>
                  <a:pt x="111109" y="676781"/>
                </a:lnTo>
                <a:lnTo>
                  <a:pt x="131321" y="635857"/>
                </a:lnTo>
                <a:lnTo>
                  <a:pt x="153054" y="595848"/>
                </a:lnTo>
                <a:lnTo>
                  <a:pt x="176270" y="556793"/>
                </a:lnTo>
                <a:lnTo>
                  <a:pt x="200931" y="518729"/>
                </a:lnTo>
                <a:lnTo>
                  <a:pt x="227001" y="481695"/>
                </a:lnTo>
                <a:lnTo>
                  <a:pt x="254440" y="445727"/>
                </a:lnTo>
                <a:lnTo>
                  <a:pt x="283211" y="410864"/>
                </a:lnTo>
                <a:lnTo>
                  <a:pt x="313276" y="377143"/>
                </a:lnTo>
                <a:lnTo>
                  <a:pt x="344597" y="344603"/>
                </a:lnTo>
                <a:lnTo>
                  <a:pt x="377136" y="313282"/>
                </a:lnTo>
                <a:lnTo>
                  <a:pt x="410856" y="283217"/>
                </a:lnTo>
                <a:lnTo>
                  <a:pt x="445719" y="254445"/>
                </a:lnTo>
                <a:lnTo>
                  <a:pt x="481687" y="227006"/>
                </a:lnTo>
                <a:lnTo>
                  <a:pt x="518722" y="200936"/>
                </a:lnTo>
                <a:lnTo>
                  <a:pt x="556785" y="176274"/>
                </a:lnTo>
                <a:lnTo>
                  <a:pt x="595841" y="153057"/>
                </a:lnTo>
                <a:lnTo>
                  <a:pt x="635849" y="131324"/>
                </a:lnTo>
                <a:lnTo>
                  <a:pt x="676773" y="111112"/>
                </a:lnTo>
                <a:lnTo>
                  <a:pt x="718575" y="92459"/>
                </a:lnTo>
                <a:lnTo>
                  <a:pt x="761217" y="75403"/>
                </a:lnTo>
                <a:lnTo>
                  <a:pt x="804661" y="59981"/>
                </a:lnTo>
                <a:lnTo>
                  <a:pt x="848869" y="46232"/>
                </a:lnTo>
                <a:lnTo>
                  <a:pt x="893804" y="34193"/>
                </a:lnTo>
                <a:lnTo>
                  <a:pt x="939427" y="23903"/>
                </a:lnTo>
                <a:lnTo>
                  <a:pt x="985701" y="15399"/>
                </a:lnTo>
                <a:lnTo>
                  <a:pt x="1032588" y="8718"/>
                </a:lnTo>
                <a:lnTo>
                  <a:pt x="1080049" y="3900"/>
                </a:lnTo>
                <a:lnTo>
                  <a:pt x="1128048" y="981"/>
                </a:lnTo>
                <a:lnTo>
                  <a:pt x="1176546" y="0"/>
                </a:lnTo>
              </a:path>
            </a:pathLst>
          </a:custGeom>
          <a:ln w="12857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604899" y="1495107"/>
            <a:ext cx="6909434" cy="10306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600" spc="-630" dirty="0">
                <a:solidFill>
                  <a:srgbClr val="253858"/>
                </a:solidFill>
              </a:rPr>
              <a:t>Machine</a:t>
            </a:r>
            <a:r>
              <a:rPr sz="6600" spc="-805" dirty="0">
                <a:solidFill>
                  <a:srgbClr val="253858"/>
                </a:solidFill>
              </a:rPr>
              <a:t> </a:t>
            </a:r>
            <a:r>
              <a:rPr sz="6600" spc="-765" dirty="0">
                <a:solidFill>
                  <a:srgbClr val="253858"/>
                </a:solidFill>
              </a:rPr>
              <a:t>Learning</a:t>
            </a:r>
            <a:endParaRPr sz="6600"/>
          </a:p>
        </p:txBody>
      </p:sp>
      <p:sp>
        <p:nvSpPr>
          <p:cNvPr id="3" name="object 3"/>
          <p:cNvSpPr/>
          <p:nvPr/>
        </p:nvSpPr>
        <p:spPr>
          <a:xfrm>
            <a:off x="8898235" y="4500464"/>
            <a:ext cx="2307659" cy="23076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693767" y="5123016"/>
            <a:ext cx="710565" cy="1143635"/>
          </a:xfrm>
          <a:custGeom>
            <a:avLst/>
            <a:gdLst/>
            <a:ahLst/>
            <a:cxnLst/>
            <a:rect l="l" t="t" r="r" b="b"/>
            <a:pathLst>
              <a:path w="710565" h="1143635">
                <a:moveTo>
                  <a:pt x="333225" y="913658"/>
                </a:moveTo>
                <a:lnTo>
                  <a:pt x="288319" y="922947"/>
                </a:lnTo>
                <a:lnTo>
                  <a:pt x="252068" y="948075"/>
                </a:lnTo>
                <a:lnTo>
                  <a:pt x="227843" y="984937"/>
                </a:lnTo>
                <a:lnTo>
                  <a:pt x="219019" y="1029424"/>
                </a:lnTo>
                <a:lnTo>
                  <a:pt x="227843" y="1073673"/>
                </a:lnTo>
                <a:lnTo>
                  <a:pt x="252068" y="1110001"/>
                </a:lnTo>
                <a:lnTo>
                  <a:pt x="288319" y="1134595"/>
                </a:lnTo>
                <a:lnTo>
                  <a:pt x="333225" y="1143640"/>
                </a:lnTo>
                <a:lnTo>
                  <a:pt x="377472" y="1134595"/>
                </a:lnTo>
                <a:lnTo>
                  <a:pt x="413797" y="1110001"/>
                </a:lnTo>
                <a:lnTo>
                  <a:pt x="438387" y="1073673"/>
                </a:lnTo>
                <a:lnTo>
                  <a:pt x="447431" y="1029424"/>
                </a:lnTo>
                <a:lnTo>
                  <a:pt x="438387" y="984937"/>
                </a:lnTo>
                <a:lnTo>
                  <a:pt x="413797" y="948075"/>
                </a:lnTo>
                <a:lnTo>
                  <a:pt x="377472" y="922947"/>
                </a:lnTo>
                <a:lnTo>
                  <a:pt x="333225" y="913658"/>
                </a:lnTo>
                <a:close/>
              </a:path>
              <a:path w="710565" h="1143635">
                <a:moveTo>
                  <a:pt x="670163" y="162707"/>
                </a:moveTo>
                <a:lnTo>
                  <a:pt x="353570" y="162707"/>
                </a:lnTo>
                <a:lnTo>
                  <a:pt x="405736" y="168762"/>
                </a:lnTo>
                <a:lnTo>
                  <a:pt x="448125" y="185594"/>
                </a:lnTo>
                <a:lnTo>
                  <a:pt x="480867" y="211204"/>
                </a:lnTo>
                <a:lnTo>
                  <a:pt x="504093" y="243593"/>
                </a:lnTo>
                <a:lnTo>
                  <a:pt x="517933" y="280762"/>
                </a:lnTo>
                <a:lnTo>
                  <a:pt x="522518" y="320712"/>
                </a:lnTo>
                <a:lnTo>
                  <a:pt x="518291" y="359140"/>
                </a:lnTo>
                <a:lnTo>
                  <a:pt x="505122" y="394634"/>
                </a:lnTo>
                <a:lnTo>
                  <a:pt x="482271" y="427195"/>
                </a:lnTo>
                <a:lnTo>
                  <a:pt x="449002" y="456823"/>
                </a:lnTo>
                <a:lnTo>
                  <a:pt x="377035" y="508455"/>
                </a:lnTo>
                <a:lnTo>
                  <a:pt x="336141" y="542250"/>
                </a:lnTo>
                <a:lnTo>
                  <a:pt x="303850" y="578046"/>
                </a:lnTo>
                <a:lnTo>
                  <a:pt x="279643" y="616015"/>
                </a:lnTo>
                <a:lnTo>
                  <a:pt x="262997" y="656331"/>
                </a:lnTo>
                <a:lnTo>
                  <a:pt x="253392" y="699168"/>
                </a:lnTo>
                <a:lnTo>
                  <a:pt x="250306" y="744699"/>
                </a:lnTo>
                <a:lnTo>
                  <a:pt x="250576" y="760364"/>
                </a:lnTo>
                <a:lnTo>
                  <a:pt x="251286" y="775005"/>
                </a:lnTo>
                <a:lnTo>
                  <a:pt x="252289" y="789350"/>
                </a:lnTo>
                <a:lnTo>
                  <a:pt x="253437" y="804132"/>
                </a:lnTo>
                <a:lnTo>
                  <a:pt x="409893" y="804132"/>
                </a:lnTo>
                <a:lnTo>
                  <a:pt x="408322" y="794761"/>
                </a:lnTo>
                <a:lnTo>
                  <a:pt x="408322" y="783808"/>
                </a:lnTo>
                <a:lnTo>
                  <a:pt x="413283" y="739903"/>
                </a:lnTo>
                <a:lnTo>
                  <a:pt x="428070" y="700103"/>
                </a:lnTo>
                <a:lnTo>
                  <a:pt x="452540" y="664996"/>
                </a:lnTo>
                <a:lnTo>
                  <a:pt x="486550" y="635174"/>
                </a:lnTo>
                <a:lnTo>
                  <a:pt x="553815" y="588243"/>
                </a:lnTo>
                <a:lnTo>
                  <a:pt x="591053" y="559280"/>
                </a:lnTo>
                <a:lnTo>
                  <a:pt x="624513" y="527224"/>
                </a:lnTo>
                <a:lnTo>
                  <a:pt x="653485" y="491856"/>
                </a:lnTo>
                <a:lnTo>
                  <a:pt x="677257" y="452958"/>
                </a:lnTo>
                <a:lnTo>
                  <a:pt x="695118" y="410311"/>
                </a:lnTo>
                <a:lnTo>
                  <a:pt x="706356" y="363694"/>
                </a:lnTo>
                <a:lnTo>
                  <a:pt x="710261" y="312890"/>
                </a:lnTo>
                <a:lnTo>
                  <a:pt x="707664" y="273212"/>
                </a:lnTo>
                <a:lnTo>
                  <a:pt x="699918" y="234305"/>
                </a:lnTo>
                <a:lnTo>
                  <a:pt x="687087" y="196680"/>
                </a:lnTo>
                <a:lnTo>
                  <a:pt x="670163" y="162707"/>
                </a:lnTo>
                <a:close/>
              </a:path>
              <a:path w="710565" h="1143635">
                <a:moveTo>
                  <a:pt x="353570" y="0"/>
                </a:moveTo>
                <a:lnTo>
                  <a:pt x="296985" y="3445"/>
                </a:lnTo>
                <a:lnTo>
                  <a:pt x="245350" y="13356"/>
                </a:lnTo>
                <a:lnTo>
                  <a:pt x="198659" y="29089"/>
                </a:lnTo>
                <a:lnTo>
                  <a:pt x="156906" y="50005"/>
                </a:lnTo>
                <a:lnTo>
                  <a:pt x="120086" y="75463"/>
                </a:lnTo>
                <a:lnTo>
                  <a:pt x="88193" y="104821"/>
                </a:lnTo>
                <a:lnTo>
                  <a:pt x="61222" y="137438"/>
                </a:lnTo>
                <a:lnTo>
                  <a:pt x="39167" y="172674"/>
                </a:lnTo>
                <a:lnTo>
                  <a:pt x="22023" y="209888"/>
                </a:lnTo>
                <a:lnTo>
                  <a:pt x="9784" y="248438"/>
                </a:lnTo>
                <a:lnTo>
                  <a:pt x="2445" y="287684"/>
                </a:lnTo>
                <a:lnTo>
                  <a:pt x="0" y="326984"/>
                </a:lnTo>
                <a:lnTo>
                  <a:pt x="586" y="345706"/>
                </a:lnTo>
                <a:lnTo>
                  <a:pt x="2345" y="364136"/>
                </a:lnTo>
                <a:lnTo>
                  <a:pt x="5274" y="381980"/>
                </a:lnTo>
                <a:lnTo>
                  <a:pt x="9371" y="398940"/>
                </a:lnTo>
                <a:lnTo>
                  <a:pt x="186161" y="411453"/>
                </a:lnTo>
                <a:lnTo>
                  <a:pt x="182054" y="396496"/>
                </a:lnTo>
                <a:lnTo>
                  <a:pt x="179122" y="378603"/>
                </a:lnTo>
                <a:lnTo>
                  <a:pt x="177365" y="359537"/>
                </a:lnTo>
                <a:lnTo>
                  <a:pt x="176779" y="341057"/>
                </a:lnTo>
                <a:lnTo>
                  <a:pt x="181835" y="296884"/>
                </a:lnTo>
                <a:lnTo>
                  <a:pt x="196886" y="255187"/>
                </a:lnTo>
                <a:lnTo>
                  <a:pt x="221758" y="218443"/>
                </a:lnTo>
                <a:lnTo>
                  <a:pt x="256279" y="189130"/>
                </a:lnTo>
                <a:lnTo>
                  <a:pt x="300274" y="169725"/>
                </a:lnTo>
                <a:lnTo>
                  <a:pt x="353570" y="162707"/>
                </a:lnTo>
                <a:lnTo>
                  <a:pt x="670163" y="162707"/>
                </a:lnTo>
                <a:lnTo>
                  <a:pt x="669237" y="160848"/>
                </a:lnTo>
                <a:lnTo>
                  <a:pt x="646433" y="127319"/>
                </a:lnTo>
                <a:lnTo>
                  <a:pt x="618740" y="96604"/>
                </a:lnTo>
                <a:lnTo>
                  <a:pt x="586223" y="69213"/>
                </a:lnTo>
                <a:lnTo>
                  <a:pt x="548948" y="45658"/>
                </a:lnTo>
                <a:lnTo>
                  <a:pt x="506980" y="26448"/>
                </a:lnTo>
                <a:lnTo>
                  <a:pt x="460385" y="12095"/>
                </a:lnTo>
                <a:lnTo>
                  <a:pt x="409226" y="3108"/>
                </a:lnTo>
                <a:lnTo>
                  <a:pt x="3535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157354" y="4748755"/>
            <a:ext cx="1786500" cy="20461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040846" y="4881097"/>
            <a:ext cx="773430" cy="773430"/>
          </a:xfrm>
          <a:custGeom>
            <a:avLst/>
            <a:gdLst/>
            <a:ahLst/>
            <a:cxnLst/>
            <a:rect l="l" t="t" r="r" b="b"/>
            <a:pathLst>
              <a:path w="773429" h="773429">
                <a:moveTo>
                  <a:pt x="0" y="0"/>
                </a:moveTo>
                <a:lnTo>
                  <a:pt x="48896" y="1521"/>
                </a:lnTo>
                <a:lnTo>
                  <a:pt x="96985" y="6024"/>
                </a:lnTo>
                <a:lnTo>
                  <a:pt x="144175" y="13418"/>
                </a:lnTo>
                <a:lnTo>
                  <a:pt x="190376" y="23613"/>
                </a:lnTo>
                <a:lnTo>
                  <a:pt x="235497" y="36518"/>
                </a:lnTo>
                <a:lnTo>
                  <a:pt x="279448" y="52043"/>
                </a:lnTo>
                <a:lnTo>
                  <a:pt x="322137" y="70097"/>
                </a:lnTo>
                <a:lnTo>
                  <a:pt x="363475" y="90589"/>
                </a:lnTo>
                <a:lnTo>
                  <a:pt x="403371" y="113429"/>
                </a:lnTo>
                <a:lnTo>
                  <a:pt x="441734" y="138526"/>
                </a:lnTo>
                <a:lnTo>
                  <a:pt x="478474" y="165790"/>
                </a:lnTo>
                <a:lnTo>
                  <a:pt x="513500" y="195131"/>
                </a:lnTo>
                <a:lnTo>
                  <a:pt x="546722" y="226457"/>
                </a:lnTo>
                <a:lnTo>
                  <a:pt x="578048" y="259677"/>
                </a:lnTo>
                <a:lnTo>
                  <a:pt x="607389" y="294703"/>
                </a:lnTo>
                <a:lnTo>
                  <a:pt x="634654" y="331442"/>
                </a:lnTo>
                <a:lnTo>
                  <a:pt x="659751" y="369805"/>
                </a:lnTo>
                <a:lnTo>
                  <a:pt x="682592" y="409700"/>
                </a:lnTo>
                <a:lnTo>
                  <a:pt x="703085" y="451038"/>
                </a:lnTo>
                <a:lnTo>
                  <a:pt x="721139" y="493727"/>
                </a:lnTo>
                <a:lnTo>
                  <a:pt x="736664" y="537677"/>
                </a:lnTo>
                <a:lnTo>
                  <a:pt x="749569" y="582798"/>
                </a:lnTo>
                <a:lnTo>
                  <a:pt x="759765" y="628998"/>
                </a:lnTo>
                <a:lnTo>
                  <a:pt x="767159" y="676188"/>
                </a:lnTo>
                <a:lnTo>
                  <a:pt x="771662" y="724277"/>
                </a:lnTo>
                <a:lnTo>
                  <a:pt x="773183" y="773174"/>
                </a:lnTo>
              </a:path>
            </a:pathLst>
          </a:custGeom>
          <a:ln w="11014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843230" y="4672046"/>
            <a:ext cx="201250" cy="20116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9063451" y="6224239"/>
            <a:ext cx="46990" cy="46990"/>
          </a:xfrm>
          <a:custGeom>
            <a:avLst/>
            <a:gdLst/>
            <a:ahLst/>
            <a:cxnLst/>
            <a:rect l="l" t="t" r="r" b="b"/>
            <a:pathLst>
              <a:path w="46990" h="46989">
                <a:moveTo>
                  <a:pt x="23360" y="0"/>
                </a:moveTo>
                <a:lnTo>
                  <a:pt x="14268" y="1836"/>
                </a:lnTo>
                <a:lnTo>
                  <a:pt x="6842" y="6842"/>
                </a:lnTo>
                <a:lnTo>
                  <a:pt x="1836" y="14268"/>
                </a:lnTo>
                <a:lnTo>
                  <a:pt x="0" y="23360"/>
                </a:lnTo>
                <a:lnTo>
                  <a:pt x="1836" y="32457"/>
                </a:lnTo>
                <a:lnTo>
                  <a:pt x="6842" y="39882"/>
                </a:lnTo>
                <a:lnTo>
                  <a:pt x="14268" y="44886"/>
                </a:lnTo>
                <a:lnTo>
                  <a:pt x="23360" y="46721"/>
                </a:lnTo>
                <a:lnTo>
                  <a:pt x="32452" y="44886"/>
                </a:lnTo>
                <a:lnTo>
                  <a:pt x="39878" y="39882"/>
                </a:lnTo>
                <a:lnTo>
                  <a:pt x="44885" y="32457"/>
                </a:lnTo>
                <a:lnTo>
                  <a:pt x="46721" y="23360"/>
                </a:lnTo>
                <a:lnTo>
                  <a:pt x="44885" y="14268"/>
                </a:lnTo>
                <a:lnTo>
                  <a:pt x="39878" y="6842"/>
                </a:lnTo>
                <a:lnTo>
                  <a:pt x="32452" y="1836"/>
                </a:lnTo>
                <a:lnTo>
                  <a:pt x="23360" y="0"/>
                </a:lnTo>
                <a:close/>
              </a:path>
            </a:pathLst>
          </a:custGeom>
          <a:solidFill>
            <a:srgbClr val="FFC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317988" y="6511885"/>
            <a:ext cx="46990" cy="46990"/>
          </a:xfrm>
          <a:custGeom>
            <a:avLst/>
            <a:gdLst/>
            <a:ahLst/>
            <a:cxnLst/>
            <a:rect l="l" t="t" r="r" b="b"/>
            <a:pathLst>
              <a:path w="46990" h="46990">
                <a:moveTo>
                  <a:pt x="23360" y="0"/>
                </a:moveTo>
                <a:lnTo>
                  <a:pt x="14268" y="1834"/>
                </a:lnTo>
                <a:lnTo>
                  <a:pt x="6842" y="6838"/>
                </a:lnTo>
                <a:lnTo>
                  <a:pt x="1836" y="14263"/>
                </a:lnTo>
                <a:lnTo>
                  <a:pt x="0" y="23360"/>
                </a:lnTo>
                <a:lnTo>
                  <a:pt x="1836" y="32451"/>
                </a:lnTo>
                <a:lnTo>
                  <a:pt x="6842" y="39873"/>
                </a:lnTo>
                <a:lnTo>
                  <a:pt x="14268" y="44876"/>
                </a:lnTo>
                <a:lnTo>
                  <a:pt x="23360" y="46710"/>
                </a:lnTo>
                <a:lnTo>
                  <a:pt x="32452" y="44876"/>
                </a:lnTo>
                <a:lnTo>
                  <a:pt x="39878" y="39873"/>
                </a:lnTo>
                <a:lnTo>
                  <a:pt x="44885" y="32451"/>
                </a:lnTo>
                <a:lnTo>
                  <a:pt x="46721" y="23360"/>
                </a:lnTo>
                <a:lnTo>
                  <a:pt x="44885" y="14263"/>
                </a:lnTo>
                <a:lnTo>
                  <a:pt x="39878" y="6838"/>
                </a:lnTo>
                <a:lnTo>
                  <a:pt x="32452" y="1834"/>
                </a:lnTo>
                <a:lnTo>
                  <a:pt x="23360" y="0"/>
                </a:lnTo>
                <a:close/>
              </a:path>
            </a:pathLst>
          </a:custGeom>
          <a:solidFill>
            <a:srgbClr val="FFC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660722" y="4725395"/>
            <a:ext cx="46990" cy="46990"/>
          </a:xfrm>
          <a:custGeom>
            <a:avLst/>
            <a:gdLst/>
            <a:ahLst/>
            <a:cxnLst/>
            <a:rect l="l" t="t" r="r" b="b"/>
            <a:pathLst>
              <a:path w="46990" h="46989">
                <a:moveTo>
                  <a:pt x="23350" y="0"/>
                </a:moveTo>
                <a:lnTo>
                  <a:pt x="14268" y="1834"/>
                </a:lnTo>
                <a:lnTo>
                  <a:pt x="6845" y="6838"/>
                </a:lnTo>
                <a:lnTo>
                  <a:pt x="1837" y="14263"/>
                </a:lnTo>
                <a:lnTo>
                  <a:pt x="0" y="23360"/>
                </a:lnTo>
                <a:lnTo>
                  <a:pt x="1837" y="32451"/>
                </a:lnTo>
                <a:lnTo>
                  <a:pt x="6845" y="39873"/>
                </a:lnTo>
                <a:lnTo>
                  <a:pt x="14268" y="44876"/>
                </a:lnTo>
                <a:lnTo>
                  <a:pt x="23350" y="46710"/>
                </a:lnTo>
                <a:lnTo>
                  <a:pt x="32431" y="44876"/>
                </a:lnTo>
                <a:lnTo>
                  <a:pt x="39854" y="39873"/>
                </a:lnTo>
                <a:lnTo>
                  <a:pt x="44862" y="32451"/>
                </a:lnTo>
                <a:lnTo>
                  <a:pt x="46700" y="23360"/>
                </a:lnTo>
                <a:lnTo>
                  <a:pt x="44862" y="14263"/>
                </a:lnTo>
                <a:lnTo>
                  <a:pt x="39854" y="6838"/>
                </a:lnTo>
                <a:lnTo>
                  <a:pt x="32431" y="1834"/>
                </a:lnTo>
                <a:lnTo>
                  <a:pt x="23350" y="0"/>
                </a:lnTo>
                <a:close/>
              </a:path>
            </a:pathLst>
          </a:custGeom>
          <a:solidFill>
            <a:srgbClr val="FFC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0943855" y="4956760"/>
            <a:ext cx="79369" cy="7941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9055096" y="6361293"/>
            <a:ext cx="201166" cy="20116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900927" y="5207003"/>
            <a:ext cx="1470025" cy="1704975"/>
          </a:xfrm>
          <a:custGeom>
            <a:avLst/>
            <a:gdLst/>
            <a:ahLst/>
            <a:cxnLst/>
            <a:rect l="l" t="t" r="r" b="b"/>
            <a:pathLst>
              <a:path w="1470025" h="1704975">
                <a:moveTo>
                  <a:pt x="1085129" y="0"/>
                </a:moveTo>
                <a:lnTo>
                  <a:pt x="0" y="282682"/>
                </a:lnTo>
                <a:lnTo>
                  <a:pt x="370365" y="1704408"/>
                </a:lnTo>
                <a:lnTo>
                  <a:pt x="1469567" y="1418072"/>
                </a:lnTo>
                <a:lnTo>
                  <a:pt x="1167444" y="258327"/>
                </a:lnTo>
                <a:lnTo>
                  <a:pt x="1167221" y="258327"/>
                </a:lnTo>
                <a:lnTo>
                  <a:pt x="1085129" y="0"/>
                </a:lnTo>
                <a:close/>
              </a:path>
              <a:path w="1470025" h="1704975">
                <a:moveTo>
                  <a:pt x="1167430" y="258274"/>
                </a:moveTo>
                <a:lnTo>
                  <a:pt x="1167221" y="258327"/>
                </a:lnTo>
                <a:lnTo>
                  <a:pt x="1167444" y="258327"/>
                </a:lnTo>
                <a:close/>
              </a:path>
            </a:pathLst>
          </a:custGeom>
          <a:solidFill>
            <a:srgbClr val="2538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299562" y="5717951"/>
            <a:ext cx="662940" cy="652780"/>
          </a:xfrm>
          <a:custGeom>
            <a:avLst/>
            <a:gdLst/>
            <a:ahLst/>
            <a:cxnLst/>
            <a:rect l="l" t="t" r="r" b="b"/>
            <a:pathLst>
              <a:path w="662939" h="652779">
                <a:moveTo>
                  <a:pt x="247806" y="0"/>
                </a:moveTo>
                <a:lnTo>
                  <a:pt x="201436" y="15832"/>
                </a:lnTo>
                <a:lnTo>
                  <a:pt x="158989" y="37758"/>
                </a:lnTo>
                <a:lnTo>
                  <a:pt x="120718" y="65172"/>
                </a:lnTo>
                <a:lnTo>
                  <a:pt x="87000" y="97430"/>
                </a:lnTo>
                <a:lnTo>
                  <a:pt x="58217" y="133884"/>
                </a:lnTo>
                <a:lnTo>
                  <a:pt x="34746" y="173889"/>
                </a:lnTo>
                <a:lnTo>
                  <a:pt x="16967" y="216799"/>
                </a:lnTo>
                <a:lnTo>
                  <a:pt x="5258" y="261967"/>
                </a:lnTo>
                <a:lnTo>
                  <a:pt x="0" y="308748"/>
                </a:lnTo>
                <a:lnTo>
                  <a:pt x="1569" y="356495"/>
                </a:lnTo>
                <a:lnTo>
                  <a:pt x="10347" y="404563"/>
                </a:lnTo>
                <a:lnTo>
                  <a:pt x="26138" y="450804"/>
                </a:lnTo>
                <a:lnTo>
                  <a:pt x="48064" y="493249"/>
                </a:lnTo>
                <a:lnTo>
                  <a:pt x="75478" y="531519"/>
                </a:lnTo>
                <a:lnTo>
                  <a:pt x="107736" y="565235"/>
                </a:lnTo>
                <a:lnTo>
                  <a:pt x="144191" y="594018"/>
                </a:lnTo>
                <a:lnTo>
                  <a:pt x="184196" y="617488"/>
                </a:lnTo>
                <a:lnTo>
                  <a:pt x="227107" y="635267"/>
                </a:lnTo>
                <a:lnTo>
                  <a:pt x="272277" y="646975"/>
                </a:lnTo>
                <a:lnTo>
                  <a:pt x="319059" y="652233"/>
                </a:lnTo>
                <a:lnTo>
                  <a:pt x="366809" y="650663"/>
                </a:lnTo>
                <a:lnTo>
                  <a:pt x="414879" y="641886"/>
                </a:lnTo>
                <a:lnTo>
                  <a:pt x="461120" y="626095"/>
                </a:lnTo>
                <a:lnTo>
                  <a:pt x="503566" y="604169"/>
                </a:lnTo>
                <a:lnTo>
                  <a:pt x="541836" y="576755"/>
                </a:lnTo>
                <a:lnTo>
                  <a:pt x="575551" y="544497"/>
                </a:lnTo>
                <a:lnTo>
                  <a:pt x="604334" y="508043"/>
                </a:lnTo>
                <a:lnTo>
                  <a:pt x="627804" y="468038"/>
                </a:lnTo>
                <a:lnTo>
                  <a:pt x="645583" y="425128"/>
                </a:lnTo>
                <a:lnTo>
                  <a:pt x="657291" y="379960"/>
                </a:lnTo>
                <a:lnTo>
                  <a:pt x="662550" y="333179"/>
                </a:lnTo>
                <a:lnTo>
                  <a:pt x="662148" y="320964"/>
                </a:lnTo>
                <a:lnTo>
                  <a:pt x="331280" y="320964"/>
                </a:lnTo>
                <a:lnTo>
                  <a:pt x="247806" y="0"/>
                </a:lnTo>
                <a:close/>
              </a:path>
              <a:path w="662939" h="652779">
                <a:moveTo>
                  <a:pt x="652202" y="237364"/>
                </a:moveTo>
                <a:lnTo>
                  <a:pt x="331280" y="320964"/>
                </a:lnTo>
                <a:lnTo>
                  <a:pt x="662148" y="320964"/>
                </a:lnTo>
                <a:lnTo>
                  <a:pt x="660980" y="285432"/>
                </a:lnTo>
                <a:lnTo>
                  <a:pt x="652202" y="237364"/>
                </a:lnTo>
                <a:close/>
              </a:path>
            </a:pathLst>
          </a:custGeom>
          <a:solidFill>
            <a:srgbClr val="505F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610109" y="5609439"/>
            <a:ext cx="405765" cy="331470"/>
          </a:xfrm>
          <a:custGeom>
            <a:avLst/>
            <a:gdLst/>
            <a:ahLst/>
            <a:cxnLst/>
            <a:rect l="l" t="t" r="r" b="b"/>
            <a:pathLst>
              <a:path w="405764" h="331470">
                <a:moveTo>
                  <a:pt x="95815" y="0"/>
                </a:moveTo>
                <a:lnTo>
                  <a:pt x="48067" y="1569"/>
                </a:lnTo>
                <a:lnTo>
                  <a:pt x="0" y="10347"/>
                </a:lnTo>
                <a:lnTo>
                  <a:pt x="83599" y="331269"/>
                </a:lnTo>
                <a:lnTo>
                  <a:pt x="405254" y="250497"/>
                </a:lnTo>
                <a:lnTo>
                  <a:pt x="404521" y="247670"/>
                </a:lnTo>
                <a:lnTo>
                  <a:pt x="388730" y="201429"/>
                </a:lnTo>
                <a:lnTo>
                  <a:pt x="366805" y="158984"/>
                </a:lnTo>
                <a:lnTo>
                  <a:pt x="339390" y="120714"/>
                </a:lnTo>
                <a:lnTo>
                  <a:pt x="307133" y="86998"/>
                </a:lnTo>
                <a:lnTo>
                  <a:pt x="270679" y="58215"/>
                </a:lnTo>
                <a:lnTo>
                  <a:pt x="230674" y="34745"/>
                </a:lnTo>
                <a:lnTo>
                  <a:pt x="187764" y="16966"/>
                </a:lnTo>
                <a:lnTo>
                  <a:pt x="142596" y="5258"/>
                </a:lnTo>
                <a:lnTo>
                  <a:pt x="95815" y="0"/>
                </a:lnTo>
                <a:close/>
              </a:path>
            </a:pathLst>
          </a:custGeom>
          <a:solidFill>
            <a:srgbClr val="505F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316684" y="6513468"/>
            <a:ext cx="418465" cy="109220"/>
          </a:xfrm>
          <a:custGeom>
            <a:avLst/>
            <a:gdLst/>
            <a:ahLst/>
            <a:cxnLst/>
            <a:rect l="l" t="t" r="r" b="b"/>
            <a:pathLst>
              <a:path w="418464" h="109220">
                <a:moveTo>
                  <a:pt x="0" y="108979"/>
                </a:moveTo>
                <a:lnTo>
                  <a:pt x="418358" y="0"/>
                </a:lnTo>
              </a:path>
            </a:pathLst>
          </a:custGeom>
          <a:ln w="24252">
            <a:solidFill>
              <a:srgbClr val="6C79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343772" y="6644558"/>
            <a:ext cx="314325" cy="81915"/>
          </a:xfrm>
          <a:custGeom>
            <a:avLst/>
            <a:gdLst/>
            <a:ahLst/>
            <a:cxnLst/>
            <a:rect l="l" t="t" r="r" b="b"/>
            <a:pathLst>
              <a:path w="314325" h="81915">
                <a:moveTo>
                  <a:pt x="0" y="81864"/>
                </a:moveTo>
                <a:lnTo>
                  <a:pt x="314241" y="0"/>
                </a:lnTo>
              </a:path>
            </a:pathLst>
          </a:custGeom>
          <a:ln w="24252">
            <a:solidFill>
              <a:srgbClr val="6C79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474019" y="5207003"/>
            <a:ext cx="763905" cy="909319"/>
          </a:xfrm>
          <a:custGeom>
            <a:avLst/>
            <a:gdLst/>
            <a:ahLst/>
            <a:cxnLst/>
            <a:rect l="l" t="t" r="r" b="b"/>
            <a:pathLst>
              <a:path w="763904" h="909320">
                <a:moveTo>
                  <a:pt x="512036" y="0"/>
                </a:moveTo>
                <a:lnTo>
                  <a:pt x="0" y="133388"/>
                </a:lnTo>
                <a:lnTo>
                  <a:pt x="0" y="908851"/>
                </a:lnTo>
                <a:lnTo>
                  <a:pt x="763818" y="908851"/>
                </a:lnTo>
                <a:lnTo>
                  <a:pt x="594351" y="258327"/>
                </a:lnTo>
                <a:lnTo>
                  <a:pt x="594128" y="258327"/>
                </a:lnTo>
                <a:lnTo>
                  <a:pt x="512036" y="0"/>
                </a:lnTo>
                <a:close/>
              </a:path>
              <a:path w="763904" h="909320">
                <a:moveTo>
                  <a:pt x="594337" y="258274"/>
                </a:moveTo>
                <a:lnTo>
                  <a:pt x="594128" y="258327"/>
                </a:lnTo>
                <a:lnTo>
                  <a:pt x="594351" y="258327"/>
                </a:lnTo>
                <a:close/>
              </a:path>
            </a:pathLst>
          </a:custGeom>
          <a:solidFill>
            <a:srgbClr val="E5E8E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438074" y="5031836"/>
            <a:ext cx="1481455" cy="1715770"/>
          </a:xfrm>
          <a:custGeom>
            <a:avLst/>
            <a:gdLst/>
            <a:ahLst/>
            <a:cxnLst/>
            <a:rect l="l" t="t" r="r" b="b"/>
            <a:pathLst>
              <a:path w="1481454" h="1715770">
                <a:moveTo>
                  <a:pt x="385213" y="0"/>
                </a:moveTo>
                <a:lnTo>
                  <a:pt x="0" y="1417747"/>
                </a:lnTo>
                <a:lnTo>
                  <a:pt x="1096134" y="1715581"/>
                </a:lnTo>
                <a:lnTo>
                  <a:pt x="1481368" y="297833"/>
                </a:lnTo>
                <a:lnTo>
                  <a:pt x="385213" y="0"/>
                </a:lnTo>
                <a:close/>
              </a:path>
            </a:pathLst>
          </a:custGeom>
          <a:solidFill>
            <a:srgbClr val="FF52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785080" y="5731984"/>
            <a:ext cx="699770" cy="543560"/>
          </a:xfrm>
          <a:custGeom>
            <a:avLst/>
            <a:gdLst/>
            <a:ahLst/>
            <a:cxnLst/>
            <a:rect l="l" t="t" r="r" b="b"/>
            <a:pathLst>
              <a:path w="699770" h="543560">
                <a:moveTo>
                  <a:pt x="611446" y="543457"/>
                </a:moveTo>
                <a:lnTo>
                  <a:pt x="697543" y="226572"/>
                </a:lnTo>
                <a:lnTo>
                  <a:pt x="699719" y="193728"/>
                </a:lnTo>
                <a:lnTo>
                  <a:pt x="689488" y="163644"/>
                </a:lnTo>
                <a:lnTo>
                  <a:pt x="668720" y="139591"/>
                </a:lnTo>
                <a:lnTo>
                  <a:pt x="639288" y="124844"/>
                </a:lnTo>
                <a:lnTo>
                  <a:pt x="187824" y="2174"/>
                </a:lnTo>
                <a:lnTo>
                  <a:pt x="154983" y="0"/>
                </a:lnTo>
                <a:lnTo>
                  <a:pt x="124902" y="10234"/>
                </a:lnTo>
                <a:lnTo>
                  <a:pt x="100854" y="31002"/>
                </a:lnTo>
                <a:lnTo>
                  <a:pt x="86109" y="60429"/>
                </a:lnTo>
                <a:lnTo>
                  <a:pt x="0" y="377314"/>
                </a:lnTo>
              </a:path>
            </a:pathLst>
          </a:custGeom>
          <a:ln w="24252">
            <a:solidFill>
              <a:srgbClr val="FF714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665012" y="5989222"/>
            <a:ext cx="240147" cy="24015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300320" y="6130734"/>
            <a:ext cx="253365" cy="255270"/>
          </a:xfrm>
          <a:custGeom>
            <a:avLst/>
            <a:gdLst/>
            <a:ahLst/>
            <a:cxnLst/>
            <a:rect l="l" t="t" r="r" b="b"/>
            <a:pathLst>
              <a:path w="253364" h="255270">
                <a:moveTo>
                  <a:pt x="0" y="0"/>
                </a:moveTo>
                <a:lnTo>
                  <a:pt x="64919" y="254756"/>
                </a:lnTo>
                <a:lnTo>
                  <a:pt x="253091" y="71170"/>
                </a:lnTo>
                <a:lnTo>
                  <a:pt x="0" y="0"/>
                </a:lnTo>
                <a:close/>
              </a:path>
            </a:pathLst>
          </a:custGeom>
          <a:solidFill>
            <a:srgbClr val="FF714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092725" y="5438724"/>
            <a:ext cx="203200" cy="746760"/>
          </a:xfrm>
          <a:custGeom>
            <a:avLst/>
            <a:gdLst/>
            <a:ahLst/>
            <a:cxnLst/>
            <a:rect l="l" t="t" r="r" b="b"/>
            <a:pathLst>
              <a:path w="203200" h="746760">
                <a:moveTo>
                  <a:pt x="202861" y="0"/>
                </a:moveTo>
                <a:lnTo>
                  <a:pt x="0" y="746606"/>
                </a:lnTo>
              </a:path>
            </a:pathLst>
          </a:custGeom>
          <a:ln w="24252">
            <a:solidFill>
              <a:srgbClr val="FF7143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957346" y="6046789"/>
            <a:ext cx="280035" cy="280035"/>
          </a:xfrm>
          <a:custGeom>
            <a:avLst/>
            <a:gdLst/>
            <a:ahLst/>
            <a:cxnLst/>
            <a:rect l="l" t="t" r="r" b="b"/>
            <a:pathLst>
              <a:path w="280035" h="280035">
                <a:moveTo>
                  <a:pt x="59704" y="0"/>
                </a:moveTo>
                <a:lnTo>
                  <a:pt x="0" y="219721"/>
                </a:lnTo>
                <a:lnTo>
                  <a:pt x="219710" y="279415"/>
                </a:lnTo>
                <a:lnTo>
                  <a:pt x="279415" y="59704"/>
                </a:lnTo>
                <a:lnTo>
                  <a:pt x="59704" y="0"/>
                </a:lnTo>
                <a:close/>
              </a:path>
            </a:pathLst>
          </a:custGeom>
          <a:solidFill>
            <a:srgbClr val="FF714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035626" y="5352015"/>
            <a:ext cx="508634" cy="259079"/>
          </a:xfrm>
          <a:custGeom>
            <a:avLst/>
            <a:gdLst/>
            <a:ahLst/>
            <a:cxnLst/>
            <a:rect l="l" t="t" r="r" b="b"/>
            <a:pathLst>
              <a:path w="508635" h="259079">
                <a:moveTo>
                  <a:pt x="35517" y="0"/>
                </a:moveTo>
                <a:lnTo>
                  <a:pt x="0" y="130666"/>
                </a:lnTo>
                <a:lnTo>
                  <a:pt x="472509" y="259060"/>
                </a:lnTo>
                <a:lnTo>
                  <a:pt x="508015" y="128373"/>
                </a:lnTo>
                <a:lnTo>
                  <a:pt x="35517" y="0"/>
                </a:lnTo>
                <a:close/>
              </a:path>
            </a:pathLst>
          </a:custGeom>
          <a:solidFill>
            <a:srgbClr val="FF714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898781" y="4397143"/>
            <a:ext cx="1136015" cy="1469390"/>
          </a:xfrm>
          <a:custGeom>
            <a:avLst/>
            <a:gdLst/>
            <a:ahLst/>
            <a:cxnLst/>
            <a:rect l="l" t="t" r="r" b="b"/>
            <a:pathLst>
              <a:path w="1136014" h="1469389">
                <a:moveTo>
                  <a:pt x="864989" y="0"/>
                </a:moveTo>
                <a:lnTo>
                  <a:pt x="0" y="0"/>
                </a:lnTo>
                <a:lnTo>
                  <a:pt x="0" y="1469180"/>
                </a:lnTo>
                <a:lnTo>
                  <a:pt x="1135892" y="1469180"/>
                </a:lnTo>
                <a:lnTo>
                  <a:pt x="1135892" y="270682"/>
                </a:lnTo>
                <a:lnTo>
                  <a:pt x="1135672" y="270682"/>
                </a:lnTo>
                <a:lnTo>
                  <a:pt x="864989" y="0"/>
                </a:lnTo>
                <a:close/>
              </a:path>
            </a:pathLst>
          </a:custGeom>
          <a:solidFill>
            <a:srgbClr val="FF714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135039" y="4781019"/>
            <a:ext cx="663575" cy="663575"/>
          </a:xfrm>
          <a:custGeom>
            <a:avLst/>
            <a:gdLst/>
            <a:ahLst/>
            <a:cxnLst/>
            <a:rect l="l" t="t" r="r" b="b"/>
            <a:pathLst>
              <a:path w="663575" h="663575">
                <a:moveTo>
                  <a:pt x="331630" y="331630"/>
                </a:moveTo>
                <a:lnTo>
                  <a:pt x="663261" y="331630"/>
                </a:lnTo>
                <a:lnTo>
                  <a:pt x="659638" y="380361"/>
                </a:lnTo>
                <a:lnTo>
                  <a:pt x="649121" y="426963"/>
                </a:lnTo>
                <a:lnTo>
                  <a:pt x="632240" y="470908"/>
                </a:lnTo>
                <a:lnTo>
                  <a:pt x="609525" y="511667"/>
                </a:lnTo>
                <a:lnTo>
                  <a:pt x="581504" y="548708"/>
                </a:lnTo>
                <a:lnTo>
                  <a:pt x="548708" y="581504"/>
                </a:lnTo>
                <a:lnTo>
                  <a:pt x="511667" y="609525"/>
                </a:lnTo>
                <a:lnTo>
                  <a:pt x="470908" y="632240"/>
                </a:lnTo>
                <a:lnTo>
                  <a:pt x="426963" y="649121"/>
                </a:lnTo>
                <a:lnTo>
                  <a:pt x="380361" y="659638"/>
                </a:lnTo>
                <a:lnTo>
                  <a:pt x="331630" y="663261"/>
                </a:lnTo>
                <a:lnTo>
                  <a:pt x="282900" y="659638"/>
                </a:lnTo>
                <a:lnTo>
                  <a:pt x="236298" y="649121"/>
                </a:lnTo>
                <a:lnTo>
                  <a:pt x="192353" y="632240"/>
                </a:lnTo>
                <a:lnTo>
                  <a:pt x="151594" y="609525"/>
                </a:lnTo>
                <a:lnTo>
                  <a:pt x="114553" y="581504"/>
                </a:lnTo>
                <a:lnTo>
                  <a:pt x="81757" y="548708"/>
                </a:lnTo>
                <a:lnTo>
                  <a:pt x="53736" y="511667"/>
                </a:lnTo>
                <a:lnTo>
                  <a:pt x="31021" y="470908"/>
                </a:lnTo>
                <a:lnTo>
                  <a:pt x="14140" y="426963"/>
                </a:lnTo>
                <a:lnTo>
                  <a:pt x="3623" y="380361"/>
                </a:lnTo>
                <a:lnTo>
                  <a:pt x="0" y="331630"/>
                </a:lnTo>
                <a:lnTo>
                  <a:pt x="3623" y="282900"/>
                </a:lnTo>
                <a:lnTo>
                  <a:pt x="14140" y="236298"/>
                </a:lnTo>
                <a:lnTo>
                  <a:pt x="31021" y="192353"/>
                </a:lnTo>
                <a:lnTo>
                  <a:pt x="53736" y="151594"/>
                </a:lnTo>
                <a:lnTo>
                  <a:pt x="81757" y="114553"/>
                </a:lnTo>
                <a:lnTo>
                  <a:pt x="114553" y="81757"/>
                </a:lnTo>
                <a:lnTo>
                  <a:pt x="151594" y="53736"/>
                </a:lnTo>
                <a:lnTo>
                  <a:pt x="192353" y="31021"/>
                </a:lnTo>
                <a:lnTo>
                  <a:pt x="236298" y="14140"/>
                </a:lnTo>
                <a:lnTo>
                  <a:pt x="282900" y="3623"/>
                </a:lnTo>
                <a:lnTo>
                  <a:pt x="331630" y="0"/>
                </a:lnTo>
                <a:lnTo>
                  <a:pt x="331764" y="0"/>
                </a:lnTo>
                <a:lnTo>
                  <a:pt x="331630" y="331630"/>
                </a:lnTo>
                <a:close/>
              </a:path>
            </a:pathLst>
          </a:custGeom>
          <a:ln w="3637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552269" y="4701825"/>
            <a:ext cx="332105" cy="334645"/>
          </a:xfrm>
          <a:custGeom>
            <a:avLst/>
            <a:gdLst/>
            <a:ahLst/>
            <a:cxnLst/>
            <a:rect l="l" t="t" r="r" b="b"/>
            <a:pathLst>
              <a:path w="332104" h="334645">
                <a:moveTo>
                  <a:pt x="0" y="0"/>
                </a:moveTo>
                <a:lnTo>
                  <a:pt x="0" y="331633"/>
                </a:lnTo>
                <a:lnTo>
                  <a:pt x="331623" y="334555"/>
                </a:lnTo>
                <a:lnTo>
                  <a:pt x="331633" y="331633"/>
                </a:lnTo>
                <a:lnTo>
                  <a:pt x="328010" y="282903"/>
                </a:lnTo>
                <a:lnTo>
                  <a:pt x="317493" y="236300"/>
                </a:lnTo>
                <a:lnTo>
                  <a:pt x="300612" y="192355"/>
                </a:lnTo>
                <a:lnTo>
                  <a:pt x="277896" y="151596"/>
                </a:lnTo>
                <a:lnTo>
                  <a:pt x="249875" y="114554"/>
                </a:lnTo>
                <a:lnTo>
                  <a:pt x="217079" y="81758"/>
                </a:lnTo>
                <a:lnTo>
                  <a:pt x="180037" y="53737"/>
                </a:lnTo>
                <a:lnTo>
                  <a:pt x="139278" y="31021"/>
                </a:lnTo>
                <a:lnTo>
                  <a:pt x="95333" y="14140"/>
                </a:lnTo>
                <a:lnTo>
                  <a:pt x="48730" y="3623"/>
                </a:lnTo>
                <a:lnTo>
                  <a:pt x="0" y="0"/>
                </a:lnTo>
                <a:close/>
              </a:path>
            </a:pathLst>
          </a:custGeom>
          <a:solidFill>
            <a:srgbClr val="0065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763771" y="4397143"/>
            <a:ext cx="271145" cy="271145"/>
          </a:xfrm>
          <a:custGeom>
            <a:avLst/>
            <a:gdLst/>
            <a:ahLst/>
            <a:cxnLst/>
            <a:rect l="l" t="t" r="r" b="b"/>
            <a:pathLst>
              <a:path w="271145" h="271145">
                <a:moveTo>
                  <a:pt x="0" y="0"/>
                </a:moveTo>
                <a:lnTo>
                  <a:pt x="0" y="270682"/>
                </a:lnTo>
                <a:lnTo>
                  <a:pt x="270682" y="270682"/>
                </a:lnTo>
                <a:lnTo>
                  <a:pt x="0" y="0"/>
                </a:lnTo>
                <a:close/>
              </a:path>
            </a:pathLst>
          </a:custGeom>
          <a:solidFill>
            <a:srgbClr val="FFD5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015574" y="5598133"/>
            <a:ext cx="432434" cy="0"/>
          </a:xfrm>
          <a:custGeom>
            <a:avLst/>
            <a:gdLst/>
            <a:ahLst/>
            <a:cxnLst/>
            <a:rect l="l" t="t" r="r" b="b"/>
            <a:pathLst>
              <a:path w="432435">
                <a:moveTo>
                  <a:pt x="0" y="0"/>
                </a:moveTo>
                <a:lnTo>
                  <a:pt x="432315" y="0"/>
                </a:lnTo>
              </a:path>
            </a:pathLst>
          </a:custGeom>
          <a:ln w="3637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015574" y="5705585"/>
            <a:ext cx="325120" cy="0"/>
          </a:xfrm>
          <a:custGeom>
            <a:avLst/>
            <a:gdLst/>
            <a:ahLst/>
            <a:cxnLst/>
            <a:rect l="l" t="t" r="r" b="b"/>
            <a:pathLst>
              <a:path w="325120">
                <a:moveTo>
                  <a:pt x="0" y="0"/>
                </a:moveTo>
                <a:lnTo>
                  <a:pt x="324731" y="0"/>
                </a:lnTo>
              </a:path>
            </a:pathLst>
          </a:custGeom>
          <a:ln w="3637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898781" y="4397143"/>
            <a:ext cx="1136015" cy="1469390"/>
          </a:xfrm>
          <a:custGeom>
            <a:avLst/>
            <a:gdLst/>
            <a:ahLst/>
            <a:cxnLst/>
            <a:rect l="l" t="t" r="r" b="b"/>
            <a:pathLst>
              <a:path w="1136014" h="1469389">
                <a:moveTo>
                  <a:pt x="864989" y="0"/>
                </a:moveTo>
                <a:lnTo>
                  <a:pt x="0" y="0"/>
                </a:lnTo>
                <a:lnTo>
                  <a:pt x="0" y="1469180"/>
                </a:lnTo>
                <a:lnTo>
                  <a:pt x="1135892" y="1469180"/>
                </a:lnTo>
                <a:lnTo>
                  <a:pt x="1135892" y="270682"/>
                </a:lnTo>
                <a:lnTo>
                  <a:pt x="1135672" y="270682"/>
                </a:lnTo>
                <a:lnTo>
                  <a:pt x="864989" y="0"/>
                </a:lnTo>
                <a:close/>
              </a:path>
            </a:pathLst>
          </a:custGeom>
          <a:solidFill>
            <a:srgbClr val="0065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763771" y="4397143"/>
            <a:ext cx="271145" cy="271145"/>
          </a:xfrm>
          <a:custGeom>
            <a:avLst/>
            <a:gdLst/>
            <a:ahLst/>
            <a:cxnLst/>
            <a:rect l="l" t="t" r="r" b="b"/>
            <a:pathLst>
              <a:path w="271145" h="271145">
                <a:moveTo>
                  <a:pt x="0" y="0"/>
                </a:moveTo>
                <a:lnTo>
                  <a:pt x="0" y="270682"/>
                </a:lnTo>
                <a:lnTo>
                  <a:pt x="270682" y="270682"/>
                </a:lnTo>
                <a:lnTo>
                  <a:pt x="0" y="0"/>
                </a:lnTo>
                <a:close/>
              </a:path>
            </a:pathLst>
          </a:custGeom>
          <a:solidFill>
            <a:srgbClr val="3384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4015574" y="5598133"/>
            <a:ext cx="432434" cy="0"/>
          </a:xfrm>
          <a:custGeom>
            <a:avLst/>
            <a:gdLst/>
            <a:ahLst/>
            <a:cxnLst/>
            <a:rect l="l" t="t" r="r" b="b"/>
            <a:pathLst>
              <a:path w="432435">
                <a:moveTo>
                  <a:pt x="0" y="0"/>
                </a:moveTo>
                <a:lnTo>
                  <a:pt x="432315" y="0"/>
                </a:lnTo>
              </a:path>
            </a:pathLst>
          </a:custGeom>
          <a:ln w="2425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4015574" y="5705585"/>
            <a:ext cx="325120" cy="0"/>
          </a:xfrm>
          <a:custGeom>
            <a:avLst/>
            <a:gdLst/>
            <a:ahLst/>
            <a:cxnLst/>
            <a:rect l="l" t="t" r="r" b="b"/>
            <a:pathLst>
              <a:path w="325120">
                <a:moveTo>
                  <a:pt x="0" y="0"/>
                </a:moveTo>
                <a:lnTo>
                  <a:pt x="324731" y="0"/>
                </a:lnTo>
              </a:path>
            </a:pathLst>
          </a:custGeom>
          <a:ln w="2425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4015574" y="4532479"/>
            <a:ext cx="432434" cy="0"/>
          </a:xfrm>
          <a:custGeom>
            <a:avLst/>
            <a:gdLst/>
            <a:ahLst/>
            <a:cxnLst/>
            <a:rect l="l" t="t" r="r" b="b"/>
            <a:pathLst>
              <a:path w="432435">
                <a:moveTo>
                  <a:pt x="0" y="0"/>
                </a:moveTo>
                <a:lnTo>
                  <a:pt x="432315" y="0"/>
                </a:lnTo>
              </a:path>
            </a:pathLst>
          </a:custGeom>
          <a:ln w="2425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4015574" y="4639931"/>
            <a:ext cx="457200" cy="0"/>
          </a:xfrm>
          <a:custGeom>
            <a:avLst/>
            <a:gdLst/>
            <a:ahLst/>
            <a:cxnLst/>
            <a:rect l="l" t="t" r="r" b="b"/>
            <a:pathLst>
              <a:path w="457200">
                <a:moveTo>
                  <a:pt x="0" y="0"/>
                </a:moveTo>
                <a:lnTo>
                  <a:pt x="456689" y="0"/>
                </a:lnTo>
              </a:path>
            </a:pathLst>
          </a:custGeom>
          <a:ln w="2425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4041960" y="4923850"/>
            <a:ext cx="838835" cy="543560"/>
          </a:xfrm>
          <a:custGeom>
            <a:avLst/>
            <a:gdLst/>
            <a:ahLst/>
            <a:cxnLst/>
            <a:rect l="l" t="t" r="r" b="b"/>
            <a:pathLst>
              <a:path w="838835" h="543560">
                <a:moveTo>
                  <a:pt x="0" y="0"/>
                </a:moveTo>
                <a:lnTo>
                  <a:pt x="0" y="543453"/>
                </a:lnTo>
                <a:lnTo>
                  <a:pt x="838766" y="543453"/>
                </a:lnTo>
              </a:path>
            </a:pathLst>
          </a:custGeom>
          <a:ln w="2425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4041037" y="4941242"/>
            <a:ext cx="826769" cy="526415"/>
          </a:xfrm>
          <a:custGeom>
            <a:avLst/>
            <a:gdLst/>
            <a:ahLst/>
            <a:cxnLst/>
            <a:rect l="l" t="t" r="r" b="b"/>
            <a:pathLst>
              <a:path w="826770" h="526414">
                <a:moveTo>
                  <a:pt x="826688" y="0"/>
                </a:moveTo>
                <a:lnTo>
                  <a:pt x="780852" y="1714"/>
                </a:lnTo>
                <a:lnTo>
                  <a:pt x="738834" y="6702"/>
                </a:lnTo>
                <a:lnTo>
                  <a:pt x="700360" y="14729"/>
                </a:lnTo>
                <a:lnTo>
                  <a:pt x="632948" y="38967"/>
                </a:lnTo>
                <a:lnTo>
                  <a:pt x="576423" y="72557"/>
                </a:lnTo>
                <a:lnTo>
                  <a:pt x="528594" y="113629"/>
                </a:lnTo>
                <a:lnTo>
                  <a:pt x="487269" y="160313"/>
                </a:lnTo>
                <a:lnTo>
                  <a:pt x="450256" y="210737"/>
                </a:lnTo>
                <a:lnTo>
                  <a:pt x="415363" y="263032"/>
                </a:lnTo>
                <a:lnTo>
                  <a:pt x="398026" y="289296"/>
                </a:lnTo>
                <a:lnTo>
                  <a:pt x="362204" y="340889"/>
                </a:lnTo>
                <a:lnTo>
                  <a:pt x="323021" y="389677"/>
                </a:lnTo>
                <a:lnTo>
                  <a:pt x="278287" y="433788"/>
                </a:lnTo>
                <a:lnTo>
                  <a:pt x="225810" y="471353"/>
                </a:lnTo>
                <a:lnTo>
                  <a:pt x="163398" y="500501"/>
                </a:lnTo>
                <a:lnTo>
                  <a:pt x="88858" y="519362"/>
                </a:lnTo>
                <a:lnTo>
                  <a:pt x="46356" y="524349"/>
                </a:lnTo>
                <a:lnTo>
                  <a:pt x="0" y="526064"/>
                </a:lnTo>
              </a:path>
            </a:pathLst>
          </a:custGeom>
          <a:ln w="36378">
            <a:solidFill>
              <a:srgbClr val="FF523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4974413" y="4790703"/>
            <a:ext cx="1036955" cy="50165"/>
          </a:xfrm>
          <a:custGeom>
            <a:avLst/>
            <a:gdLst/>
            <a:ahLst/>
            <a:cxnLst/>
            <a:rect l="l" t="t" r="r" b="b"/>
            <a:pathLst>
              <a:path w="1036955" h="50164">
                <a:moveTo>
                  <a:pt x="0" y="49610"/>
                </a:moveTo>
                <a:lnTo>
                  <a:pt x="1036373" y="0"/>
                </a:lnTo>
              </a:path>
            </a:pathLst>
          </a:custGeom>
          <a:ln w="69906">
            <a:solidFill>
              <a:srgbClr val="CFD4D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4473172" y="6042548"/>
            <a:ext cx="687070" cy="546735"/>
          </a:xfrm>
          <a:custGeom>
            <a:avLst/>
            <a:gdLst/>
            <a:ahLst/>
            <a:cxnLst/>
            <a:rect l="l" t="t" r="r" b="b"/>
            <a:pathLst>
              <a:path w="687069" h="546734">
                <a:moveTo>
                  <a:pt x="0" y="0"/>
                </a:moveTo>
                <a:lnTo>
                  <a:pt x="686981" y="546539"/>
                </a:lnTo>
              </a:path>
            </a:pathLst>
          </a:custGeom>
          <a:ln w="69906">
            <a:solidFill>
              <a:srgbClr val="CFD4D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6139298" y="4908531"/>
            <a:ext cx="187325" cy="998855"/>
          </a:xfrm>
          <a:custGeom>
            <a:avLst/>
            <a:gdLst/>
            <a:ahLst/>
            <a:cxnLst/>
            <a:rect l="l" t="t" r="r" b="b"/>
            <a:pathLst>
              <a:path w="187325" h="998854">
                <a:moveTo>
                  <a:pt x="0" y="0"/>
                </a:moveTo>
                <a:lnTo>
                  <a:pt x="186789" y="998286"/>
                </a:lnTo>
              </a:path>
            </a:pathLst>
          </a:custGeom>
          <a:ln w="69906">
            <a:solidFill>
              <a:srgbClr val="B3BAC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5983374" y="4685495"/>
            <a:ext cx="275590" cy="275590"/>
          </a:xfrm>
          <a:custGeom>
            <a:avLst/>
            <a:gdLst/>
            <a:ahLst/>
            <a:cxnLst/>
            <a:rect l="l" t="t" r="r" b="b"/>
            <a:pathLst>
              <a:path w="275590" h="275589">
                <a:moveTo>
                  <a:pt x="131779" y="0"/>
                </a:moveTo>
                <a:lnTo>
                  <a:pt x="90043" y="8297"/>
                </a:lnTo>
                <a:lnTo>
                  <a:pt x="51634" y="29952"/>
                </a:lnTo>
                <a:lnTo>
                  <a:pt x="22029" y="62580"/>
                </a:lnTo>
                <a:lnTo>
                  <a:pt x="4696" y="101424"/>
                </a:lnTo>
                <a:lnTo>
                  <a:pt x="0" y="143300"/>
                </a:lnTo>
                <a:lnTo>
                  <a:pt x="8300" y="185023"/>
                </a:lnTo>
                <a:lnTo>
                  <a:pt x="29960" y="223412"/>
                </a:lnTo>
                <a:lnTo>
                  <a:pt x="62548" y="253041"/>
                </a:lnTo>
                <a:lnTo>
                  <a:pt x="101383" y="270384"/>
                </a:lnTo>
                <a:lnTo>
                  <a:pt x="143264" y="275084"/>
                </a:lnTo>
                <a:lnTo>
                  <a:pt x="184989" y="266785"/>
                </a:lnTo>
                <a:lnTo>
                  <a:pt x="223357" y="245128"/>
                </a:lnTo>
                <a:lnTo>
                  <a:pt x="253014" y="212508"/>
                </a:lnTo>
                <a:lnTo>
                  <a:pt x="270377" y="173666"/>
                </a:lnTo>
                <a:lnTo>
                  <a:pt x="275090" y="131789"/>
                </a:lnTo>
                <a:lnTo>
                  <a:pt x="266795" y="90064"/>
                </a:lnTo>
                <a:lnTo>
                  <a:pt x="245136" y="51679"/>
                </a:lnTo>
                <a:lnTo>
                  <a:pt x="212507" y="22049"/>
                </a:lnTo>
                <a:lnTo>
                  <a:pt x="173661" y="4703"/>
                </a:lnTo>
                <a:lnTo>
                  <a:pt x="131779" y="0"/>
                </a:lnTo>
                <a:close/>
              </a:path>
            </a:pathLst>
          </a:custGeom>
          <a:solidFill>
            <a:srgbClr val="091E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5562667" y="4879968"/>
            <a:ext cx="474980" cy="232410"/>
          </a:xfrm>
          <a:custGeom>
            <a:avLst/>
            <a:gdLst/>
            <a:ahLst/>
            <a:cxnLst/>
            <a:rect l="l" t="t" r="r" b="b"/>
            <a:pathLst>
              <a:path w="474980" h="232410">
                <a:moveTo>
                  <a:pt x="0" y="232357"/>
                </a:moveTo>
                <a:lnTo>
                  <a:pt x="474803" y="0"/>
                </a:lnTo>
              </a:path>
            </a:pathLst>
          </a:custGeom>
          <a:ln w="69906">
            <a:solidFill>
              <a:srgbClr val="ECEEF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4908761" y="5065699"/>
            <a:ext cx="229870" cy="1447800"/>
          </a:xfrm>
          <a:custGeom>
            <a:avLst/>
            <a:gdLst/>
            <a:ahLst/>
            <a:cxnLst/>
            <a:rect l="l" t="t" r="r" b="b"/>
            <a:pathLst>
              <a:path w="229869" h="1447800">
                <a:moveTo>
                  <a:pt x="0" y="0"/>
                </a:moveTo>
                <a:lnTo>
                  <a:pt x="229852" y="1447329"/>
                </a:lnTo>
              </a:path>
            </a:pathLst>
          </a:custGeom>
          <a:ln w="69906">
            <a:solidFill>
              <a:srgbClr val="B3BAC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4556652" y="4533694"/>
            <a:ext cx="578525" cy="57862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4406263" y="4988809"/>
            <a:ext cx="356235" cy="852169"/>
          </a:xfrm>
          <a:custGeom>
            <a:avLst/>
            <a:gdLst/>
            <a:ahLst/>
            <a:cxnLst/>
            <a:rect l="l" t="t" r="r" b="b"/>
            <a:pathLst>
              <a:path w="356234" h="852170">
                <a:moveTo>
                  <a:pt x="0" y="852111"/>
                </a:moveTo>
                <a:lnTo>
                  <a:pt x="355706" y="0"/>
                </a:lnTo>
              </a:path>
            </a:pathLst>
          </a:custGeom>
          <a:ln w="69906">
            <a:solidFill>
              <a:srgbClr val="CFD4D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5330842" y="5288682"/>
            <a:ext cx="153670" cy="535305"/>
          </a:xfrm>
          <a:custGeom>
            <a:avLst/>
            <a:gdLst/>
            <a:ahLst/>
            <a:cxnLst/>
            <a:rect l="l" t="t" r="r" b="b"/>
            <a:pathLst>
              <a:path w="153669" h="535304">
                <a:moveTo>
                  <a:pt x="0" y="535307"/>
                </a:moveTo>
                <a:lnTo>
                  <a:pt x="153409" y="0"/>
                </a:lnTo>
              </a:path>
            </a:pathLst>
          </a:custGeom>
          <a:ln w="69906">
            <a:solidFill>
              <a:srgbClr val="ECEEF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5607692" y="5301932"/>
            <a:ext cx="542290" cy="679450"/>
          </a:xfrm>
          <a:custGeom>
            <a:avLst/>
            <a:gdLst/>
            <a:ahLst/>
            <a:cxnLst/>
            <a:rect l="l" t="t" r="r" b="b"/>
            <a:pathLst>
              <a:path w="542290" h="679450">
                <a:moveTo>
                  <a:pt x="0" y="0"/>
                </a:moveTo>
                <a:lnTo>
                  <a:pt x="541960" y="679093"/>
                </a:lnTo>
              </a:path>
            </a:pathLst>
          </a:custGeom>
          <a:ln w="69906">
            <a:solidFill>
              <a:srgbClr val="CFD4D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4184594" y="5761248"/>
            <a:ext cx="372110" cy="371475"/>
          </a:xfrm>
          <a:custGeom>
            <a:avLst/>
            <a:gdLst/>
            <a:ahLst/>
            <a:cxnLst/>
            <a:rect l="l" t="t" r="r" b="b"/>
            <a:pathLst>
              <a:path w="372109" h="371475">
                <a:moveTo>
                  <a:pt x="185753" y="0"/>
                </a:moveTo>
                <a:lnTo>
                  <a:pt x="136400" y="6634"/>
                </a:lnTo>
                <a:lnTo>
                  <a:pt x="92035" y="25356"/>
                </a:lnTo>
                <a:lnTo>
                  <a:pt x="54435" y="54397"/>
                </a:lnTo>
                <a:lnTo>
                  <a:pt x="25378" y="91987"/>
                </a:lnTo>
                <a:lnTo>
                  <a:pt x="6640" y="136355"/>
                </a:lnTo>
                <a:lnTo>
                  <a:pt x="0" y="185732"/>
                </a:lnTo>
                <a:lnTo>
                  <a:pt x="6640" y="235105"/>
                </a:lnTo>
                <a:lnTo>
                  <a:pt x="25378" y="279470"/>
                </a:lnTo>
                <a:lnTo>
                  <a:pt x="54435" y="317058"/>
                </a:lnTo>
                <a:lnTo>
                  <a:pt x="92035" y="346098"/>
                </a:lnTo>
                <a:lnTo>
                  <a:pt x="136400" y="364820"/>
                </a:lnTo>
                <a:lnTo>
                  <a:pt x="185753" y="371454"/>
                </a:lnTo>
                <a:lnTo>
                  <a:pt x="235143" y="364820"/>
                </a:lnTo>
                <a:lnTo>
                  <a:pt x="279518" y="346098"/>
                </a:lnTo>
                <a:lnTo>
                  <a:pt x="317110" y="317058"/>
                </a:lnTo>
                <a:lnTo>
                  <a:pt x="346151" y="279470"/>
                </a:lnTo>
                <a:lnTo>
                  <a:pt x="364873" y="235105"/>
                </a:lnTo>
                <a:lnTo>
                  <a:pt x="371507" y="185732"/>
                </a:lnTo>
                <a:lnTo>
                  <a:pt x="364873" y="136355"/>
                </a:lnTo>
                <a:lnTo>
                  <a:pt x="346151" y="91987"/>
                </a:lnTo>
                <a:lnTo>
                  <a:pt x="317110" y="54397"/>
                </a:lnTo>
                <a:lnTo>
                  <a:pt x="279518" y="25356"/>
                </a:lnTo>
                <a:lnTo>
                  <a:pt x="235143" y="6634"/>
                </a:lnTo>
                <a:lnTo>
                  <a:pt x="185753" y="0"/>
                </a:lnTo>
                <a:close/>
              </a:path>
            </a:pathLst>
          </a:custGeom>
          <a:solidFill>
            <a:srgbClr val="0065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4479550" y="5888658"/>
            <a:ext cx="767715" cy="41275"/>
          </a:xfrm>
          <a:custGeom>
            <a:avLst/>
            <a:gdLst/>
            <a:ahLst/>
            <a:cxnLst/>
            <a:rect l="l" t="t" r="r" b="b"/>
            <a:pathLst>
              <a:path w="767715" h="41275">
                <a:moveTo>
                  <a:pt x="767210" y="0"/>
                </a:moveTo>
                <a:lnTo>
                  <a:pt x="0" y="40953"/>
                </a:lnTo>
              </a:path>
            </a:pathLst>
          </a:custGeom>
          <a:ln w="69906">
            <a:solidFill>
              <a:srgbClr val="ECEEF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14974357" y="6403330"/>
            <a:ext cx="372110" cy="372110"/>
          </a:xfrm>
          <a:custGeom>
            <a:avLst/>
            <a:gdLst/>
            <a:ahLst/>
            <a:cxnLst/>
            <a:rect l="l" t="t" r="r" b="b"/>
            <a:pathLst>
              <a:path w="372109" h="372109">
                <a:moveTo>
                  <a:pt x="182712" y="0"/>
                </a:moveTo>
                <a:lnTo>
                  <a:pt x="135068" y="7047"/>
                </a:lnTo>
                <a:lnTo>
                  <a:pt x="91414" y="25778"/>
                </a:lnTo>
                <a:lnTo>
                  <a:pt x="53903" y="54922"/>
                </a:lnTo>
                <a:lnTo>
                  <a:pt x="24687" y="93207"/>
                </a:lnTo>
                <a:lnTo>
                  <a:pt x="5919" y="139360"/>
                </a:lnTo>
                <a:lnTo>
                  <a:pt x="0" y="188828"/>
                </a:lnTo>
                <a:lnTo>
                  <a:pt x="7044" y="236467"/>
                </a:lnTo>
                <a:lnTo>
                  <a:pt x="25774" y="280120"/>
                </a:lnTo>
                <a:lnTo>
                  <a:pt x="54915" y="317630"/>
                </a:lnTo>
                <a:lnTo>
                  <a:pt x="93188" y="346841"/>
                </a:lnTo>
                <a:lnTo>
                  <a:pt x="139318" y="365594"/>
                </a:lnTo>
                <a:lnTo>
                  <a:pt x="188801" y="371504"/>
                </a:lnTo>
                <a:lnTo>
                  <a:pt x="236445" y="364459"/>
                </a:lnTo>
                <a:lnTo>
                  <a:pt x="280099" y="345731"/>
                </a:lnTo>
                <a:lnTo>
                  <a:pt x="317610" y="316591"/>
                </a:lnTo>
                <a:lnTo>
                  <a:pt x="346826" y="278311"/>
                </a:lnTo>
                <a:lnTo>
                  <a:pt x="365594" y="232163"/>
                </a:lnTo>
                <a:lnTo>
                  <a:pt x="371513" y="182695"/>
                </a:lnTo>
                <a:lnTo>
                  <a:pt x="364469" y="135056"/>
                </a:lnTo>
                <a:lnTo>
                  <a:pt x="345738" y="91401"/>
                </a:lnTo>
                <a:lnTo>
                  <a:pt x="316598" y="53887"/>
                </a:lnTo>
                <a:lnTo>
                  <a:pt x="278324" y="24671"/>
                </a:lnTo>
                <a:lnTo>
                  <a:pt x="232195" y="5909"/>
                </a:lnTo>
                <a:lnTo>
                  <a:pt x="182712" y="0"/>
                </a:lnTo>
                <a:close/>
              </a:path>
            </a:pathLst>
          </a:custGeom>
          <a:solidFill>
            <a:srgbClr val="6554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5267702" y="6149204"/>
            <a:ext cx="1095375" cy="382905"/>
          </a:xfrm>
          <a:custGeom>
            <a:avLst/>
            <a:gdLst/>
            <a:ahLst/>
            <a:cxnLst/>
            <a:rect l="l" t="t" r="r" b="b"/>
            <a:pathLst>
              <a:path w="1095375" h="382904">
                <a:moveTo>
                  <a:pt x="0" y="382480"/>
                </a:moveTo>
                <a:lnTo>
                  <a:pt x="1094989" y="0"/>
                </a:lnTo>
              </a:path>
            </a:pathLst>
          </a:custGeom>
          <a:ln w="69906">
            <a:solidFill>
              <a:srgbClr val="CFD4D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5945561" y="5786755"/>
            <a:ext cx="661287" cy="66161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15167495" y="5751008"/>
            <a:ext cx="275590" cy="275590"/>
          </a:xfrm>
          <a:custGeom>
            <a:avLst/>
            <a:gdLst/>
            <a:ahLst/>
            <a:cxnLst/>
            <a:rect l="l" t="t" r="r" b="b"/>
            <a:pathLst>
              <a:path w="275590" h="275589">
                <a:moveTo>
                  <a:pt x="137692" y="0"/>
                </a:moveTo>
                <a:lnTo>
                  <a:pt x="94181" y="7017"/>
                </a:lnTo>
                <a:lnTo>
                  <a:pt x="56384" y="26559"/>
                </a:lnTo>
                <a:lnTo>
                  <a:pt x="26574" y="56357"/>
                </a:lnTo>
                <a:lnTo>
                  <a:pt x="7022" y="94143"/>
                </a:lnTo>
                <a:lnTo>
                  <a:pt x="0" y="137650"/>
                </a:lnTo>
                <a:lnTo>
                  <a:pt x="7022" y="181162"/>
                </a:lnTo>
                <a:lnTo>
                  <a:pt x="26574" y="218951"/>
                </a:lnTo>
                <a:lnTo>
                  <a:pt x="56384" y="248750"/>
                </a:lnTo>
                <a:lnTo>
                  <a:pt x="94181" y="268293"/>
                </a:lnTo>
                <a:lnTo>
                  <a:pt x="137692" y="275310"/>
                </a:lnTo>
                <a:lnTo>
                  <a:pt x="181203" y="268293"/>
                </a:lnTo>
                <a:lnTo>
                  <a:pt x="218999" y="248750"/>
                </a:lnTo>
                <a:lnTo>
                  <a:pt x="248810" y="218951"/>
                </a:lnTo>
                <a:lnTo>
                  <a:pt x="268362" y="181162"/>
                </a:lnTo>
                <a:lnTo>
                  <a:pt x="275384" y="137650"/>
                </a:lnTo>
                <a:lnTo>
                  <a:pt x="268362" y="94143"/>
                </a:lnTo>
                <a:lnTo>
                  <a:pt x="248810" y="56357"/>
                </a:lnTo>
                <a:lnTo>
                  <a:pt x="218999" y="26559"/>
                </a:lnTo>
                <a:lnTo>
                  <a:pt x="181203" y="7017"/>
                </a:lnTo>
                <a:lnTo>
                  <a:pt x="137692" y="0"/>
                </a:lnTo>
                <a:close/>
              </a:path>
            </a:pathLst>
          </a:custGeom>
          <a:solidFill>
            <a:srgbClr val="091E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15330842" y="5002507"/>
            <a:ext cx="371475" cy="371475"/>
          </a:xfrm>
          <a:custGeom>
            <a:avLst/>
            <a:gdLst/>
            <a:ahLst/>
            <a:cxnLst/>
            <a:rect l="l" t="t" r="r" b="b"/>
            <a:pathLst>
              <a:path w="371475" h="371475">
                <a:moveTo>
                  <a:pt x="185753" y="0"/>
                </a:moveTo>
                <a:lnTo>
                  <a:pt x="136363" y="6634"/>
                </a:lnTo>
                <a:lnTo>
                  <a:pt x="91988" y="25358"/>
                </a:lnTo>
                <a:lnTo>
                  <a:pt x="54396" y="54401"/>
                </a:lnTo>
                <a:lnTo>
                  <a:pt x="25355" y="91991"/>
                </a:lnTo>
                <a:lnTo>
                  <a:pt x="6633" y="136359"/>
                </a:lnTo>
                <a:lnTo>
                  <a:pt x="0" y="185732"/>
                </a:lnTo>
                <a:lnTo>
                  <a:pt x="6633" y="235105"/>
                </a:lnTo>
                <a:lnTo>
                  <a:pt x="25355" y="279470"/>
                </a:lnTo>
                <a:lnTo>
                  <a:pt x="54396" y="317058"/>
                </a:lnTo>
                <a:lnTo>
                  <a:pt x="91988" y="346098"/>
                </a:lnTo>
                <a:lnTo>
                  <a:pt x="136363" y="364820"/>
                </a:lnTo>
                <a:lnTo>
                  <a:pt x="185753" y="371454"/>
                </a:lnTo>
                <a:lnTo>
                  <a:pt x="235099" y="364820"/>
                </a:lnTo>
                <a:lnTo>
                  <a:pt x="279444" y="346098"/>
                </a:lnTo>
                <a:lnTo>
                  <a:pt x="317019" y="317058"/>
                </a:lnTo>
                <a:lnTo>
                  <a:pt x="346051" y="279470"/>
                </a:lnTo>
                <a:lnTo>
                  <a:pt x="364769" y="235105"/>
                </a:lnTo>
                <a:lnTo>
                  <a:pt x="371402" y="185732"/>
                </a:lnTo>
                <a:lnTo>
                  <a:pt x="364769" y="136359"/>
                </a:lnTo>
                <a:lnTo>
                  <a:pt x="346051" y="91991"/>
                </a:lnTo>
                <a:lnTo>
                  <a:pt x="317019" y="54401"/>
                </a:lnTo>
                <a:lnTo>
                  <a:pt x="279444" y="25358"/>
                </a:lnTo>
                <a:lnTo>
                  <a:pt x="235099" y="6634"/>
                </a:lnTo>
                <a:lnTo>
                  <a:pt x="185753" y="0"/>
                </a:lnTo>
                <a:close/>
              </a:path>
            </a:pathLst>
          </a:custGeom>
          <a:solidFill>
            <a:srgbClr val="6554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6254772" y="5654278"/>
            <a:ext cx="2088514" cy="0"/>
          </a:xfrm>
          <a:custGeom>
            <a:avLst/>
            <a:gdLst/>
            <a:ahLst/>
            <a:cxnLst/>
            <a:rect l="l" t="t" r="r" b="b"/>
            <a:pathLst>
              <a:path w="2088515">
                <a:moveTo>
                  <a:pt x="0" y="0"/>
                </a:moveTo>
                <a:lnTo>
                  <a:pt x="2056670" y="0"/>
                </a:lnTo>
                <a:lnTo>
                  <a:pt x="2088083" y="0"/>
                </a:lnTo>
              </a:path>
            </a:pathLst>
          </a:custGeom>
          <a:ln w="62825">
            <a:solidFill>
              <a:srgbClr val="0065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8311443" y="5528627"/>
            <a:ext cx="251460" cy="251460"/>
          </a:xfrm>
          <a:custGeom>
            <a:avLst/>
            <a:gdLst/>
            <a:ahLst/>
            <a:cxnLst/>
            <a:rect l="l" t="t" r="r" b="b"/>
            <a:pathLst>
              <a:path w="251459" h="251460">
                <a:moveTo>
                  <a:pt x="0" y="0"/>
                </a:moveTo>
                <a:lnTo>
                  <a:pt x="0" y="251301"/>
                </a:lnTo>
                <a:lnTo>
                  <a:pt x="251301" y="125650"/>
                </a:lnTo>
                <a:lnTo>
                  <a:pt x="0" y="0"/>
                </a:lnTo>
                <a:close/>
              </a:path>
            </a:pathLst>
          </a:custGeom>
          <a:solidFill>
            <a:srgbClr val="0065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11541324" y="5654278"/>
            <a:ext cx="2088514" cy="0"/>
          </a:xfrm>
          <a:custGeom>
            <a:avLst/>
            <a:gdLst/>
            <a:ahLst/>
            <a:cxnLst/>
            <a:rect l="l" t="t" r="r" b="b"/>
            <a:pathLst>
              <a:path w="2088515">
                <a:moveTo>
                  <a:pt x="0" y="0"/>
                </a:moveTo>
                <a:lnTo>
                  <a:pt x="2056670" y="0"/>
                </a:lnTo>
                <a:lnTo>
                  <a:pt x="2088083" y="0"/>
                </a:lnTo>
              </a:path>
            </a:pathLst>
          </a:custGeom>
          <a:ln w="62825">
            <a:solidFill>
              <a:srgbClr val="0065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13598014" y="5528627"/>
            <a:ext cx="251460" cy="251460"/>
          </a:xfrm>
          <a:custGeom>
            <a:avLst/>
            <a:gdLst/>
            <a:ahLst/>
            <a:cxnLst/>
            <a:rect l="l" t="t" r="r" b="b"/>
            <a:pathLst>
              <a:path w="251459" h="251460">
                <a:moveTo>
                  <a:pt x="0" y="0"/>
                </a:moveTo>
                <a:lnTo>
                  <a:pt x="0" y="251301"/>
                </a:lnTo>
                <a:lnTo>
                  <a:pt x="251301" y="125650"/>
                </a:lnTo>
                <a:lnTo>
                  <a:pt x="0" y="0"/>
                </a:lnTo>
                <a:close/>
              </a:path>
            </a:pathLst>
          </a:custGeom>
          <a:solidFill>
            <a:srgbClr val="0065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3625617" y="7176168"/>
            <a:ext cx="1569720" cy="572770"/>
          </a:xfrm>
          <a:custGeom>
            <a:avLst/>
            <a:gdLst/>
            <a:ahLst/>
            <a:cxnLst/>
            <a:rect l="l" t="t" r="r" b="b"/>
            <a:pathLst>
              <a:path w="1569720" h="572770">
                <a:moveTo>
                  <a:pt x="1473169" y="0"/>
                </a:moveTo>
                <a:lnTo>
                  <a:pt x="96384" y="0"/>
                </a:lnTo>
                <a:lnTo>
                  <a:pt x="77805" y="73"/>
                </a:lnTo>
                <a:lnTo>
                  <a:pt x="39590" y="4701"/>
                </a:lnTo>
                <a:lnTo>
                  <a:pt x="4627" y="39674"/>
                </a:lnTo>
                <a:lnTo>
                  <a:pt x="0" y="77702"/>
                </a:lnTo>
                <a:lnTo>
                  <a:pt x="6" y="495019"/>
                </a:lnTo>
                <a:lnTo>
                  <a:pt x="4627" y="533051"/>
                </a:lnTo>
                <a:lnTo>
                  <a:pt x="39590" y="568014"/>
                </a:lnTo>
                <a:lnTo>
                  <a:pt x="77628" y="572652"/>
                </a:lnTo>
                <a:lnTo>
                  <a:pt x="95965" y="572726"/>
                </a:lnTo>
                <a:lnTo>
                  <a:pt x="1472750" y="572726"/>
                </a:lnTo>
                <a:lnTo>
                  <a:pt x="1518334" y="570738"/>
                </a:lnTo>
                <a:lnTo>
                  <a:pt x="1558833" y="544538"/>
                </a:lnTo>
                <a:lnTo>
                  <a:pt x="1569135" y="495019"/>
                </a:lnTo>
                <a:lnTo>
                  <a:pt x="1569128" y="77702"/>
                </a:lnTo>
                <a:lnTo>
                  <a:pt x="1564507" y="39674"/>
                </a:lnTo>
                <a:lnTo>
                  <a:pt x="1529544" y="4701"/>
                </a:lnTo>
                <a:lnTo>
                  <a:pt x="1506112" y="587"/>
                </a:lnTo>
                <a:lnTo>
                  <a:pt x="1491506" y="73"/>
                </a:lnTo>
                <a:lnTo>
                  <a:pt x="1473169" y="0"/>
                </a:lnTo>
                <a:close/>
              </a:path>
            </a:pathLst>
          </a:custGeom>
          <a:solidFill>
            <a:srgbClr val="0747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 txBox="1"/>
          <p:nvPr/>
        </p:nvSpPr>
        <p:spPr>
          <a:xfrm>
            <a:off x="3997649" y="7275036"/>
            <a:ext cx="821055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b="1" spc="-195" dirty="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sz="2300" b="1" spc="-26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300" b="1" spc="-22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2300" b="1" spc="-12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endParaRPr sz="2300">
              <a:latin typeface="Verdana"/>
              <a:cs typeface="Verdana"/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8979653" y="7176168"/>
            <a:ext cx="2145030" cy="572770"/>
          </a:xfrm>
          <a:custGeom>
            <a:avLst/>
            <a:gdLst/>
            <a:ahLst/>
            <a:cxnLst/>
            <a:rect l="l" t="t" r="r" b="b"/>
            <a:pathLst>
              <a:path w="2145029" h="572770">
                <a:moveTo>
                  <a:pt x="2048806" y="0"/>
                </a:moveTo>
                <a:lnTo>
                  <a:pt x="96394" y="0"/>
                </a:lnTo>
                <a:lnTo>
                  <a:pt x="77809" y="73"/>
                </a:lnTo>
                <a:lnTo>
                  <a:pt x="39600" y="4701"/>
                </a:lnTo>
                <a:lnTo>
                  <a:pt x="4627" y="39674"/>
                </a:lnTo>
                <a:lnTo>
                  <a:pt x="0" y="77702"/>
                </a:lnTo>
                <a:lnTo>
                  <a:pt x="6" y="495019"/>
                </a:lnTo>
                <a:lnTo>
                  <a:pt x="4627" y="533051"/>
                </a:lnTo>
                <a:lnTo>
                  <a:pt x="39600" y="568014"/>
                </a:lnTo>
                <a:lnTo>
                  <a:pt x="77628" y="572652"/>
                </a:lnTo>
                <a:lnTo>
                  <a:pt x="95965" y="572726"/>
                </a:lnTo>
                <a:lnTo>
                  <a:pt x="2048387" y="572726"/>
                </a:lnTo>
                <a:lnTo>
                  <a:pt x="2094019" y="570738"/>
                </a:lnTo>
                <a:lnTo>
                  <a:pt x="2134517" y="544538"/>
                </a:lnTo>
                <a:lnTo>
                  <a:pt x="2144752" y="495019"/>
                </a:lnTo>
                <a:lnTo>
                  <a:pt x="2144746" y="77702"/>
                </a:lnTo>
                <a:lnTo>
                  <a:pt x="2140217" y="39674"/>
                </a:lnTo>
                <a:lnTo>
                  <a:pt x="2105244" y="4701"/>
                </a:lnTo>
                <a:lnTo>
                  <a:pt x="2081776" y="587"/>
                </a:lnTo>
                <a:lnTo>
                  <a:pt x="2067151" y="73"/>
                </a:lnTo>
                <a:lnTo>
                  <a:pt x="2048806" y="0"/>
                </a:lnTo>
                <a:close/>
              </a:path>
            </a:pathLst>
          </a:custGeom>
          <a:solidFill>
            <a:srgbClr val="0747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 txBox="1"/>
          <p:nvPr/>
        </p:nvSpPr>
        <p:spPr>
          <a:xfrm>
            <a:off x="9107440" y="7264565"/>
            <a:ext cx="1891664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b="1" spc="-130" dirty="0">
                <a:solidFill>
                  <a:srgbClr val="FFFFFF"/>
                </a:solidFill>
                <a:latin typeface="Verdana"/>
                <a:cs typeface="Verdana"/>
              </a:rPr>
              <a:t>ALGORITHM</a:t>
            </a:r>
            <a:endParaRPr sz="2300">
              <a:latin typeface="Verdana"/>
              <a:cs typeface="Verdana"/>
            </a:endParaRPr>
          </a:p>
        </p:txBody>
      </p:sp>
      <p:sp>
        <p:nvSpPr>
          <p:cNvPr id="65" name="object 65"/>
          <p:cNvSpPr/>
          <p:nvPr/>
        </p:nvSpPr>
        <p:spPr>
          <a:xfrm>
            <a:off x="14241943" y="7176168"/>
            <a:ext cx="2308225" cy="572770"/>
          </a:xfrm>
          <a:custGeom>
            <a:avLst/>
            <a:gdLst/>
            <a:ahLst/>
            <a:cxnLst/>
            <a:rect l="l" t="t" r="r" b="b"/>
            <a:pathLst>
              <a:path w="2308225" h="572770">
                <a:moveTo>
                  <a:pt x="2211900" y="0"/>
                </a:moveTo>
                <a:lnTo>
                  <a:pt x="96467" y="0"/>
                </a:lnTo>
                <a:lnTo>
                  <a:pt x="77880" y="73"/>
                </a:lnTo>
                <a:lnTo>
                  <a:pt x="39611" y="4701"/>
                </a:lnTo>
                <a:lnTo>
                  <a:pt x="4638" y="39674"/>
                </a:lnTo>
                <a:lnTo>
                  <a:pt x="0" y="77702"/>
                </a:lnTo>
                <a:lnTo>
                  <a:pt x="6" y="495019"/>
                </a:lnTo>
                <a:lnTo>
                  <a:pt x="4638" y="533051"/>
                </a:lnTo>
                <a:lnTo>
                  <a:pt x="39611" y="568014"/>
                </a:lnTo>
                <a:lnTo>
                  <a:pt x="77703" y="572652"/>
                </a:lnTo>
                <a:lnTo>
                  <a:pt x="96049" y="572726"/>
                </a:lnTo>
                <a:lnTo>
                  <a:pt x="2211482" y="572726"/>
                </a:lnTo>
                <a:lnTo>
                  <a:pt x="2257069" y="570738"/>
                </a:lnTo>
                <a:lnTo>
                  <a:pt x="2297565" y="544538"/>
                </a:lnTo>
                <a:lnTo>
                  <a:pt x="2307845" y="495019"/>
                </a:lnTo>
                <a:lnTo>
                  <a:pt x="2307838" y="77702"/>
                </a:lnTo>
                <a:lnTo>
                  <a:pt x="2303207" y="39674"/>
                </a:lnTo>
                <a:lnTo>
                  <a:pt x="2268234" y="4701"/>
                </a:lnTo>
                <a:lnTo>
                  <a:pt x="2244858" y="587"/>
                </a:lnTo>
                <a:lnTo>
                  <a:pt x="2230244" y="73"/>
                </a:lnTo>
                <a:lnTo>
                  <a:pt x="2211900" y="0"/>
                </a:lnTo>
                <a:close/>
              </a:path>
            </a:pathLst>
          </a:custGeom>
          <a:solidFill>
            <a:srgbClr val="0747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 txBox="1"/>
          <p:nvPr/>
        </p:nvSpPr>
        <p:spPr>
          <a:xfrm>
            <a:off x="14447592" y="7264565"/>
            <a:ext cx="188976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b="1" spc="-200" dirty="0">
                <a:solidFill>
                  <a:srgbClr val="FFFFFF"/>
                </a:solidFill>
                <a:latin typeface="Verdana"/>
                <a:cs typeface="Verdana"/>
              </a:rPr>
              <a:t>PREDICTION</a:t>
            </a:r>
            <a:endParaRPr sz="23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488867" y="159262"/>
            <a:ext cx="13126301" cy="9125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980491" y="1198874"/>
            <a:ext cx="12634709" cy="730394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2566005" y="2058324"/>
            <a:ext cx="3184793" cy="748346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989407" y="9175050"/>
            <a:ext cx="2354580" cy="47244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80"/>
              </a:spcBef>
            </a:pPr>
            <a:r>
              <a:rPr sz="2950" spc="-275" dirty="0">
                <a:solidFill>
                  <a:srgbClr val="091E42"/>
                </a:solidFill>
                <a:latin typeface="Verdana"/>
                <a:cs typeface="Verdana"/>
              </a:rPr>
              <a:t>1000 </a:t>
            </a:r>
            <a:r>
              <a:rPr sz="2950" spc="-180" dirty="0">
                <a:solidFill>
                  <a:srgbClr val="091E42"/>
                </a:solidFill>
                <a:latin typeface="Verdana"/>
                <a:cs typeface="Verdana"/>
              </a:rPr>
              <a:t>sq</a:t>
            </a:r>
            <a:r>
              <a:rPr sz="2950" spc="-515" dirty="0">
                <a:solidFill>
                  <a:srgbClr val="091E42"/>
                </a:solidFill>
                <a:latin typeface="Verdana"/>
                <a:cs typeface="Verdana"/>
              </a:rPr>
              <a:t> </a:t>
            </a:r>
            <a:r>
              <a:rPr sz="2950" spc="-215" dirty="0">
                <a:solidFill>
                  <a:srgbClr val="091E42"/>
                </a:solidFill>
                <a:latin typeface="Verdana"/>
                <a:cs typeface="Verdana"/>
              </a:rPr>
              <a:t>metre</a:t>
            </a:r>
            <a:endParaRPr sz="295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989407" y="10138371"/>
            <a:ext cx="1949450" cy="47244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80"/>
              </a:spcBef>
            </a:pPr>
            <a:r>
              <a:rPr sz="2950" spc="-445" dirty="0">
                <a:solidFill>
                  <a:srgbClr val="091E42"/>
                </a:solidFill>
                <a:latin typeface="Verdana"/>
                <a:cs typeface="Verdana"/>
              </a:rPr>
              <a:t>7</a:t>
            </a:r>
            <a:r>
              <a:rPr sz="2950" spc="-425" dirty="0">
                <a:solidFill>
                  <a:srgbClr val="091E42"/>
                </a:solidFill>
                <a:latin typeface="Verdana"/>
                <a:cs typeface="Verdana"/>
              </a:rPr>
              <a:t> </a:t>
            </a:r>
            <a:r>
              <a:rPr sz="2950" spc="-185" dirty="0">
                <a:solidFill>
                  <a:srgbClr val="091E42"/>
                </a:solidFill>
                <a:latin typeface="Verdana"/>
                <a:cs typeface="Verdana"/>
              </a:rPr>
              <a:t>bedrooms</a:t>
            </a:r>
            <a:endParaRPr sz="2950">
              <a:latin typeface="Verdana"/>
              <a:cs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136148" y="10138371"/>
            <a:ext cx="3522979" cy="47244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80"/>
              </a:spcBef>
            </a:pPr>
            <a:r>
              <a:rPr sz="2950" spc="-175" dirty="0">
                <a:solidFill>
                  <a:srgbClr val="091E42"/>
                </a:solidFill>
                <a:latin typeface="Verdana"/>
                <a:cs typeface="Verdana"/>
              </a:rPr>
              <a:t>4 </a:t>
            </a:r>
            <a:r>
              <a:rPr sz="2950" spc="-195" dirty="0">
                <a:solidFill>
                  <a:srgbClr val="091E42"/>
                </a:solidFill>
                <a:latin typeface="Verdana"/>
                <a:cs typeface="Verdana"/>
              </a:rPr>
              <a:t>en-suite</a:t>
            </a:r>
            <a:r>
              <a:rPr sz="2950" spc="-595" dirty="0">
                <a:solidFill>
                  <a:srgbClr val="091E42"/>
                </a:solidFill>
                <a:latin typeface="Verdana"/>
                <a:cs typeface="Verdana"/>
              </a:rPr>
              <a:t> </a:t>
            </a:r>
            <a:r>
              <a:rPr sz="2950" spc="-200" dirty="0">
                <a:solidFill>
                  <a:srgbClr val="091E42"/>
                </a:solidFill>
                <a:latin typeface="Verdana"/>
                <a:cs typeface="Verdana"/>
              </a:rPr>
              <a:t>bathrooms</a:t>
            </a:r>
            <a:endParaRPr sz="2950">
              <a:latin typeface="Verdana"/>
              <a:cs typeface="Verdan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976707" y="8659287"/>
            <a:ext cx="7974965" cy="1952625"/>
          </a:xfrm>
          <a:prstGeom prst="rect">
            <a:avLst/>
          </a:prstGeom>
        </p:spPr>
        <p:txBody>
          <a:bodyPr vert="horz" wrap="square" lIns="0" tIns="438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45"/>
              </a:spcBef>
            </a:pPr>
            <a:r>
              <a:rPr sz="2950" spc="-100" dirty="0">
                <a:solidFill>
                  <a:srgbClr val="091E42"/>
                </a:solidFill>
                <a:latin typeface="Verdana"/>
                <a:cs typeface="Verdana"/>
              </a:rPr>
              <a:t>An</a:t>
            </a:r>
            <a:r>
              <a:rPr sz="2950" spc="-365" dirty="0">
                <a:solidFill>
                  <a:srgbClr val="091E42"/>
                </a:solidFill>
                <a:latin typeface="Verdana"/>
                <a:cs typeface="Verdana"/>
              </a:rPr>
              <a:t> </a:t>
            </a:r>
            <a:r>
              <a:rPr sz="2950" spc="-195" dirty="0">
                <a:solidFill>
                  <a:srgbClr val="091E42"/>
                </a:solidFill>
                <a:latin typeface="Verdana"/>
                <a:cs typeface="Verdana"/>
              </a:rPr>
              <a:t>ambassadorial</a:t>
            </a:r>
            <a:r>
              <a:rPr sz="2950" spc="-360" dirty="0">
                <a:solidFill>
                  <a:srgbClr val="091E42"/>
                </a:solidFill>
                <a:latin typeface="Verdana"/>
                <a:cs typeface="Verdana"/>
              </a:rPr>
              <a:t> </a:t>
            </a:r>
            <a:r>
              <a:rPr sz="2950" spc="-155" dirty="0">
                <a:solidFill>
                  <a:srgbClr val="091E42"/>
                </a:solidFill>
                <a:latin typeface="Verdana"/>
                <a:cs typeface="Verdana"/>
              </a:rPr>
              <a:t>residence</a:t>
            </a:r>
            <a:r>
              <a:rPr sz="2950" spc="-360" dirty="0">
                <a:solidFill>
                  <a:srgbClr val="091E42"/>
                </a:solidFill>
                <a:latin typeface="Verdana"/>
                <a:cs typeface="Verdana"/>
              </a:rPr>
              <a:t> </a:t>
            </a:r>
            <a:r>
              <a:rPr sz="2950" spc="-165" dirty="0">
                <a:solidFill>
                  <a:srgbClr val="091E42"/>
                </a:solidFill>
                <a:latin typeface="Verdana"/>
                <a:cs typeface="Verdana"/>
              </a:rPr>
              <a:t>on</a:t>
            </a:r>
            <a:r>
              <a:rPr sz="2950" spc="-360" dirty="0">
                <a:solidFill>
                  <a:srgbClr val="091E42"/>
                </a:solidFill>
                <a:latin typeface="Verdana"/>
                <a:cs typeface="Verdana"/>
              </a:rPr>
              <a:t> </a:t>
            </a:r>
            <a:r>
              <a:rPr sz="2950" spc="-220" dirty="0">
                <a:solidFill>
                  <a:srgbClr val="091E42"/>
                </a:solidFill>
                <a:latin typeface="Verdana"/>
                <a:cs typeface="Verdana"/>
              </a:rPr>
              <a:t>a</a:t>
            </a:r>
            <a:r>
              <a:rPr sz="2950" spc="-365" dirty="0">
                <a:solidFill>
                  <a:srgbClr val="091E42"/>
                </a:solidFill>
                <a:latin typeface="Verdana"/>
                <a:cs typeface="Verdana"/>
              </a:rPr>
              <a:t> </a:t>
            </a:r>
            <a:r>
              <a:rPr sz="2950" spc="-220" dirty="0">
                <a:solidFill>
                  <a:srgbClr val="091E42"/>
                </a:solidFill>
                <a:latin typeface="Verdana"/>
                <a:cs typeface="Verdana"/>
              </a:rPr>
              <a:t>very</a:t>
            </a:r>
            <a:r>
              <a:rPr sz="2950" spc="-360" dirty="0">
                <a:solidFill>
                  <a:srgbClr val="091E42"/>
                </a:solidFill>
                <a:latin typeface="Verdana"/>
                <a:cs typeface="Verdana"/>
              </a:rPr>
              <a:t> </a:t>
            </a:r>
            <a:r>
              <a:rPr sz="2950" spc="-190" dirty="0">
                <a:solidFill>
                  <a:srgbClr val="091E42"/>
                </a:solidFill>
                <a:latin typeface="Verdana"/>
                <a:cs typeface="Verdana"/>
              </a:rPr>
              <a:t>generous</a:t>
            </a:r>
            <a:endParaRPr sz="2950">
              <a:latin typeface="Verdana"/>
              <a:cs typeface="Verdana"/>
            </a:endParaRPr>
          </a:p>
          <a:p>
            <a:pPr marL="12700" marR="5080" indent="2440940">
              <a:lnSpc>
                <a:spcPct val="107100"/>
              </a:lnSpc>
              <a:spcBef>
                <a:spcPts val="5"/>
              </a:spcBef>
            </a:pPr>
            <a:r>
              <a:rPr sz="2950" spc="-135" dirty="0">
                <a:solidFill>
                  <a:srgbClr val="091E42"/>
                </a:solidFill>
                <a:latin typeface="Verdana"/>
                <a:cs typeface="Verdana"/>
              </a:rPr>
              <a:t>plot, </a:t>
            </a:r>
            <a:r>
              <a:rPr sz="2950" spc="-160" dirty="0">
                <a:solidFill>
                  <a:srgbClr val="091E42"/>
                </a:solidFill>
                <a:latin typeface="Verdana"/>
                <a:cs typeface="Verdana"/>
              </a:rPr>
              <a:t>designed </a:t>
            </a:r>
            <a:r>
              <a:rPr sz="2950" spc="-125" dirty="0">
                <a:solidFill>
                  <a:srgbClr val="091E42"/>
                </a:solidFill>
                <a:latin typeface="Verdana"/>
                <a:cs typeface="Verdana"/>
              </a:rPr>
              <a:t>to </a:t>
            </a:r>
            <a:r>
              <a:rPr sz="2950" spc="-120" dirty="0">
                <a:solidFill>
                  <a:srgbClr val="091E42"/>
                </a:solidFill>
                <a:latin typeface="Verdana"/>
                <a:cs typeface="Verdana"/>
              </a:rPr>
              <a:t>reflect </a:t>
            </a:r>
            <a:r>
              <a:rPr sz="2950" spc="-145" dirty="0">
                <a:solidFill>
                  <a:srgbClr val="091E42"/>
                </a:solidFill>
                <a:latin typeface="Verdana"/>
                <a:cs typeface="Verdana"/>
              </a:rPr>
              <a:t>its  </a:t>
            </a:r>
            <a:r>
              <a:rPr sz="2950" spc="-160" dirty="0">
                <a:solidFill>
                  <a:srgbClr val="091E42"/>
                </a:solidFill>
                <a:latin typeface="Verdana"/>
                <a:cs typeface="Verdana"/>
              </a:rPr>
              <a:t>prestigious</a:t>
            </a:r>
            <a:r>
              <a:rPr sz="2950" spc="-360" dirty="0">
                <a:solidFill>
                  <a:srgbClr val="091E42"/>
                </a:solidFill>
                <a:latin typeface="Verdana"/>
                <a:cs typeface="Verdana"/>
              </a:rPr>
              <a:t> </a:t>
            </a:r>
            <a:r>
              <a:rPr sz="2950" spc="-195" dirty="0">
                <a:solidFill>
                  <a:srgbClr val="091E42"/>
                </a:solidFill>
                <a:latin typeface="Verdana"/>
                <a:cs typeface="Verdana"/>
              </a:rPr>
              <a:t>surroundings.</a:t>
            </a:r>
            <a:r>
              <a:rPr sz="2950" spc="-355" dirty="0">
                <a:solidFill>
                  <a:srgbClr val="091E42"/>
                </a:solidFill>
                <a:latin typeface="Verdana"/>
                <a:cs typeface="Verdana"/>
              </a:rPr>
              <a:t> </a:t>
            </a:r>
            <a:r>
              <a:rPr sz="2950" spc="-160" dirty="0">
                <a:solidFill>
                  <a:srgbClr val="091E42"/>
                </a:solidFill>
                <a:latin typeface="Verdana"/>
                <a:cs typeface="Verdana"/>
              </a:rPr>
              <a:t>The</a:t>
            </a:r>
            <a:r>
              <a:rPr sz="2950" spc="-355" dirty="0">
                <a:solidFill>
                  <a:srgbClr val="091E42"/>
                </a:solidFill>
                <a:latin typeface="Verdana"/>
                <a:cs typeface="Verdana"/>
              </a:rPr>
              <a:t> </a:t>
            </a:r>
            <a:r>
              <a:rPr sz="2950" spc="-150" dirty="0">
                <a:solidFill>
                  <a:srgbClr val="091E42"/>
                </a:solidFill>
                <a:latin typeface="Verdana"/>
                <a:cs typeface="Verdana"/>
              </a:rPr>
              <a:t>property</a:t>
            </a:r>
            <a:r>
              <a:rPr sz="2950" spc="-355" dirty="0">
                <a:solidFill>
                  <a:srgbClr val="091E42"/>
                </a:solidFill>
                <a:latin typeface="Verdana"/>
                <a:cs typeface="Verdana"/>
              </a:rPr>
              <a:t> </a:t>
            </a:r>
            <a:r>
              <a:rPr sz="2950" spc="-165" dirty="0">
                <a:solidFill>
                  <a:srgbClr val="091E42"/>
                </a:solidFill>
                <a:latin typeface="Verdana"/>
                <a:cs typeface="Verdana"/>
              </a:rPr>
              <a:t>contains</a:t>
            </a:r>
            <a:endParaRPr sz="2950">
              <a:latin typeface="Verdana"/>
              <a:cs typeface="Verdana"/>
            </a:endParaRPr>
          </a:p>
          <a:p>
            <a:pPr marL="1961514">
              <a:lnSpc>
                <a:spcPct val="100000"/>
              </a:lnSpc>
              <a:spcBef>
                <a:spcPts val="250"/>
              </a:spcBef>
              <a:tabLst>
                <a:tab pos="5772150" algn="l"/>
              </a:tabLst>
            </a:pPr>
            <a:r>
              <a:rPr sz="2950" spc="-204" dirty="0">
                <a:solidFill>
                  <a:srgbClr val="091E42"/>
                </a:solidFill>
                <a:latin typeface="Verdana"/>
                <a:cs typeface="Verdana"/>
              </a:rPr>
              <a:t>,	</a:t>
            </a:r>
            <a:r>
              <a:rPr sz="2950" spc="-195" dirty="0">
                <a:solidFill>
                  <a:srgbClr val="091E42"/>
                </a:solidFill>
                <a:latin typeface="Verdana"/>
                <a:cs typeface="Verdana"/>
              </a:rPr>
              <a:t>and </a:t>
            </a:r>
            <a:r>
              <a:rPr sz="2950" spc="-220" dirty="0">
                <a:solidFill>
                  <a:srgbClr val="091E42"/>
                </a:solidFill>
                <a:latin typeface="Verdana"/>
                <a:cs typeface="Verdana"/>
              </a:rPr>
              <a:t>a</a:t>
            </a:r>
            <a:r>
              <a:rPr sz="2950" spc="-540" dirty="0">
                <a:solidFill>
                  <a:srgbClr val="091E42"/>
                </a:solidFill>
                <a:latin typeface="Verdana"/>
                <a:cs typeface="Verdana"/>
              </a:rPr>
              <a:t> </a:t>
            </a:r>
            <a:r>
              <a:rPr sz="2950" spc="-180" dirty="0">
                <a:solidFill>
                  <a:srgbClr val="091E42"/>
                </a:solidFill>
                <a:latin typeface="Verdana"/>
                <a:cs typeface="Verdana"/>
              </a:rPr>
              <a:t>large</a:t>
            </a:r>
            <a:endParaRPr sz="2950">
              <a:latin typeface="Verdana"/>
              <a:cs typeface="Verdan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989407" y="10620032"/>
            <a:ext cx="2635250" cy="47244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80"/>
              </a:spcBef>
            </a:pPr>
            <a:r>
              <a:rPr sz="2950" spc="-200" dirty="0">
                <a:solidFill>
                  <a:srgbClr val="091E42"/>
                </a:solidFill>
                <a:latin typeface="Verdana"/>
                <a:cs typeface="Verdana"/>
              </a:rPr>
              <a:t>swimming</a:t>
            </a:r>
            <a:r>
              <a:rPr sz="2950" spc="-409" dirty="0">
                <a:solidFill>
                  <a:srgbClr val="091E42"/>
                </a:solidFill>
                <a:latin typeface="Verdana"/>
                <a:cs typeface="Verdana"/>
              </a:rPr>
              <a:t> </a:t>
            </a:r>
            <a:r>
              <a:rPr sz="2950" spc="-140" dirty="0">
                <a:solidFill>
                  <a:srgbClr val="091E42"/>
                </a:solidFill>
                <a:latin typeface="Verdana"/>
                <a:cs typeface="Verdana"/>
              </a:rPr>
              <a:t>pool.</a:t>
            </a:r>
            <a:endParaRPr sz="2950">
              <a:latin typeface="Verdana"/>
              <a:cs typeface="Verdana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0072992" y="960054"/>
            <a:ext cx="2506345" cy="946150"/>
          </a:xfrm>
          <a:custGeom>
            <a:avLst/>
            <a:gdLst/>
            <a:ahLst/>
            <a:cxnLst/>
            <a:rect l="l" t="t" r="r" b="b"/>
            <a:pathLst>
              <a:path w="2506345" h="946150">
                <a:moveTo>
                  <a:pt x="2139055" y="138487"/>
                </a:moveTo>
                <a:lnTo>
                  <a:pt x="2193345" y="160289"/>
                </a:lnTo>
                <a:lnTo>
                  <a:pt x="2243292" y="183031"/>
                </a:lnTo>
                <a:lnTo>
                  <a:pt x="2288896" y="206634"/>
                </a:lnTo>
                <a:lnTo>
                  <a:pt x="2330156" y="231021"/>
                </a:lnTo>
                <a:lnTo>
                  <a:pt x="2367074" y="256113"/>
                </a:lnTo>
                <a:lnTo>
                  <a:pt x="2399648" y="281831"/>
                </a:lnTo>
                <a:lnTo>
                  <a:pt x="2427879" y="308098"/>
                </a:lnTo>
                <a:lnTo>
                  <a:pt x="2471311" y="361962"/>
                </a:lnTo>
                <a:lnTo>
                  <a:pt x="2497370" y="417081"/>
                </a:lnTo>
                <a:lnTo>
                  <a:pt x="2506057" y="472825"/>
                </a:lnTo>
                <a:lnTo>
                  <a:pt x="2503885" y="500737"/>
                </a:lnTo>
                <a:lnTo>
                  <a:pt x="2486512" y="556247"/>
                </a:lnTo>
                <a:lnTo>
                  <a:pt x="2451766" y="610816"/>
                </a:lnTo>
                <a:lnTo>
                  <a:pt x="2399648" y="663820"/>
                </a:lnTo>
                <a:lnTo>
                  <a:pt x="2367074" y="689538"/>
                </a:lnTo>
                <a:lnTo>
                  <a:pt x="2330156" y="714630"/>
                </a:lnTo>
                <a:lnTo>
                  <a:pt x="2288896" y="739016"/>
                </a:lnTo>
                <a:lnTo>
                  <a:pt x="2243292" y="762620"/>
                </a:lnTo>
                <a:lnTo>
                  <a:pt x="2193345" y="785361"/>
                </a:lnTo>
                <a:lnTo>
                  <a:pt x="2139055" y="807163"/>
                </a:lnTo>
                <a:lnTo>
                  <a:pt x="2097586" y="822123"/>
                </a:lnTo>
                <a:lnTo>
                  <a:pt x="2054788" y="836229"/>
                </a:lnTo>
                <a:lnTo>
                  <a:pt x="2010739" y="849479"/>
                </a:lnTo>
                <a:lnTo>
                  <a:pt x="1965516" y="861875"/>
                </a:lnTo>
                <a:lnTo>
                  <a:pt x="1919199" y="873415"/>
                </a:lnTo>
                <a:lnTo>
                  <a:pt x="1871865" y="884101"/>
                </a:lnTo>
                <a:lnTo>
                  <a:pt x="1823593" y="893932"/>
                </a:lnTo>
                <a:lnTo>
                  <a:pt x="1774461" y="902908"/>
                </a:lnTo>
                <a:lnTo>
                  <a:pt x="1724546" y="911029"/>
                </a:lnTo>
                <a:lnTo>
                  <a:pt x="1673928" y="918296"/>
                </a:lnTo>
                <a:lnTo>
                  <a:pt x="1622685" y="924707"/>
                </a:lnTo>
                <a:lnTo>
                  <a:pt x="1570893" y="930264"/>
                </a:lnTo>
                <a:lnTo>
                  <a:pt x="1518633" y="934966"/>
                </a:lnTo>
                <a:lnTo>
                  <a:pt x="1465982" y="938813"/>
                </a:lnTo>
                <a:lnTo>
                  <a:pt x="1413017" y="941805"/>
                </a:lnTo>
                <a:lnTo>
                  <a:pt x="1359819" y="943942"/>
                </a:lnTo>
                <a:lnTo>
                  <a:pt x="1306463" y="945224"/>
                </a:lnTo>
                <a:lnTo>
                  <a:pt x="1253030" y="945651"/>
                </a:lnTo>
                <a:lnTo>
                  <a:pt x="1199597" y="945224"/>
                </a:lnTo>
                <a:lnTo>
                  <a:pt x="1146241" y="943942"/>
                </a:lnTo>
                <a:lnTo>
                  <a:pt x="1093043" y="941805"/>
                </a:lnTo>
                <a:lnTo>
                  <a:pt x="1040078" y="938813"/>
                </a:lnTo>
                <a:lnTo>
                  <a:pt x="987427" y="934966"/>
                </a:lnTo>
                <a:lnTo>
                  <a:pt x="935167" y="930264"/>
                </a:lnTo>
                <a:lnTo>
                  <a:pt x="883375" y="924707"/>
                </a:lnTo>
                <a:lnTo>
                  <a:pt x="832131" y="918296"/>
                </a:lnTo>
                <a:lnTo>
                  <a:pt x="781513" y="911029"/>
                </a:lnTo>
                <a:lnTo>
                  <a:pt x="731599" y="902908"/>
                </a:lnTo>
                <a:lnTo>
                  <a:pt x="682466" y="893932"/>
                </a:lnTo>
                <a:lnTo>
                  <a:pt x="634194" y="884101"/>
                </a:lnTo>
                <a:lnTo>
                  <a:pt x="586860" y="873415"/>
                </a:lnTo>
                <a:lnTo>
                  <a:pt x="540543" y="861875"/>
                </a:lnTo>
                <a:lnTo>
                  <a:pt x="495320" y="849479"/>
                </a:lnTo>
                <a:lnTo>
                  <a:pt x="451270" y="836229"/>
                </a:lnTo>
                <a:lnTo>
                  <a:pt x="408472" y="822123"/>
                </a:lnTo>
                <a:lnTo>
                  <a:pt x="367003" y="807163"/>
                </a:lnTo>
                <a:lnTo>
                  <a:pt x="312713" y="785361"/>
                </a:lnTo>
                <a:lnTo>
                  <a:pt x="262765" y="762620"/>
                </a:lnTo>
                <a:lnTo>
                  <a:pt x="217161" y="739016"/>
                </a:lnTo>
                <a:lnTo>
                  <a:pt x="175901" y="714630"/>
                </a:lnTo>
                <a:lnTo>
                  <a:pt x="138983" y="689538"/>
                </a:lnTo>
                <a:lnTo>
                  <a:pt x="106409" y="663820"/>
                </a:lnTo>
                <a:lnTo>
                  <a:pt x="78178" y="637553"/>
                </a:lnTo>
                <a:lnTo>
                  <a:pt x="34745" y="583688"/>
                </a:lnTo>
                <a:lnTo>
                  <a:pt x="8686" y="528570"/>
                </a:lnTo>
                <a:lnTo>
                  <a:pt x="0" y="472825"/>
                </a:lnTo>
                <a:lnTo>
                  <a:pt x="2171" y="444914"/>
                </a:lnTo>
                <a:lnTo>
                  <a:pt x="19544" y="389404"/>
                </a:lnTo>
                <a:lnTo>
                  <a:pt x="54290" y="334834"/>
                </a:lnTo>
                <a:lnTo>
                  <a:pt x="106409" y="281831"/>
                </a:lnTo>
                <a:lnTo>
                  <a:pt x="138983" y="256113"/>
                </a:lnTo>
                <a:lnTo>
                  <a:pt x="175901" y="231021"/>
                </a:lnTo>
                <a:lnTo>
                  <a:pt x="217161" y="206634"/>
                </a:lnTo>
                <a:lnTo>
                  <a:pt x="262765" y="183031"/>
                </a:lnTo>
                <a:lnTo>
                  <a:pt x="312713" y="160289"/>
                </a:lnTo>
                <a:lnTo>
                  <a:pt x="367003" y="138487"/>
                </a:lnTo>
                <a:lnTo>
                  <a:pt x="408472" y="123527"/>
                </a:lnTo>
                <a:lnTo>
                  <a:pt x="451270" y="109422"/>
                </a:lnTo>
                <a:lnTo>
                  <a:pt x="495320" y="96172"/>
                </a:lnTo>
                <a:lnTo>
                  <a:pt x="540543" y="83776"/>
                </a:lnTo>
                <a:lnTo>
                  <a:pt x="586860" y="72235"/>
                </a:lnTo>
                <a:lnTo>
                  <a:pt x="634194" y="61550"/>
                </a:lnTo>
                <a:lnTo>
                  <a:pt x="682466" y="51719"/>
                </a:lnTo>
                <a:lnTo>
                  <a:pt x="731599" y="42743"/>
                </a:lnTo>
                <a:lnTo>
                  <a:pt x="781513" y="34621"/>
                </a:lnTo>
                <a:lnTo>
                  <a:pt x="832131" y="27355"/>
                </a:lnTo>
                <a:lnTo>
                  <a:pt x="883375" y="20944"/>
                </a:lnTo>
                <a:lnTo>
                  <a:pt x="935167" y="15387"/>
                </a:lnTo>
                <a:lnTo>
                  <a:pt x="987427" y="10685"/>
                </a:lnTo>
                <a:lnTo>
                  <a:pt x="1040078" y="6838"/>
                </a:lnTo>
                <a:lnTo>
                  <a:pt x="1093043" y="3846"/>
                </a:lnTo>
                <a:lnTo>
                  <a:pt x="1146241" y="1709"/>
                </a:lnTo>
                <a:lnTo>
                  <a:pt x="1199597" y="427"/>
                </a:lnTo>
                <a:lnTo>
                  <a:pt x="1253030" y="0"/>
                </a:lnTo>
                <a:lnTo>
                  <a:pt x="1306463" y="427"/>
                </a:lnTo>
                <a:lnTo>
                  <a:pt x="1359819" y="1709"/>
                </a:lnTo>
                <a:lnTo>
                  <a:pt x="1413017" y="3846"/>
                </a:lnTo>
                <a:lnTo>
                  <a:pt x="1465982" y="6838"/>
                </a:lnTo>
                <a:lnTo>
                  <a:pt x="1518633" y="10685"/>
                </a:lnTo>
                <a:lnTo>
                  <a:pt x="1570893" y="15387"/>
                </a:lnTo>
                <a:lnTo>
                  <a:pt x="1622685" y="20944"/>
                </a:lnTo>
                <a:lnTo>
                  <a:pt x="1673928" y="27355"/>
                </a:lnTo>
                <a:lnTo>
                  <a:pt x="1724546" y="34621"/>
                </a:lnTo>
                <a:lnTo>
                  <a:pt x="1774461" y="42743"/>
                </a:lnTo>
                <a:lnTo>
                  <a:pt x="1823593" y="51719"/>
                </a:lnTo>
                <a:lnTo>
                  <a:pt x="1871865" y="61550"/>
                </a:lnTo>
                <a:lnTo>
                  <a:pt x="1919199" y="72235"/>
                </a:lnTo>
                <a:lnTo>
                  <a:pt x="1965516" y="83776"/>
                </a:lnTo>
                <a:lnTo>
                  <a:pt x="2010739" y="96172"/>
                </a:lnTo>
                <a:lnTo>
                  <a:pt x="2054788" y="109422"/>
                </a:lnTo>
                <a:lnTo>
                  <a:pt x="2097586" y="123527"/>
                </a:lnTo>
                <a:lnTo>
                  <a:pt x="2139055" y="138487"/>
                </a:lnTo>
                <a:close/>
              </a:path>
            </a:pathLst>
          </a:custGeom>
          <a:ln w="104708">
            <a:solidFill>
              <a:srgbClr val="DE350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319209" y="1172739"/>
            <a:ext cx="882015" cy="520700"/>
          </a:xfrm>
          <a:custGeom>
            <a:avLst/>
            <a:gdLst/>
            <a:ahLst/>
            <a:cxnLst/>
            <a:rect l="l" t="t" r="r" b="b"/>
            <a:pathLst>
              <a:path w="882014" h="520700">
                <a:moveTo>
                  <a:pt x="0" y="0"/>
                </a:moveTo>
                <a:lnTo>
                  <a:pt x="881512" y="0"/>
                </a:lnTo>
                <a:lnTo>
                  <a:pt x="881512" y="520277"/>
                </a:lnTo>
                <a:lnTo>
                  <a:pt x="0" y="520277"/>
                </a:lnTo>
                <a:lnTo>
                  <a:pt x="0" y="0"/>
                </a:lnTo>
                <a:close/>
              </a:path>
            </a:pathLst>
          </a:custGeom>
          <a:solidFill>
            <a:srgbClr val="FFE380">
              <a:alpha val="6043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937052" y="9172495"/>
            <a:ext cx="2456815" cy="520700"/>
          </a:xfrm>
          <a:custGeom>
            <a:avLst/>
            <a:gdLst/>
            <a:ahLst/>
            <a:cxnLst/>
            <a:rect l="l" t="t" r="r" b="b"/>
            <a:pathLst>
              <a:path w="2456815" h="520700">
                <a:moveTo>
                  <a:pt x="0" y="0"/>
                </a:moveTo>
                <a:lnTo>
                  <a:pt x="2456647" y="0"/>
                </a:lnTo>
                <a:lnTo>
                  <a:pt x="2456647" y="520266"/>
                </a:lnTo>
                <a:lnTo>
                  <a:pt x="0" y="520266"/>
                </a:lnTo>
                <a:lnTo>
                  <a:pt x="0" y="0"/>
                </a:lnTo>
                <a:close/>
              </a:path>
            </a:pathLst>
          </a:custGeom>
          <a:solidFill>
            <a:srgbClr val="FFE380">
              <a:alpha val="6043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937052" y="10093933"/>
            <a:ext cx="2049145" cy="520700"/>
          </a:xfrm>
          <a:custGeom>
            <a:avLst/>
            <a:gdLst/>
            <a:ahLst/>
            <a:cxnLst/>
            <a:rect l="l" t="t" r="r" b="b"/>
            <a:pathLst>
              <a:path w="2049145" h="520700">
                <a:moveTo>
                  <a:pt x="0" y="0"/>
                </a:moveTo>
                <a:lnTo>
                  <a:pt x="2048942" y="0"/>
                </a:lnTo>
                <a:lnTo>
                  <a:pt x="2048942" y="520272"/>
                </a:lnTo>
                <a:lnTo>
                  <a:pt x="0" y="520272"/>
                </a:lnTo>
                <a:lnTo>
                  <a:pt x="0" y="0"/>
                </a:lnTo>
                <a:close/>
              </a:path>
            </a:pathLst>
          </a:custGeom>
          <a:solidFill>
            <a:srgbClr val="FFE380">
              <a:alpha val="6043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073113" y="10072992"/>
            <a:ext cx="3597910" cy="520700"/>
          </a:xfrm>
          <a:custGeom>
            <a:avLst/>
            <a:gdLst/>
            <a:ahLst/>
            <a:cxnLst/>
            <a:rect l="l" t="t" r="r" b="b"/>
            <a:pathLst>
              <a:path w="3597909" h="520700">
                <a:moveTo>
                  <a:pt x="0" y="0"/>
                </a:moveTo>
                <a:lnTo>
                  <a:pt x="3597890" y="0"/>
                </a:lnTo>
                <a:lnTo>
                  <a:pt x="3597890" y="520272"/>
                </a:lnTo>
                <a:lnTo>
                  <a:pt x="0" y="520272"/>
                </a:lnTo>
                <a:lnTo>
                  <a:pt x="0" y="0"/>
                </a:lnTo>
                <a:close/>
              </a:path>
            </a:pathLst>
          </a:custGeom>
          <a:solidFill>
            <a:srgbClr val="FFE380">
              <a:alpha val="6043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940078" y="10680303"/>
            <a:ext cx="2780665" cy="520700"/>
          </a:xfrm>
          <a:custGeom>
            <a:avLst/>
            <a:gdLst/>
            <a:ahLst/>
            <a:cxnLst/>
            <a:rect l="l" t="t" r="r" b="b"/>
            <a:pathLst>
              <a:path w="2780665" h="520700">
                <a:moveTo>
                  <a:pt x="0" y="0"/>
                </a:moveTo>
                <a:lnTo>
                  <a:pt x="2780428" y="0"/>
                </a:lnTo>
                <a:lnTo>
                  <a:pt x="2780428" y="520272"/>
                </a:lnTo>
                <a:lnTo>
                  <a:pt x="0" y="520272"/>
                </a:lnTo>
                <a:lnTo>
                  <a:pt x="0" y="0"/>
                </a:lnTo>
                <a:close/>
              </a:path>
            </a:pathLst>
          </a:custGeom>
          <a:solidFill>
            <a:srgbClr val="FFE380">
              <a:alpha val="6043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2732596" y="8125407"/>
            <a:ext cx="2377440" cy="520700"/>
          </a:xfrm>
          <a:custGeom>
            <a:avLst/>
            <a:gdLst/>
            <a:ahLst/>
            <a:cxnLst/>
            <a:rect l="l" t="t" r="r" b="b"/>
            <a:pathLst>
              <a:path w="2377440" h="520700">
                <a:moveTo>
                  <a:pt x="0" y="0"/>
                </a:moveTo>
                <a:lnTo>
                  <a:pt x="2377205" y="0"/>
                </a:lnTo>
                <a:lnTo>
                  <a:pt x="2377205" y="520277"/>
                </a:lnTo>
                <a:lnTo>
                  <a:pt x="0" y="520277"/>
                </a:lnTo>
                <a:lnTo>
                  <a:pt x="0" y="0"/>
                </a:lnTo>
                <a:close/>
              </a:path>
            </a:pathLst>
          </a:custGeom>
          <a:solidFill>
            <a:srgbClr val="FFE380">
              <a:alpha val="6043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59262"/>
            <a:ext cx="13082996" cy="9125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59787" y="1198874"/>
            <a:ext cx="12623248" cy="730394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033840" y="2058324"/>
            <a:ext cx="3184793" cy="748346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60718" y="9175050"/>
            <a:ext cx="2354580" cy="47244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80"/>
              </a:spcBef>
            </a:pPr>
            <a:r>
              <a:rPr sz="2950" spc="-275" dirty="0">
                <a:solidFill>
                  <a:srgbClr val="091E42"/>
                </a:solidFill>
                <a:latin typeface="Verdana"/>
                <a:cs typeface="Verdana"/>
              </a:rPr>
              <a:t>1000 </a:t>
            </a:r>
            <a:r>
              <a:rPr sz="2950" spc="-180" dirty="0">
                <a:solidFill>
                  <a:srgbClr val="091E42"/>
                </a:solidFill>
                <a:latin typeface="Verdana"/>
                <a:cs typeface="Verdana"/>
              </a:rPr>
              <a:t>sq</a:t>
            </a:r>
            <a:r>
              <a:rPr sz="2950" spc="-515" dirty="0">
                <a:solidFill>
                  <a:srgbClr val="091E42"/>
                </a:solidFill>
                <a:latin typeface="Verdana"/>
                <a:cs typeface="Verdana"/>
              </a:rPr>
              <a:t> </a:t>
            </a:r>
            <a:r>
              <a:rPr sz="2950" spc="-215" dirty="0">
                <a:solidFill>
                  <a:srgbClr val="091E42"/>
                </a:solidFill>
                <a:latin typeface="Verdana"/>
                <a:cs typeface="Verdana"/>
              </a:rPr>
              <a:t>metre</a:t>
            </a:r>
            <a:endParaRPr sz="295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60718" y="10138371"/>
            <a:ext cx="1949450" cy="47244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80"/>
              </a:spcBef>
            </a:pPr>
            <a:r>
              <a:rPr sz="2950" spc="-445" dirty="0">
                <a:solidFill>
                  <a:srgbClr val="091E42"/>
                </a:solidFill>
                <a:latin typeface="Verdana"/>
                <a:cs typeface="Verdana"/>
              </a:rPr>
              <a:t>7</a:t>
            </a:r>
            <a:r>
              <a:rPr sz="2950" spc="-425" dirty="0">
                <a:solidFill>
                  <a:srgbClr val="091E42"/>
                </a:solidFill>
                <a:latin typeface="Verdana"/>
                <a:cs typeface="Verdana"/>
              </a:rPr>
              <a:t> </a:t>
            </a:r>
            <a:r>
              <a:rPr sz="2950" spc="-185" dirty="0">
                <a:solidFill>
                  <a:srgbClr val="091E42"/>
                </a:solidFill>
                <a:latin typeface="Verdana"/>
                <a:cs typeface="Verdana"/>
              </a:rPr>
              <a:t>bedrooms</a:t>
            </a:r>
            <a:endParaRPr sz="2950">
              <a:latin typeface="Verdana"/>
              <a:cs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607460" y="10138371"/>
            <a:ext cx="3522979" cy="47244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80"/>
              </a:spcBef>
            </a:pPr>
            <a:r>
              <a:rPr sz="2950" spc="-175" dirty="0">
                <a:solidFill>
                  <a:srgbClr val="091E42"/>
                </a:solidFill>
                <a:latin typeface="Verdana"/>
                <a:cs typeface="Verdana"/>
              </a:rPr>
              <a:t>4 </a:t>
            </a:r>
            <a:r>
              <a:rPr sz="2950" spc="-195" dirty="0">
                <a:solidFill>
                  <a:srgbClr val="091E42"/>
                </a:solidFill>
                <a:latin typeface="Verdana"/>
                <a:cs typeface="Verdana"/>
              </a:rPr>
              <a:t>en-suite</a:t>
            </a:r>
            <a:r>
              <a:rPr sz="2950" spc="-595" dirty="0">
                <a:solidFill>
                  <a:srgbClr val="091E42"/>
                </a:solidFill>
                <a:latin typeface="Verdana"/>
                <a:cs typeface="Verdana"/>
              </a:rPr>
              <a:t> </a:t>
            </a:r>
            <a:r>
              <a:rPr sz="2950" spc="-200" dirty="0">
                <a:solidFill>
                  <a:srgbClr val="091E42"/>
                </a:solidFill>
                <a:latin typeface="Verdana"/>
                <a:cs typeface="Verdana"/>
              </a:rPr>
              <a:t>bathrooms</a:t>
            </a:r>
            <a:endParaRPr sz="2950">
              <a:latin typeface="Verdana"/>
              <a:cs typeface="Verdan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48018" y="8659287"/>
            <a:ext cx="7974965" cy="1952625"/>
          </a:xfrm>
          <a:prstGeom prst="rect">
            <a:avLst/>
          </a:prstGeom>
        </p:spPr>
        <p:txBody>
          <a:bodyPr vert="horz" wrap="square" lIns="0" tIns="438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45"/>
              </a:spcBef>
            </a:pPr>
            <a:r>
              <a:rPr sz="2950" spc="-100" dirty="0">
                <a:solidFill>
                  <a:srgbClr val="091E42"/>
                </a:solidFill>
                <a:latin typeface="Verdana"/>
                <a:cs typeface="Verdana"/>
              </a:rPr>
              <a:t>An</a:t>
            </a:r>
            <a:r>
              <a:rPr sz="2950" spc="-365" dirty="0">
                <a:solidFill>
                  <a:srgbClr val="091E42"/>
                </a:solidFill>
                <a:latin typeface="Verdana"/>
                <a:cs typeface="Verdana"/>
              </a:rPr>
              <a:t> </a:t>
            </a:r>
            <a:r>
              <a:rPr sz="2950" spc="-195" dirty="0">
                <a:solidFill>
                  <a:srgbClr val="091E42"/>
                </a:solidFill>
                <a:latin typeface="Verdana"/>
                <a:cs typeface="Verdana"/>
              </a:rPr>
              <a:t>ambassadorial</a:t>
            </a:r>
            <a:r>
              <a:rPr sz="2950" spc="-360" dirty="0">
                <a:solidFill>
                  <a:srgbClr val="091E42"/>
                </a:solidFill>
                <a:latin typeface="Verdana"/>
                <a:cs typeface="Verdana"/>
              </a:rPr>
              <a:t> </a:t>
            </a:r>
            <a:r>
              <a:rPr sz="2950" spc="-155" dirty="0">
                <a:solidFill>
                  <a:srgbClr val="091E42"/>
                </a:solidFill>
                <a:latin typeface="Verdana"/>
                <a:cs typeface="Verdana"/>
              </a:rPr>
              <a:t>residence</a:t>
            </a:r>
            <a:r>
              <a:rPr sz="2950" spc="-360" dirty="0">
                <a:solidFill>
                  <a:srgbClr val="091E42"/>
                </a:solidFill>
                <a:latin typeface="Verdana"/>
                <a:cs typeface="Verdana"/>
              </a:rPr>
              <a:t> </a:t>
            </a:r>
            <a:r>
              <a:rPr sz="2950" spc="-165" dirty="0">
                <a:solidFill>
                  <a:srgbClr val="091E42"/>
                </a:solidFill>
                <a:latin typeface="Verdana"/>
                <a:cs typeface="Verdana"/>
              </a:rPr>
              <a:t>on</a:t>
            </a:r>
            <a:r>
              <a:rPr sz="2950" spc="-360" dirty="0">
                <a:solidFill>
                  <a:srgbClr val="091E42"/>
                </a:solidFill>
                <a:latin typeface="Verdana"/>
                <a:cs typeface="Verdana"/>
              </a:rPr>
              <a:t> </a:t>
            </a:r>
            <a:r>
              <a:rPr sz="2950" spc="-220" dirty="0">
                <a:solidFill>
                  <a:srgbClr val="091E42"/>
                </a:solidFill>
                <a:latin typeface="Verdana"/>
                <a:cs typeface="Verdana"/>
              </a:rPr>
              <a:t>a</a:t>
            </a:r>
            <a:r>
              <a:rPr sz="2950" spc="-365" dirty="0">
                <a:solidFill>
                  <a:srgbClr val="091E42"/>
                </a:solidFill>
                <a:latin typeface="Verdana"/>
                <a:cs typeface="Verdana"/>
              </a:rPr>
              <a:t> </a:t>
            </a:r>
            <a:r>
              <a:rPr sz="2950" spc="-220" dirty="0">
                <a:solidFill>
                  <a:srgbClr val="091E42"/>
                </a:solidFill>
                <a:latin typeface="Verdana"/>
                <a:cs typeface="Verdana"/>
              </a:rPr>
              <a:t>very</a:t>
            </a:r>
            <a:r>
              <a:rPr sz="2950" spc="-360" dirty="0">
                <a:solidFill>
                  <a:srgbClr val="091E42"/>
                </a:solidFill>
                <a:latin typeface="Verdana"/>
                <a:cs typeface="Verdana"/>
              </a:rPr>
              <a:t> </a:t>
            </a:r>
            <a:r>
              <a:rPr sz="2950" spc="-190" dirty="0">
                <a:solidFill>
                  <a:srgbClr val="091E42"/>
                </a:solidFill>
                <a:latin typeface="Verdana"/>
                <a:cs typeface="Verdana"/>
              </a:rPr>
              <a:t>generous</a:t>
            </a:r>
            <a:endParaRPr sz="2950">
              <a:latin typeface="Verdana"/>
              <a:cs typeface="Verdana"/>
            </a:endParaRPr>
          </a:p>
          <a:p>
            <a:pPr marL="12700" marR="5080" indent="2440940">
              <a:lnSpc>
                <a:spcPct val="107100"/>
              </a:lnSpc>
              <a:spcBef>
                <a:spcPts val="5"/>
              </a:spcBef>
            </a:pPr>
            <a:r>
              <a:rPr sz="2950" spc="-135" dirty="0">
                <a:solidFill>
                  <a:srgbClr val="091E42"/>
                </a:solidFill>
                <a:latin typeface="Verdana"/>
                <a:cs typeface="Verdana"/>
              </a:rPr>
              <a:t>plot, </a:t>
            </a:r>
            <a:r>
              <a:rPr sz="2950" spc="-160" dirty="0">
                <a:solidFill>
                  <a:srgbClr val="091E42"/>
                </a:solidFill>
                <a:latin typeface="Verdana"/>
                <a:cs typeface="Verdana"/>
              </a:rPr>
              <a:t>designed </a:t>
            </a:r>
            <a:r>
              <a:rPr sz="2950" spc="-125" dirty="0">
                <a:solidFill>
                  <a:srgbClr val="091E42"/>
                </a:solidFill>
                <a:latin typeface="Verdana"/>
                <a:cs typeface="Verdana"/>
              </a:rPr>
              <a:t>to </a:t>
            </a:r>
            <a:r>
              <a:rPr sz="2950" spc="-120" dirty="0">
                <a:solidFill>
                  <a:srgbClr val="091E42"/>
                </a:solidFill>
                <a:latin typeface="Verdana"/>
                <a:cs typeface="Verdana"/>
              </a:rPr>
              <a:t>reflect </a:t>
            </a:r>
            <a:r>
              <a:rPr sz="2950" spc="-145" dirty="0">
                <a:solidFill>
                  <a:srgbClr val="091E42"/>
                </a:solidFill>
                <a:latin typeface="Verdana"/>
                <a:cs typeface="Verdana"/>
              </a:rPr>
              <a:t>its  </a:t>
            </a:r>
            <a:r>
              <a:rPr sz="2950" spc="-160" dirty="0">
                <a:solidFill>
                  <a:srgbClr val="091E42"/>
                </a:solidFill>
                <a:latin typeface="Verdana"/>
                <a:cs typeface="Verdana"/>
              </a:rPr>
              <a:t>prestigious</a:t>
            </a:r>
            <a:r>
              <a:rPr sz="2950" spc="-360" dirty="0">
                <a:solidFill>
                  <a:srgbClr val="091E42"/>
                </a:solidFill>
                <a:latin typeface="Verdana"/>
                <a:cs typeface="Verdana"/>
              </a:rPr>
              <a:t> </a:t>
            </a:r>
            <a:r>
              <a:rPr sz="2950" spc="-195" dirty="0">
                <a:solidFill>
                  <a:srgbClr val="091E42"/>
                </a:solidFill>
                <a:latin typeface="Verdana"/>
                <a:cs typeface="Verdana"/>
              </a:rPr>
              <a:t>surroundings.</a:t>
            </a:r>
            <a:r>
              <a:rPr sz="2950" spc="-355" dirty="0">
                <a:solidFill>
                  <a:srgbClr val="091E42"/>
                </a:solidFill>
                <a:latin typeface="Verdana"/>
                <a:cs typeface="Verdana"/>
              </a:rPr>
              <a:t> </a:t>
            </a:r>
            <a:r>
              <a:rPr sz="2950" spc="-160" dirty="0">
                <a:solidFill>
                  <a:srgbClr val="091E42"/>
                </a:solidFill>
                <a:latin typeface="Verdana"/>
                <a:cs typeface="Verdana"/>
              </a:rPr>
              <a:t>The</a:t>
            </a:r>
            <a:r>
              <a:rPr sz="2950" spc="-355" dirty="0">
                <a:solidFill>
                  <a:srgbClr val="091E42"/>
                </a:solidFill>
                <a:latin typeface="Verdana"/>
                <a:cs typeface="Verdana"/>
              </a:rPr>
              <a:t> </a:t>
            </a:r>
            <a:r>
              <a:rPr sz="2950" spc="-150" dirty="0">
                <a:solidFill>
                  <a:srgbClr val="091E42"/>
                </a:solidFill>
                <a:latin typeface="Verdana"/>
                <a:cs typeface="Verdana"/>
              </a:rPr>
              <a:t>property</a:t>
            </a:r>
            <a:r>
              <a:rPr sz="2950" spc="-355" dirty="0">
                <a:solidFill>
                  <a:srgbClr val="091E42"/>
                </a:solidFill>
                <a:latin typeface="Verdana"/>
                <a:cs typeface="Verdana"/>
              </a:rPr>
              <a:t> </a:t>
            </a:r>
            <a:r>
              <a:rPr sz="2950" spc="-165" dirty="0">
                <a:solidFill>
                  <a:srgbClr val="091E42"/>
                </a:solidFill>
                <a:latin typeface="Verdana"/>
                <a:cs typeface="Verdana"/>
              </a:rPr>
              <a:t>contains</a:t>
            </a:r>
            <a:endParaRPr sz="2950">
              <a:latin typeface="Verdana"/>
              <a:cs typeface="Verdana"/>
            </a:endParaRPr>
          </a:p>
          <a:p>
            <a:pPr marL="1961514">
              <a:lnSpc>
                <a:spcPct val="100000"/>
              </a:lnSpc>
              <a:spcBef>
                <a:spcPts val="250"/>
              </a:spcBef>
              <a:tabLst>
                <a:tab pos="5772150" algn="l"/>
              </a:tabLst>
            </a:pPr>
            <a:r>
              <a:rPr sz="2950" spc="-204" dirty="0">
                <a:solidFill>
                  <a:srgbClr val="091E42"/>
                </a:solidFill>
                <a:latin typeface="Verdana"/>
                <a:cs typeface="Verdana"/>
              </a:rPr>
              <a:t>,	</a:t>
            </a:r>
            <a:r>
              <a:rPr sz="2950" spc="-195" dirty="0">
                <a:solidFill>
                  <a:srgbClr val="091E42"/>
                </a:solidFill>
                <a:latin typeface="Verdana"/>
                <a:cs typeface="Verdana"/>
              </a:rPr>
              <a:t>and </a:t>
            </a:r>
            <a:r>
              <a:rPr sz="2950" spc="-220" dirty="0">
                <a:solidFill>
                  <a:srgbClr val="091E42"/>
                </a:solidFill>
                <a:latin typeface="Verdana"/>
                <a:cs typeface="Verdana"/>
              </a:rPr>
              <a:t>a</a:t>
            </a:r>
            <a:r>
              <a:rPr sz="2950" spc="-540" dirty="0">
                <a:solidFill>
                  <a:srgbClr val="091E42"/>
                </a:solidFill>
                <a:latin typeface="Verdana"/>
                <a:cs typeface="Verdana"/>
              </a:rPr>
              <a:t> </a:t>
            </a:r>
            <a:r>
              <a:rPr sz="2950" spc="-180" dirty="0">
                <a:solidFill>
                  <a:srgbClr val="091E42"/>
                </a:solidFill>
                <a:latin typeface="Verdana"/>
                <a:cs typeface="Verdana"/>
              </a:rPr>
              <a:t>large</a:t>
            </a:r>
            <a:endParaRPr sz="2950">
              <a:latin typeface="Verdana"/>
              <a:cs typeface="Verdan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60718" y="10620032"/>
            <a:ext cx="2635250" cy="47244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80"/>
              </a:spcBef>
            </a:pPr>
            <a:r>
              <a:rPr sz="2950" spc="-200" dirty="0">
                <a:solidFill>
                  <a:srgbClr val="091E42"/>
                </a:solidFill>
                <a:latin typeface="Verdana"/>
                <a:cs typeface="Verdana"/>
              </a:rPr>
              <a:t>swimming</a:t>
            </a:r>
            <a:r>
              <a:rPr sz="2950" spc="-409" dirty="0">
                <a:solidFill>
                  <a:srgbClr val="091E42"/>
                </a:solidFill>
                <a:latin typeface="Verdana"/>
                <a:cs typeface="Verdana"/>
              </a:rPr>
              <a:t> </a:t>
            </a:r>
            <a:r>
              <a:rPr sz="2950" spc="-140" dirty="0">
                <a:solidFill>
                  <a:srgbClr val="091E42"/>
                </a:solidFill>
                <a:latin typeface="Verdana"/>
                <a:cs typeface="Verdana"/>
              </a:rPr>
              <a:t>pool.</a:t>
            </a:r>
            <a:endParaRPr sz="2950">
              <a:latin typeface="Verdana"/>
              <a:cs typeface="Verdana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540816" y="960054"/>
            <a:ext cx="2506345" cy="946150"/>
          </a:xfrm>
          <a:custGeom>
            <a:avLst/>
            <a:gdLst/>
            <a:ahLst/>
            <a:cxnLst/>
            <a:rect l="l" t="t" r="r" b="b"/>
            <a:pathLst>
              <a:path w="2506345" h="946150">
                <a:moveTo>
                  <a:pt x="2139055" y="138487"/>
                </a:moveTo>
                <a:lnTo>
                  <a:pt x="2193345" y="160289"/>
                </a:lnTo>
                <a:lnTo>
                  <a:pt x="2243292" y="183031"/>
                </a:lnTo>
                <a:lnTo>
                  <a:pt x="2288896" y="206634"/>
                </a:lnTo>
                <a:lnTo>
                  <a:pt x="2330156" y="231021"/>
                </a:lnTo>
                <a:lnTo>
                  <a:pt x="2367074" y="256113"/>
                </a:lnTo>
                <a:lnTo>
                  <a:pt x="2399648" y="281831"/>
                </a:lnTo>
                <a:lnTo>
                  <a:pt x="2427879" y="308098"/>
                </a:lnTo>
                <a:lnTo>
                  <a:pt x="2471311" y="361962"/>
                </a:lnTo>
                <a:lnTo>
                  <a:pt x="2497370" y="417081"/>
                </a:lnTo>
                <a:lnTo>
                  <a:pt x="2506057" y="472825"/>
                </a:lnTo>
                <a:lnTo>
                  <a:pt x="2503885" y="500737"/>
                </a:lnTo>
                <a:lnTo>
                  <a:pt x="2486512" y="556247"/>
                </a:lnTo>
                <a:lnTo>
                  <a:pt x="2451766" y="610816"/>
                </a:lnTo>
                <a:lnTo>
                  <a:pt x="2399648" y="663820"/>
                </a:lnTo>
                <a:lnTo>
                  <a:pt x="2367074" y="689538"/>
                </a:lnTo>
                <a:lnTo>
                  <a:pt x="2330156" y="714630"/>
                </a:lnTo>
                <a:lnTo>
                  <a:pt x="2288896" y="739016"/>
                </a:lnTo>
                <a:lnTo>
                  <a:pt x="2243292" y="762620"/>
                </a:lnTo>
                <a:lnTo>
                  <a:pt x="2193345" y="785361"/>
                </a:lnTo>
                <a:lnTo>
                  <a:pt x="2139055" y="807163"/>
                </a:lnTo>
                <a:lnTo>
                  <a:pt x="2097586" y="822123"/>
                </a:lnTo>
                <a:lnTo>
                  <a:pt x="2054788" y="836229"/>
                </a:lnTo>
                <a:lnTo>
                  <a:pt x="2010739" y="849479"/>
                </a:lnTo>
                <a:lnTo>
                  <a:pt x="1965516" y="861875"/>
                </a:lnTo>
                <a:lnTo>
                  <a:pt x="1919199" y="873415"/>
                </a:lnTo>
                <a:lnTo>
                  <a:pt x="1871865" y="884101"/>
                </a:lnTo>
                <a:lnTo>
                  <a:pt x="1823593" y="893932"/>
                </a:lnTo>
                <a:lnTo>
                  <a:pt x="1774461" y="902908"/>
                </a:lnTo>
                <a:lnTo>
                  <a:pt x="1724546" y="911029"/>
                </a:lnTo>
                <a:lnTo>
                  <a:pt x="1673928" y="918296"/>
                </a:lnTo>
                <a:lnTo>
                  <a:pt x="1622685" y="924707"/>
                </a:lnTo>
                <a:lnTo>
                  <a:pt x="1570893" y="930264"/>
                </a:lnTo>
                <a:lnTo>
                  <a:pt x="1518633" y="934966"/>
                </a:lnTo>
                <a:lnTo>
                  <a:pt x="1465982" y="938813"/>
                </a:lnTo>
                <a:lnTo>
                  <a:pt x="1413017" y="941805"/>
                </a:lnTo>
                <a:lnTo>
                  <a:pt x="1359819" y="943942"/>
                </a:lnTo>
                <a:lnTo>
                  <a:pt x="1306463" y="945224"/>
                </a:lnTo>
                <a:lnTo>
                  <a:pt x="1253030" y="945651"/>
                </a:lnTo>
                <a:lnTo>
                  <a:pt x="1199597" y="945224"/>
                </a:lnTo>
                <a:lnTo>
                  <a:pt x="1146241" y="943942"/>
                </a:lnTo>
                <a:lnTo>
                  <a:pt x="1093043" y="941805"/>
                </a:lnTo>
                <a:lnTo>
                  <a:pt x="1040078" y="938813"/>
                </a:lnTo>
                <a:lnTo>
                  <a:pt x="987427" y="934966"/>
                </a:lnTo>
                <a:lnTo>
                  <a:pt x="935167" y="930264"/>
                </a:lnTo>
                <a:lnTo>
                  <a:pt x="883375" y="924707"/>
                </a:lnTo>
                <a:lnTo>
                  <a:pt x="832131" y="918296"/>
                </a:lnTo>
                <a:lnTo>
                  <a:pt x="781513" y="911029"/>
                </a:lnTo>
                <a:lnTo>
                  <a:pt x="731599" y="902908"/>
                </a:lnTo>
                <a:lnTo>
                  <a:pt x="682466" y="893932"/>
                </a:lnTo>
                <a:lnTo>
                  <a:pt x="634194" y="884101"/>
                </a:lnTo>
                <a:lnTo>
                  <a:pt x="586860" y="873415"/>
                </a:lnTo>
                <a:lnTo>
                  <a:pt x="540543" y="861875"/>
                </a:lnTo>
                <a:lnTo>
                  <a:pt x="495320" y="849479"/>
                </a:lnTo>
                <a:lnTo>
                  <a:pt x="451270" y="836229"/>
                </a:lnTo>
                <a:lnTo>
                  <a:pt x="408472" y="822123"/>
                </a:lnTo>
                <a:lnTo>
                  <a:pt x="367003" y="807163"/>
                </a:lnTo>
                <a:lnTo>
                  <a:pt x="312713" y="785361"/>
                </a:lnTo>
                <a:lnTo>
                  <a:pt x="262765" y="762620"/>
                </a:lnTo>
                <a:lnTo>
                  <a:pt x="217161" y="739016"/>
                </a:lnTo>
                <a:lnTo>
                  <a:pt x="175901" y="714630"/>
                </a:lnTo>
                <a:lnTo>
                  <a:pt x="138983" y="689538"/>
                </a:lnTo>
                <a:lnTo>
                  <a:pt x="106409" y="663820"/>
                </a:lnTo>
                <a:lnTo>
                  <a:pt x="78178" y="637553"/>
                </a:lnTo>
                <a:lnTo>
                  <a:pt x="34745" y="583688"/>
                </a:lnTo>
                <a:lnTo>
                  <a:pt x="8686" y="528570"/>
                </a:lnTo>
                <a:lnTo>
                  <a:pt x="0" y="472825"/>
                </a:lnTo>
                <a:lnTo>
                  <a:pt x="2171" y="444914"/>
                </a:lnTo>
                <a:lnTo>
                  <a:pt x="19544" y="389404"/>
                </a:lnTo>
                <a:lnTo>
                  <a:pt x="54290" y="334834"/>
                </a:lnTo>
                <a:lnTo>
                  <a:pt x="106409" y="281831"/>
                </a:lnTo>
                <a:lnTo>
                  <a:pt x="138983" y="256113"/>
                </a:lnTo>
                <a:lnTo>
                  <a:pt x="175901" y="231021"/>
                </a:lnTo>
                <a:lnTo>
                  <a:pt x="217161" y="206634"/>
                </a:lnTo>
                <a:lnTo>
                  <a:pt x="262765" y="183031"/>
                </a:lnTo>
                <a:lnTo>
                  <a:pt x="312713" y="160289"/>
                </a:lnTo>
                <a:lnTo>
                  <a:pt x="367003" y="138487"/>
                </a:lnTo>
                <a:lnTo>
                  <a:pt x="408472" y="123527"/>
                </a:lnTo>
                <a:lnTo>
                  <a:pt x="451270" y="109422"/>
                </a:lnTo>
                <a:lnTo>
                  <a:pt x="495320" y="96172"/>
                </a:lnTo>
                <a:lnTo>
                  <a:pt x="540543" y="83776"/>
                </a:lnTo>
                <a:lnTo>
                  <a:pt x="586860" y="72235"/>
                </a:lnTo>
                <a:lnTo>
                  <a:pt x="634194" y="61550"/>
                </a:lnTo>
                <a:lnTo>
                  <a:pt x="682466" y="51719"/>
                </a:lnTo>
                <a:lnTo>
                  <a:pt x="731599" y="42743"/>
                </a:lnTo>
                <a:lnTo>
                  <a:pt x="781513" y="34621"/>
                </a:lnTo>
                <a:lnTo>
                  <a:pt x="832131" y="27355"/>
                </a:lnTo>
                <a:lnTo>
                  <a:pt x="883375" y="20944"/>
                </a:lnTo>
                <a:lnTo>
                  <a:pt x="935167" y="15387"/>
                </a:lnTo>
                <a:lnTo>
                  <a:pt x="987427" y="10685"/>
                </a:lnTo>
                <a:lnTo>
                  <a:pt x="1040078" y="6838"/>
                </a:lnTo>
                <a:lnTo>
                  <a:pt x="1093043" y="3846"/>
                </a:lnTo>
                <a:lnTo>
                  <a:pt x="1146241" y="1709"/>
                </a:lnTo>
                <a:lnTo>
                  <a:pt x="1199597" y="427"/>
                </a:lnTo>
                <a:lnTo>
                  <a:pt x="1253030" y="0"/>
                </a:lnTo>
                <a:lnTo>
                  <a:pt x="1306463" y="427"/>
                </a:lnTo>
                <a:lnTo>
                  <a:pt x="1359819" y="1709"/>
                </a:lnTo>
                <a:lnTo>
                  <a:pt x="1413017" y="3846"/>
                </a:lnTo>
                <a:lnTo>
                  <a:pt x="1465982" y="6838"/>
                </a:lnTo>
                <a:lnTo>
                  <a:pt x="1518633" y="10685"/>
                </a:lnTo>
                <a:lnTo>
                  <a:pt x="1570893" y="15387"/>
                </a:lnTo>
                <a:lnTo>
                  <a:pt x="1622685" y="20944"/>
                </a:lnTo>
                <a:lnTo>
                  <a:pt x="1673928" y="27355"/>
                </a:lnTo>
                <a:lnTo>
                  <a:pt x="1724546" y="34621"/>
                </a:lnTo>
                <a:lnTo>
                  <a:pt x="1774461" y="42743"/>
                </a:lnTo>
                <a:lnTo>
                  <a:pt x="1823593" y="51719"/>
                </a:lnTo>
                <a:lnTo>
                  <a:pt x="1871865" y="61550"/>
                </a:lnTo>
                <a:lnTo>
                  <a:pt x="1919199" y="72235"/>
                </a:lnTo>
                <a:lnTo>
                  <a:pt x="1965516" y="83776"/>
                </a:lnTo>
                <a:lnTo>
                  <a:pt x="2010739" y="96172"/>
                </a:lnTo>
                <a:lnTo>
                  <a:pt x="2054788" y="109422"/>
                </a:lnTo>
                <a:lnTo>
                  <a:pt x="2097586" y="123527"/>
                </a:lnTo>
                <a:lnTo>
                  <a:pt x="2139055" y="138487"/>
                </a:lnTo>
                <a:close/>
              </a:path>
            </a:pathLst>
          </a:custGeom>
          <a:ln w="104708">
            <a:solidFill>
              <a:srgbClr val="DE350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787034" y="1172739"/>
            <a:ext cx="882015" cy="520700"/>
          </a:xfrm>
          <a:custGeom>
            <a:avLst/>
            <a:gdLst/>
            <a:ahLst/>
            <a:cxnLst/>
            <a:rect l="l" t="t" r="r" b="b"/>
            <a:pathLst>
              <a:path w="882014" h="520700">
                <a:moveTo>
                  <a:pt x="0" y="0"/>
                </a:moveTo>
                <a:lnTo>
                  <a:pt x="881512" y="0"/>
                </a:lnTo>
                <a:lnTo>
                  <a:pt x="881512" y="520277"/>
                </a:lnTo>
                <a:lnTo>
                  <a:pt x="0" y="520277"/>
                </a:lnTo>
                <a:lnTo>
                  <a:pt x="0" y="0"/>
                </a:lnTo>
                <a:close/>
              </a:path>
            </a:pathLst>
          </a:custGeom>
          <a:solidFill>
            <a:srgbClr val="FFE380">
              <a:alpha val="6043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04874" y="9172495"/>
            <a:ext cx="2456815" cy="520700"/>
          </a:xfrm>
          <a:custGeom>
            <a:avLst/>
            <a:gdLst/>
            <a:ahLst/>
            <a:cxnLst/>
            <a:rect l="l" t="t" r="r" b="b"/>
            <a:pathLst>
              <a:path w="2456815" h="520700">
                <a:moveTo>
                  <a:pt x="0" y="0"/>
                </a:moveTo>
                <a:lnTo>
                  <a:pt x="2456650" y="0"/>
                </a:lnTo>
                <a:lnTo>
                  <a:pt x="2456650" y="520266"/>
                </a:lnTo>
                <a:lnTo>
                  <a:pt x="0" y="520266"/>
                </a:lnTo>
                <a:lnTo>
                  <a:pt x="0" y="0"/>
                </a:lnTo>
                <a:close/>
              </a:path>
            </a:pathLst>
          </a:custGeom>
          <a:solidFill>
            <a:srgbClr val="FFE380">
              <a:alpha val="6043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04874" y="10093933"/>
            <a:ext cx="2049145" cy="520700"/>
          </a:xfrm>
          <a:custGeom>
            <a:avLst/>
            <a:gdLst/>
            <a:ahLst/>
            <a:cxnLst/>
            <a:rect l="l" t="t" r="r" b="b"/>
            <a:pathLst>
              <a:path w="2049145" h="520700">
                <a:moveTo>
                  <a:pt x="0" y="0"/>
                </a:moveTo>
                <a:lnTo>
                  <a:pt x="2048935" y="0"/>
                </a:lnTo>
                <a:lnTo>
                  <a:pt x="2048935" y="520272"/>
                </a:lnTo>
                <a:lnTo>
                  <a:pt x="0" y="520272"/>
                </a:lnTo>
                <a:lnTo>
                  <a:pt x="0" y="0"/>
                </a:lnTo>
                <a:close/>
              </a:path>
            </a:pathLst>
          </a:custGeom>
          <a:solidFill>
            <a:srgbClr val="FFE380">
              <a:alpha val="6043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540938" y="10072992"/>
            <a:ext cx="3597910" cy="520700"/>
          </a:xfrm>
          <a:custGeom>
            <a:avLst/>
            <a:gdLst/>
            <a:ahLst/>
            <a:cxnLst/>
            <a:rect l="l" t="t" r="r" b="b"/>
            <a:pathLst>
              <a:path w="3597910" h="520700">
                <a:moveTo>
                  <a:pt x="0" y="0"/>
                </a:moveTo>
                <a:lnTo>
                  <a:pt x="3597890" y="0"/>
                </a:lnTo>
                <a:lnTo>
                  <a:pt x="3597890" y="520272"/>
                </a:lnTo>
                <a:lnTo>
                  <a:pt x="0" y="520272"/>
                </a:lnTo>
                <a:lnTo>
                  <a:pt x="0" y="0"/>
                </a:lnTo>
                <a:close/>
              </a:path>
            </a:pathLst>
          </a:custGeom>
          <a:solidFill>
            <a:srgbClr val="FFE380">
              <a:alpha val="6043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07900" y="10680303"/>
            <a:ext cx="2780665" cy="520700"/>
          </a:xfrm>
          <a:custGeom>
            <a:avLst/>
            <a:gdLst/>
            <a:ahLst/>
            <a:cxnLst/>
            <a:rect l="l" t="t" r="r" b="b"/>
            <a:pathLst>
              <a:path w="2780665" h="520700">
                <a:moveTo>
                  <a:pt x="0" y="0"/>
                </a:moveTo>
                <a:lnTo>
                  <a:pt x="2780431" y="0"/>
                </a:lnTo>
                <a:lnTo>
                  <a:pt x="2780431" y="520272"/>
                </a:lnTo>
                <a:lnTo>
                  <a:pt x="0" y="520272"/>
                </a:lnTo>
                <a:lnTo>
                  <a:pt x="0" y="0"/>
                </a:lnTo>
                <a:close/>
              </a:path>
            </a:pathLst>
          </a:custGeom>
          <a:solidFill>
            <a:srgbClr val="FFE380">
              <a:alpha val="6043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9200421" y="8125407"/>
            <a:ext cx="2377440" cy="520700"/>
          </a:xfrm>
          <a:custGeom>
            <a:avLst/>
            <a:gdLst/>
            <a:ahLst/>
            <a:cxnLst/>
            <a:rect l="l" t="t" r="r" b="b"/>
            <a:pathLst>
              <a:path w="2377440" h="520700">
                <a:moveTo>
                  <a:pt x="0" y="0"/>
                </a:moveTo>
                <a:lnTo>
                  <a:pt x="2377236" y="0"/>
                </a:lnTo>
                <a:lnTo>
                  <a:pt x="2377236" y="520277"/>
                </a:lnTo>
                <a:lnTo>
                  <a:pt x="0" y="520277"/>
                </a:lnTo>
                <a:lnTo>
                  <a:pt x="0" y="0"/>
                </a:lnTo>
                <a:close/>
              </a:path>
            </a:pathLst>
          </a:custGeom>
          <a:solidFill>
            <a:srgbClr val="FFE380">
              <a:alpha val="6043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2077014" y="0"/>
            <a:ext cx="8027670" cy="11308715"/>
          </a:xfrm>
          <a:custGeom>
            <a:avLst/>
            <a:gdLst/>
            <a:ahLst/>
            <a:cxnLst/>
            <a:rect l="l" t="t" r="r" b="b"/>
            <a:pathLst>
              <a:path w="8027669" h="11308715">
                <a:moveTo>
                  <a:pt x="0" y="0"/>
                </a:moveTo>
                <a:lnTo>
                  <a:pt x="8027085" y="0"/>
                </a:lnTo>
                <a:lnTo>
                  <a:pt x="8027085" y="11308556"/>
                </a:lnTo>
                <a:lnTo>
                  <a:pt x="0" y="11308556"/>
                </a:lnTo>
                <a:lnTo>
                  <a:pt x="0" y="0"/>
                </a:lnTo>
                <a:close/>
              </a:path>
            </a:pathLst>
          </a:custGeom>
          <a:solidFill>
            <a:srgbClr val="091E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 rot="18900000">
            <a:off x="12174971" y="1542740"/>
            <a:ext cx="2380838" cy="3771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970"/>
              </a:lnSpc>
            </a:pPr>
            <a:r>
              <a:rPr sz="2950" spc="-145" dirty="0">
                <a:solidFill>
                  <a:srgbClr val="FFFFFF"/>
                </a:solidFill>
                <a:latin typeface="Verdana"/>
                <a:cs typeface="Verdana"/>
              </a:rPr>
              <a:t>Property</a:t>
            </a:r>
            <a:r>
              <a:rPr sz="2950" spc="-4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950" spc="-200" dirty="0">
                <a:solidFill>
                  <a:srgbClr val="FFFFFF"/>
                </a:solidFill>
                <a:latin typeface="Verdana"/>
                <a:cs typeface="Verdana"/>
              </a:rPr>
              <a:t>Type</a:t>
            </a:r>
            <a:endParaRPr sz="2950">
              <a:latin typeface="Verdana"/>
              <a:cs typeface="Verdana"/>
            </a:endParaRPr>
          </a:p>
        </p:txBody>
      </p:sp>
      <p:sp>
        <p:nvSpPr>
          <p:cNvPr id="19" name="object 19"/>
          <p:cNvSpPr txBox="1"/>
          <p:nvPr/>
        </p:nvSpPr>
        <p:spPr>
          <a:xfrm rot="18900000">
            <a:off x="13288243" y="2059265"/>
            <a:ext cx="873654" cy="3771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970"/>
              </a:lnSpc>
            </a:pPr>
            <a:r>
              <a:rPr sz="2950" spc="-135" dirty="0">
                <a:solidFill>
                  <a:srgbClr val="FFFFFF"/>
                </a:solidFill>
                <a:latin typeface="Verdana"/>
                <a:cs typeface="Verdana"/>
              </a:rPr>
              <a:t>Ar</a:t>
            </a:r>
            <a:r>
              <a:rPr sz="2950" spc="-12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950" spc="-22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endParaRPr sz="2950">
              <a:latin typeface="Verdana"/>
              <a:cs typeface="Verdana"/>
            </a:endParaRPr>
          </a:p>
        </p:txBody>
      </p:sp>
      <p:sp>
        <p:nvSpPr>
          <p:cNvPr id="20" name="object 20"/>
          <p:cNvSpPr txBox="1"/>
          <p:nvPr/>
        </p:nvSpPr>
        <p:spPr>
          <a:xfrm rot="18900000">
            <a:off x="14182734" y="1741077"/>
            <a:ext cx="1731322" cy="3771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970"/>
              </a:lnSpc>
            </a:pPr>
            <a:r>
              <a:rPr sz="2950" spc="-225" dirty="0">
                <a:solidFill>
                  <a:srgbClr val="FFFFFF"/>
                </a:solidFill>
                <a:latin typeface="Verdana"/>
                <a:cs typeface="Verdana"/>
              </a:rPr>
              <a:t>B</a:t>
            </a:r>
            <a:r>
              <a:rPr sz="2950" spc="-21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950" spc="-125" dirty="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sz="2950" spc="-215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2950" spc="-125" dirty="0">
                <a:solidFill>
                  <a:srgbClr val="FFFFFF"/>
                </a:solidFill>
                <a:latin typeface="Verdana"/>
                <a:cs typeface="Verdana"/>
              </a:rPr>
              <a:t>oo</a:t>
            </a:r>
            <a:r>
              <a:rPr sz="2950" spc="-360" dirty="0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sz="2950" spc="-200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endParaRPr sz="2950">
              <a:latin typeface="Verdana"/>
              <a:cs typeface="Verdana"/>
            </a:endParaRPr>
          </a:p>
        </p:txBody>
      </p:sp>
      <p:sp>
        <p:nvSpPr>
          <p:cNvPr id="21" name="object 21"/>
          <p:cNvSpPr txBox="1"/>
          <p:nvPr/>
        </p:nvSpPr>
        <p:spPr>
          <a:xfrm rot="18900000">
            <a:off x="14943270" y="1741072"/>
            <a:ext cx="1836208" cy="3771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970"/>
              </a:lnSpc>
            </a:pPr>
            <a:r>
              <a:rPr sz="2950" spc="-305" dirty="0">
                <a:solidFill>
                  <a:srgbClr val="FFFFFF"/>
                </a:solidFill>
                <a:latin typeface="Verdana"/>
                <a:cs typeface="Verdana"/>
              </a:rPr>
              <a:t>B</a:t>
            </a:r>
            <a:r>
              <a:rPr sz="2950" spc="-24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950" spc="-140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2950" spc="-229" dirty="0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sz="2950" spc="-215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2950" spc="-125" dirty="0">
                <a:solidFill>
                  <a:srgbClr val="FFFFFF"/>
                </a:solidFill>
                <a:latin typeface="Verdana"/>
                <a:cs typeface="Verdana"/>
              </a:rPr>
              <a:t>oo</a:t>
            </a:r>
            <a:r>
              <a:rPr sz="2950" spc="-360" dirty="0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sz="2950" spc="-200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endParaRPr sz="2950">
              <a:latin typeface="Verdana"/>
              <a:cs typeface="Verdana"/>
            </a:endParaRPr>
          </a:p>
        </p:txBody>
      </p:sp>
      <p:sp>
        <p:nvSpPr>
          <p:cNvPr id="22" name="object 22"/>
          <p:cNvSpPr txBox="1"/>
          <p:nvPr/>
        </p:nvSpPr>
        <p:spPr>
          <a:xfrm rot="18900000">
            <a:off x="15849506" y="2059259"/>
            <a:ext cx="989140" cy="3771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970"/>
              </a:lnSpc>
            </a:pPr>
            <a:r>
              <a:rPr sz="2950" spc="-200" dirty="0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sz="2950" spc="-80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2950" spc="-125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2950" spc="-90" dirty="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sz="2950" spc="-100" dirty="0">
                <a:solidFill>
                  <a:srgbClr val="FFFFFF"/>
                </a:solidFill>
                <a:latin typeface="Verdana"/>
                <a:cs typeface="Verdana"/>
              </a:rPr>
              <a:t>?</a:t>
            </a:r>
            <a:endParaRPr sz="2950">
              <a:latin typeface="Verdana"/>
              <a:cs typeface="Verdana"/>
            </a:endParaRPr>
          </a:p>
        </p:txBody>
      </p:sp>
      <p:sp>
        <p:nvSpPr>
          <p:cNvPr id="23" name="object 23"/>
          <p:cNvSpPr txBox="1"/>
          <p:nvPr/>
        </p:nvSpPr>
        <p:spPr>
          <a:xfrm rot="18900000">
            <a:off x="16419492" y="1445006"/>
            <a:ext cx="2678451" cy="3771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970"/>
              </a:lnSpc>
            </a:pPr>
            <a:r>
              <a:rPr sz="2950" spc="-95" dirty="0">
                <a:solidFill>
                  <a:srgbClr val="FFFFFF"/>
                </a:solidFill>
                <a:latin typeface="Verdana"/>
                <a:cs typeface="Verdana"/>
              </a:rPr>
              <a:t>Public</a:t>
            </a:r>
            <a:r>
              <a:rPr sz="2950" spc="-409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950" spc="-175" dirty="0">
                <a:solidFill>
                  <a:srgbClr val="FFFFFF"/>
                </a:solidFill>
                <a:latin typeface="Verdana"/>
                <a:cs typeface="Verdana"/>
              </a:rPr>
              <a:t>transport</a:t>
            </a:r>
            <a:endParaRPr sz="2950">
              <a:latin typeface="Verdana"/>
              <a:cs typeface="Verdana"/>
            </a:endParaRPr>
          </a:p>
        </p:txBody>
      </p:sp>
      <p:sp>
        <p:nvSpPr>
          <p:cNvPr id="24" name="object 24"/>
          <p:cNvSpPr txBox="1"/>
          <p:nvPr/>
        </p:nvSpPr>
        <p:spPr>
          <a:xfrm rot="18900000">
            <a:off x="18513013" y="2059262"/>
            <a:ext cx="993251" cy="3771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970"/>
              </a:lnSpc>
            </a:pPr>
            <a:r>
              <a:rPr sz="2950" spc="-350" dirty="0">
                <a:solidFill>
                  <a:srgbClr val="FFFFFF"/>
                </a:solidFill>
                <a:latin typeface="Verdana"/>
                <a:cs typeface="Verdana"/>
              </a:rPr>
              <a:t>V</a:t>
            </a:r>
            <a:r>
              <a:rPr sz="2950" spc="-16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950" spc="-105" dirty="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sz="2950" spc="-235" dirty="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sz="2950" spc="-15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endParaRPr sz="2950">
              <a:latin typeface="Verdana"/>
              <a:cs typeface="Verdana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2458124" y="3149507"/>
            <a:ext cx="211454" cy="3270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950" spc="-5" dirty="0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endParaRPr sz="1950">
              <a:latin typeface="Verdana"/>
              <a:cs typeface="Verdana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3327208" y="3149507"/>
            <a:ext cx="1225550" cy="3270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1090930" algn="l"/>
              </a:tabLst>
            </a:pPr>
            <a:r>
              <a:rPr sz="1950" spc="-295" dirty="0">
                <a:solidFill>
                  <a:srgbClr val="FFFFFF"/>
                </a:solidFill>
                <a:latin typeface="Verdana"/>
                <a:cs typeface="Verdana"/>
              </a:rPr>
              <a:t>1</a:t>
            </a:r>
            <a:r>
              <a:rPr sz="1950" spc="-315" dirty="0">
                <a:solidFill>
                  <a:srgbClr val="FFFFFF"/>
                </a:solidFill>
                <a:latin typeface="Verdana"/>
                <a:cs typeface="Verdana"/>
              </a:rPr>
              <a:t>0</a:t>
            </a:r>
            <a:r>
              <a:rPr sz="1950" spc="-55" dirty="0">
                <a:solidFill>
                  <a:srgbClr val="FFFFFF"/>
                </a:solidFill>
                <a:latin typeface="Verdana"/>
                <a:cs typeface="Verdana"/>
              </a:rPr>
              <a:t>0</a:t>
            </a:r>
            <a:r>
              <a:rPr sz="1950" spc="-25" dirty="0">
                <a:solidFill>
                  <a:srgbClr val="FFFFFF"/>
                </a:solidFill>
                <a:latin typeface="Verdana"/>
                <a:cs typeface="Verdana"/>
              </a:rPr>
              <a:t>0</a:t>
            </a:r>
            <a:r>
              <a:rPr sz="1950" dirty="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sz="1950" spc="-285" dirty="0">
                <a:solidFill>
                  <a:srgbClr val="FFFFFF"/>
                </a:solidFill>
                <a:latin typeface="Verdana"/>
                <a:cs typeface="Verdana"/>
              </a:rPr>
              <a:t>7</a:t>
            </a:r>
            <a:endParaRPr sz="1950">
              <a:latin typeface="Verdana"/>
              <a:cs typeface="Verdana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5138671" y="3149507"/>
            <a:ext cx="170180" cy="3270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950" spc="-105" dirty="0">
                <a:solidFill>
                  <a:srgbClr val="FFFFFF"/>
                </a:solidFill>
                <a:latin typeface="Verdana"/>
                <a:cs typeface="Verdana"/>
              </a:rPr>
              <a:t>4</a:t>
            </a:r>
            <a:endParaRPr sz="1950">
              <a:latin typeface="Verdana"/>
              <a:cs typeface="Verdana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5903046" y="3149507"/>
            <a:ext cx="114300" cy="3270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950" spc="-545" dirty="0">
                <a:solidFill>
                  <a:srgbClr val="FFFFFF"/>
                </a:solidFill>
                <a:latin typeface="Verdana"/>
                <a:cs typeface="Verdana"/>
              </a:rPr>
              <a:t>1</a:t>
            </a:r>
            <a:endParaRPr sz="1950">
              <a:latin typeface="Verdana"/>
              <a:cs typeface="Verdana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6751186" y="3149507"/>
            <a:ext cx="367030" cy="3270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950" spc="-220" dirty="0">
                <a:solidFill>
                  <a:srgbClr val="FFFFFF"/>
                </a:solidFill>
                <a:latin typeface="Verdana"/>
                <a:cs typeface="Verdana"/>
              </a:rPr>
              <a:t>0</a:t>
            </a:r>
            <a:r>
              <a:rPr sz="1950" spc="-190" dirty="0">
                <a:solidFill>
                  <a:srgbClr val="FFFFFF"/>
                </a:solidFill>
                <a:latin typeface="Verdana"/>
                <a:cs typeface="Verdana"/>
              </a:rPr>
              <a:t>.</a:t>
            </a:r>
            <a:r>
              <a:rPr sz="1950" spc="-105" dirty="0">
                <a:solidFill>
                  <a:srgbClr val="FFFFFF"/>
                </a:solidFill>
                <a:latin typeface="Verdana"/>
                <a:cs typeface="Verdana"/>
              </a:rPr>
              <a:t>4</a:t>
            </a:r>
            <a:endParaRPr sz="1950">
              <a:latin typeface="Verdana"/>
              <a:cs typeface="Verdana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8493857" y="3153706"/>
            <a:ext cx="768350" cy="3270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950" spc="-80" dirty="0">
                <a:solidFill>
                  <a:srgbClr val="FFFFFF"/>
                </a:solidFill>
                <a:latin typeface="Verdana"/>
                <a:cs typeface="Verdana"/>
              </a:rPr>
              <a:t>£30</a:t>
            </a:r>
            <a:r>
              <a:rPr sz="1950" spc="-2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950" spc="225" dirty="0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endParaRPr sz="19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59262"/>
            <a:ext cx="13082996" cy="9125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2077014" y="0"/>
            <a:ext cx="8027670" cy="11308715"/>
          </a:xfrm>
          <a:custGeom>
            <a:avLst/>
            <a:gdLst/>
            <a:ahLst/>
            <a:cxnLst/>
            <a:rect l="l" t="t" r="r" b="b"/>
            <a:pathLst>
              <a:path w="8027669" h="11308715">
                <a:moveTo>
                  <a:pt x="0" y="0"/>
                </a:moveTo>
                <a:lnTo>
                  <a:pt x="8027085" y="0"/>
                </a:lnTo>
                <a:lnTo>
                  <a:pt x="8027085" y="11308556"/>
                </a:lnTo>
                <a:lnTo>
                  <a:pt x="0" y="11308556"/>
                </a:lnTo>
                <a:lnTo>
                  <a:pt x="0" y="0"/>
                </a:lnTo>
                <a:close/>
              </a:path>
            </a:pathLst>
          </a:custGeom>
          <a:solidFill>
            <a:srgbClr val="091E4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 rot="18900000">
            <a:off x="12174971" y="1542740"/>
            <a:ext cx="2380838" cy="3771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970"/>
              </a:lnSpc>
            </a:pPr>
            <a:r>
              <a:rPr sz="2950" spc="-145" dirty="0">
                <a:solidFill>
                  <a:srgbClr val="FFFFFF"/>
                </a:solidFill>
                <a:latin typeface="Verdana"/>
                <a:cs typeface="Verdana"/>
              </a:rPr>
              <a:t>Property</a:t>
            </a:r>
            <a:r>
              <a:rPr sz="2950" spc="-4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950" spc="-200" dirty="0">
                <a:solidFill>
                  <a:srgbClr val="FFFFFF"/>
                </a:solidFill>
                <a:latin typeface="Verdana"/>
                <a:cs typeface="Verdana"/>
              </a:rPr>
              <a:t>Type</a:t>
            </a:r>
            <a:endParaRPr sz="295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 rot="18900000">
            <a:off x="13288243" y="2059265"/>
            <a:ext cx="873654" cy="3771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970"/>
              </a:lnSpc>
            </a:pPr>
            <a:r>
              <a:rPr sz="2950" spc="-135" dirty="0">
                <a:solidFill>
                  <a:srgbClr val="FFFFFF"/>
                </a:solidFill>
                <a:latin typeface="Verdana"/>
                <a:cs typeface="Verdana"/>
              </a:rPr>
              <a:t>Ar</a:t>
            </a:r>
            <a:r>
              <a:rPr sz="2950" spc="-12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950" spc="-22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endParaRPr sz="295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 rot="18900000">
            <a:off x="14182734" y="1741077"/>
            <a:ext cx="1731322" cy="3771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970"/>
              </a:lnSpc>
            </a:pPr>
            <a:r>
              <a:rPr sz="2950" spc="-225" dirty="0">
                <a:solidFill>
                  <a:srgbClr val="FFFFFF"/>
                </a:solidFill>
                <a:latin typeface="Verdana"/>
                <a:cs typeface="Verdana"/>
              </a:rPr>
              <a:t>B</a:t>
            </a:r>
            <a:r>
              <a:rPr sz="2950" spc="-21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950" spc="-125" dirty="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sz="2950" spc="-215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2950" spc="-125" dirty="0">
                <a:solidFill>
                  <a:srgbClr val="FFFFFF"/>
                </a:solidFill>
                <a:latin typeface="Verdana"/>
                <a:cs typeface="Verdana"/>
              </a:rPr>
              <a:t>oo</a:t>
            </a:r>
            <a:r>
              <a:rPr sz="2950" spc="-360" dirty="0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sz="2950" spc="-200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endParaRPr sz="2950">
              <a:latin typeface="Verdana"/>
              <a:cs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 rot="18900000">
            <a:off x="14943270" y="1741072"/>
            <a:ext cx="1836208" cy="3771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970"/>
              </a:lnSpc>
            </a:pPr>
            <a:r>
              <a:rPr sz="2950" spc="-305" dirty="0">
                <a:solidFill>
                  <a:srgbClr val="FFFFFF"/>
                </a:solidFill>
                <a:latin typeface="Verdana"/>
                <a:cs typeface="Verdana"/>
              </a:rPr>
              <a:t>B</a:t>
            </a:r>
            <a:r>
              <a:rPr sz="2950" spc="-24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950" spc="-140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2950" spc="-229" dirty="0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sz="2950" spc="-215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2950" spc="-125" dirty="0">
                <a:solidFill>
                  <a:srgbClr val="FFFFFF"/>
                </a:solidFill>
                <a:latin typeface="Verdana"/>
                <a:cs typeface="Verdana"/>
              </a:rPr>
              <a:t>oo</a:t>
            </a:r>
            <a:r>
              <a:rPr sz="2950" spc="-360" dirty="0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sz="2950" spc="-200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endParaRPr sz="2950">
              <a:latin typeface="Verdana"/>
              <a:cs typeface="Verdana"/>
            </a:endParaRPr>
          </a:p>
        </p:txBody>
      </p:sp>
      <p:sp>
        <p:nvSpPr>
          <p:cNvPr id="8" name="object 8"/>
          <p:cNvSpPr txBox="1"/>
          <p:nvPr/>
        </p:nvSpPr>
        <p:spPr>
          <a:xfrm rot="18900000">
            <a:off x="15849506" y="2059259"/>
            <a:ext cx="989140" cy="3771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970"/>
              </a:lnSpc>
            </a:pPr>
            <a:r>
              <a:rPr sz="2950" spc="-200" dirty="0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sz="2950" spc="-80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2950" spc="-125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2950" spc="-90" dirty="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sz="2950" spc="-100" dirty="0">
                <a:solidFill>
                  <a:srgbClr val="FFFFFF"/>
                </a:solidFill>
                <a:latin typeface="Verdana"/>
                <a:cs typeface="Verdana"/>
              </a:rPr>
              <a:t>?</a:t>
            </a:r>
            <a:endParaRPr sz="2950">
              <a:latin typeface="Verdana"/>
              <a:cs typeface="Verdana"/>
            </a:endParaRPr>
          </a:p>
        </p:txBody>
      </p:sp>
      <p:sp>
        <p:nvSpPr>
          <p:cNvPr id="9" name="object 9"/>
          <p:cNvSpPr txBox="1"/>
          <p:nvPr/>
        </p:nvSpPr>
        <p:spPr>
          <a:xfrm rot="18900000">
            <a:off x="16419492" y="1445006"/>
            <a:ext cx="2678451" cy="3771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970"/>
              </a:lnSpc>
            </a:pPr>
            <a:r>
              <a:rPr sz="2950" spc="-95" dirty="0">
                <a:solidFill>
                  <a:srgbClr val="FFFFFF"/>
                </a:solidFill>
                <a:latin typeface="Verdana"/>
                <a:cs typeface="Verdana"/>
              </a:rPr>
              <a:t>Public</a:t>
            </a:r>
            <a:r>
              <a:rPr sz="2950" spc="-409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950" spc="-175" dirty="0">
                <a:solidFill>
                  <a:srgbClr val="FFFFFF"/>
                </a:solidFill>
                <a:latin typeface="Verdana"/>
                <a:cs typeface="Verdana"/>
              </a:rPr>
              <a:t>transport</a:t>
            </a:r>
            <a:endParaRPr sz="2950">
              <a:latin typeface="Verdana"/>
              <a:cs typeface="Verdana"/>
            </a:endParaRPr>
          </a:p>
        </p:txBody>
      </p:sp>
      <p:sp>
        <p:nvSpPr>
          <p:cNvPr id="10" name="object 10"/>
          <p:cNvSpPr txBox="1"/>
          <p:nvPr/>
        </p:nvSpPr>
        <p:spPr>
          <a:xfrm rot="18900000">
            <a:off x="18513013" y="2059262"/>
            <a:ext cx="993251" cy="3771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970"/>
              </a:lnSpc>
            </a:pPr>
            <a:r>
              <a:rPr sz="2950" spc="-350" dirty="0">
                <a:solidFill>
                  <a:srgbClr val="FFFFFF"/>
                </a:solidFill>
                <a:latin typeface="Verdana"/>
                <a:cs typeface="Verdana"/>
              </a:rPr>
              <a:t>V</a:t>
            </a:r>
            <a:r>
              <a:rPr sz="2950" spc="-16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950" spc="-105" dirty="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sz="2950" spc="-235" dirty="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sz="2950" spc="-15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endParaRPr sz="2950">
              <a:latin typeface="Verdana"/>
              <a:cs typeface="Verdana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22001" y="838822"/>
            <a:ext cx="3720064" cy="526734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228897" y="6045196"/>
            <a:ext cx="3736106" cy="526335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051827" y="820215"/>
            <a:ext cx="3720064" cy="527193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235190" y="839597"/>
            <a:ext cx="3723509" cy="526579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15605" y="6045196"/>
            <a:ext cx="3732860" cy="526335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6" name="object 16"/>
          <p:cNvGraphicFramePr>
            <a:graphicFrameLocks noGrp="1"/>
          </p:cNvGraphicFramePr>
          <p:nvPr/>
        </p:nvGraphicFramePr>
        <p:xfrm>
          <a:off x="12439074" y="3125179"/>
          <a:ext cx="6843394" cy="39795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58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52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067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4866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1152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573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40779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52450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950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H</a:t>
                      </a:r>
                      <a:endParaRPr sz="1950">
                        <a:latin typeface="Verdana"/>
                        <a:cs typeface="Verdana"/>
                      </a:endParaRPr>
                    </a:p>
                  </a:txBody>
                  <a:tcPr marL="0" marR="0" marT="40640" marB="0">
                    <a:solidFill>
                      <a:srgbClr val="091E42"/>
                    </a:solidFill>
                  </a:tcPr>
                </a:tc>
                <a:tc>
                  <a:txBody>
                    <a:bodyPr/>
                    <a:lstStyle/>
                    <a:p>
                      <a:pPr marL="34163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950" spc="-175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1000</a:t>
                      </a:r>
                      <a:endParaRPr sz="1950">
                        <a:latin typeface="Verdana"/>
                        <a:cs typeface="Verdana"/>
                      </a:endParaRPr>
                    </a:p>
                  </a:txBody>
                  <a:tcPr marL="0" marR="0" marT="40640" marB="0">
                    <a:solidFill>
                      <a:srgbClr val="091E42"/>
                    </a:solidFill>
                  </a:tcPr>
                </a:tc>
                <a:tc>
                  <a:txBody>
                    <a:bodyPr/>
                    <a:lstStyle/>
                    <a:p>
                      <a:pPr marL="26797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950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7</a:t>
                      </a:r>
                      <a:endParaRPr sz="1950">
                        <a:latin typeface="Verdana"/>
                        <a:cs typeface="Verdana"/>
                      </a:endParaRPr>
                    </a:p>
                  </a:txBody>
                  <a:tcPr marL="0" marR="0" marT="40640" marB="0">
                    <a:solidFill>
                      <a:srgbClr val="091E42"/>
                    </a:solidFill>
                  </a:tcPr>
                </a:tc>
                <a:tc>
                  <a:txBody>
                    <a:bodyPr/>
                    <a:lstStyle/>
                    <a:p>
                      <a:pPr marR="8255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950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4</a:t>
                      </a:r>
                      <a:endParaRPr sz="1950">
                        <a:latin typeface="Verdana"/>
                        <a:cs typeface="Verdana"/>
                      </a:endParaRPr>
                    </a:p>
                  </a:txBody>
                  <a:tcPr marL="0" marR="0" marT="40640" marB="0">
                    <a:solidFill>
                      <a:srgbClr val="091E42"/>
                    </a:solidFill>
                  </a:tcPr>
                </a:tc>
                <a:tc>
                  <a:txBody>
                    <a:bodyPr/>
                    <a:lstStyle/>
                    <a:p>
                      <a:pPr marL="30988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950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1</a:t>
                      </a:r>
                      <a:endParaRPr sz="1950">
                        <a:latin typeface="Verdana"/>
                        <a:cs typeface="Verdana"/>
                      </a:endParaRPr>
                    </a:p>
                  </a:txBody>
                  <a:tcPr marL="0" marR="0" marT="40640" marB="0">
                    <a:solidFill>
                      <a:srgbClr val="091E42"/>
                    </a:solidFill>
                  </a:tcPr>
                </a:tc>
                <a:tc>
                  <a:txBody>
                    <a:bodyPr/>
                    <a:lstStyle/>
                    <a:p>
                      <a:pPr marL="34607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950" spc="-170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0.4</a:t>
                      </a:r>
                      <a:endParaRPr sz="1950">
                        <a:latin typeface="Verdana"/>
                        <a:cs typeface="Verdana"/>
                      </a:endParaRPr>
                    </a:p>
                  </a:txBody>
                  <a:tcPr marL="0" marR="0" marT="40640" marB="0">
                    <a:solidFill>
                      <a:srgbClr val="091E42"/>
                    </a:solidFill>
                  </a:tcPr>
                </a:tc>
                <a:tc>
                  <a:txBody>
                    <a:bodyPr/>
                    <a:lstStyle/>
                    <a:p>
                      <a:pPr marR="25400" algn="r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950" spc="-80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£30</a:t>
                      </a:r>
                      <a:r>
                        <a:rPr sz="1950" spc="-290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sz="1950" spc="225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M</a:t>
                      </a:r>
                      <a:endParaRPr sz="1950">
                        <a:latin typeface="Verdana"/>
                        <a:cs typeface="Verdana"/>
                      </a:endParaRPr>
                    </a:p>
                  </a:txBody>
                  <a:tcPr marL="0" marR="0" marT="44450" marB="0">
                    <a:solidFill>
                      <a:srgbClr val="091E4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8185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1655"/>
                        </a:spcBef>
                      </a:pPr>
                      <a:r>
                        <a:rPr sz="1950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H</a:t>
                      </a:r>
                      <a:endParaRPr sz="1950">
                        <a:latin typeface="Verdana"/>
                        <a:cs typeface="Verdana"/>
                      </a:endParaRPr>
                    </a:p>
                  </a:txBody>
                  <a:tcPr marL="0" marR="0" marT="210185" marB="0">
                    <a:solidFill>
                      <a:srgbClr val="091E42"/>
                    </a:solidFill>
                  </a:tcPr>
                </a:tc>
                <a:tc>
                  <a:txBody>
                    <a:bodyPr/>
                    <a:lstStyle/>
                    <a:p>
                      <a:pPr marL="341630">
                        <a:lnSpc>
                          <a:spcPct val="100000"/>
                        </a:lnSpc>
                        <a:spcBef>
                          <a:spcPts val="1655"/>
                        </a:spcBef>
                      </a:pPr>
                      <a:r>
                        <a:rPr sz="1950" spc="-180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870</a:t>
                      </a:r>
                      <a:endParaRPr sz="1950">
                        <a:latin typeface="Verdana"/>
                        <a:cs typeface="Verdana"/>
                      </a:endParaRPr>
                    </a:p>
                  </a:txBody>
                  <a:tcPr marL="0" marR="0" marT="210185" marB="0">
                    <a:solidFill>
                      <a:srgbClr val="091E42"/>
                    </a:solidFill>
                  </a:tcPr>
                </a:tc>
                <a:tc>
                  <a:txBody>
                    <a:bodyPr/>
                    <a:lstStyle/>
                    <a:p>
                      <a:pPr marL="267970">
                        <a:lnSpc>
                          <a:spcPct val="100000"/>
                        </a:lnSpc>
                        <a:spcBef>
                          <a:spcPts val="1655"/>
                        </a:spcBef>
                      </a:pPr>
                      <a:r>
                        <a:rPr sz="1950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5</a:t>
                      </a:r>
                      <a:endParaRPr sz="1950">
                        <a:latin typeface="Verdana"/>
                        <a:cs typeface="Verdana"/>
                      </a:endParaRPr>
                    </a:p>
                  </a:txBody>
                  <a:tcPr marL="0" marR="0" marT="210185" marB="0">
                    <a:solidFill>
                      <a:srgbClr val="091E42"/>
                    </a:solidFill>
                  </a:tcPr>
                </a:tc>
                <a:tc>
                  <a:txBody>
                    <a:bodyPr/>
                    <a:lstStyle/>
                    <a:p>
                      <a:pPr marR="13335" algn="ctr">
                        <a:lnSpc>
                          <a:spcPct val="100000"/>
                        </a:lnSpc>
                        <a:spcBef>
                          <a:spcPts val="1655"/>
                        </a:spcBef>
                      </a:pPr>
                      <a:r>
                        <a:rPr sz="1950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3</a:t>
                      </a:r>
                      <a:endParaRPr sz="1950">
                        <a:latin typeface="Verdana"/>
                        <a:cs typeface="Verdana"/>
                      </a:endParaRPr>
                    </a:p>
                  </a:txBody>
                  <a:tcPr marL="0" marR="0" marT="210185" marB="0">
                    <a:solidFill>
                      <a:srgbClr val="091E42"/>
                    </a:solidFill>
                  </a:tcPr>
                </a:tc>
                <a:tc>
                  <a:txBody>
                    <a:bodyPr/>
                    <a:lstStyle/>
                    <a:p>
                      <a:pPr marL="309880">
                        <a:lnSpc>
                          <a:spcPct val="100000"/>
                        </a:lnSpc>
                        <a:spcBef>
                          <a:spcPts val="1655"/>
                        </a:spcBef>
                      </a:pPr>
                      <a:r>
                        <a:rPr sz="1950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0</a:t>
                      </a:r>
                      <a:endParaRPr sz="1950">
                        <a:latin typeface="Verdana"/>
                        <a:cs typeface="Verdana"/>
                      </a:endParaRPr>
                    </a:p>
                  </a:txBody>
                  <a:tcPr marL="0" marR="0" marT="210185" marB="0">
                    <a:solidFill>
                      <a:srgbClr val="091E42"/>
                    </a:solidFill>
                  </a:tcPr>
                </a:tc>
                <a:tc>
                  <a:txBody>
                    <a:bodyPr/>
                    <a:lstStyle/>
                    <a:p>
                      <a:pPr marL="346075">
                        <a:lnSpc>
                          <a:spcPct val="100000"/>
                        </a:lnSpc>
                        <a:spcBef>
                          <a:spcPts val="1655"/>
                        </a:spcBef>
                      </a:pPr>
                      <a:r>
                        <a:rPr sz="1950" spc="-305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1.5</a:t>
                      </a:r>
                      <a:endParaRPr sz="1950">
                        <a:latin typeface="Verdana"/>
                        <a:cs typeface="Verdana"/>
                      </a:endParaRPr>
                    </a:p>
                  </a:txBody>
                  <a:tcPr marL="0" marR="0" marT="210185" marB="0">
                    <a:solidFill>
                      <a:srgbClr val="091E42"/>
                    </a:solidFill>
                  </a:tcPr>
                </a:tc>
                <a:tc>
                  <a:txBody>
                    <a:bodyPr/>
                    <a:lstStyle/>
                    <a:p>
                      <a:pPr marR="25400" algn="r">
                        <a:lnSpc>
                          <a:spcPct val="100000"/>
                        </a:lnSpc>
                        <a:spcBef>
                          <a:spcPts val="1660"/>
                        </a:spcBef>
                      </a:pPr>
                      <a:r>
                        <a:rPr sz="1950" spc="-240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£14</a:t>
                      </a:r>
                      <a:r>
                        <a:rPr sz="1950" spc="-285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sz="1950" spc="225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M</a:t>
                      </a:r>
                      <a:endParaRPr sz="1950">
                        <a:latin typeface="Verdana"/>
                        <a:cs typeface="Verdana"/>
                      </a:endParaRPr>
                    </a:p>
                  </a:txBody>
                  <a:tcPr marL="0" marR="0" marT="210820" marB="0">
                    <a:solidFill>
                      <a:srgbClr val="091E4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18820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1685"/>
                        </a:spcBef>
                      </a:pPr>
                      <a:r>
                        <a:rPr sz="1950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A</a:t>
                      </a:r>
                      <a:endParaRPr sz="1950">
                        <a:latin typeface="Verdana"/>
                        <a:cs typeface="Verdana"/>
                      </a:endParaRPr>
                    </a:p>
                  </a:txBody>
                  <a:tcPr marL="0" marR="0" marT="213995" marB="0">
                    <a:solidFill>
                      <a:srgbClr val="091E42"/>
                    </a:solidFill>
                  </a:tcPr>
                </a:tc>
                <a:tc>
                  <a:txBody>
                    <a:bodyPr/>
                    <a:lstStyle/>
                    <a:p>
                      <a:pPr marL="341630">
                        <a:lnSpc>
                          <a:spcPct val="100000"/>
                        </a:lnSpc>
                        <a:spcBef>
                          <a:spcPts val="1685"/>
                        </a:spcBef>
                      </a:pPr>
                      <a:r>
                        <a:rPr sz="1950" spc="-65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600</a:t>
                      </a:r>
                      <a:endParaRPr sz="1950">
                        <a:latin typeface="Verdana"/>
                        <a:cs typeface="Verdana"/>
                      </a:endParaRPr>
                    </a:p>
                  </a:txBody>
                  <a:tcPr marL="0" marR="0" marT="213995" marB="0">
                    <a:solidFill>
                      <a:srgbClr val="091E42"/>
                    </a:solidFill>
                  </a:tcPr>
                </a:tc>
                <a:tc>
                  <a:txBody>
                    <a:bodyPr/>
                    <a:lstStyle/>
                    <a:p>
                      <a:pPr marL="267970">
                        <a:lnSpc>
                          <a:spcPct val="100000"/>
                        </a:lnSpc>
                        <a:spcBef>
                          <a:spcPts val="1685"/>
                        </a:spcBef>
                      </a:pPr>
                      <a:r>
                        <a:rPr sz="1950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4</a:t>
                      </a:r>
                      <a:endParaRPr sz="1950">
                        <a:latin typeface="Verdana"/>
                        <a:cs typeface="Verdana"/>
                      </a:endParaRPr>
                    </a:p>
                  </a:txBody>
                  <a:tcPr marL="0" marR="0" marT="213995" marB="0">
                    <a:solidFill>
                      <a:srgbClr val="091E42"/>
                    </a:solidFill>
                  </a:tcPr>
                </a:tc>
                <a:tc>
                  <a:txBody>
                    <a:bodyPr/>
                    <a:lstStyle/>
                    <a:p>
                      <a:pPr marR="19050" algn="ctr">
                        <a:lnSpc>
                          <a:spcPct val="100000"/>
                        </a:lnSpc>
                        <a:spcBef>
                          <a:spcPts val="1685"/>
                        </a:spcBef>
                      </a:pPr>
                      <a:r>
                        <a:rPr sz="1950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2</a:t>
                      </a:r>
                      <a:endParaRPr sz="1950">
                        <a:latin typeface="Verdana"/>
                        <a:cs typeface="Verdana"/>
                      </a:endParaRPr>
                    </a:p>
                  </a:txBody>
                  <a:tcPr marL="0" marR="0" marT="213995" marB="0">
                    <a:solidFill>
                      <a:srgbClr val="091E42"/>
                    </a:solidFill>
                  </a:tcPr>
                </a:tc>
                <a:tc>
                  <a:txBody>
                    <a:bodyPr/>
                    <a:lstStyle/>
                    <a:p>
                      <a:pPr marL="309880">
                        <a:lnSpc>
                          <a:spcPct val="100000"/>
                        </a:lnSpc>
                        <a:spcBef>
                          <a:spcPts val="1685"/>
                        </a:spcBef>
                      </a:pPr>
                      <a:r>
                        <a:rPr sz="1950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0</a:t>
                      </a:r>
                      <a:endParaRPr sz="1950">
                        <a:latin typeface="Verdana"/>
                        <a:cs typeface="Verdana"/>
                      </a:endParaRPr>
                    </a:p>
                  </a:txBody>
                  <a:tcPr marL="0" marR="0" marT="213995" marB="0">
                    <a:solidFill>
                      <a:srgbClr val="091E42"/>
                    </a:solidFill>
                  </a:tcPr>
                </a:tc>
                <a:tc>
                  <a:txBody>
                    <a:bodyPr/>
                    <a:lstStyle/>
                    <a:p>
                      <a:pPr marL="346075">
                        <a:lnSpc>
                          <a:spcPct val="100000"/>
                        </a:lnSpc>
                        <a:spcBef>
                          <a:spcPts val="1685"/>
                        </a:spcBef>
                      </a:pPr>
                      <a:r>
                        <a:rPr sz="1950" spc="-330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0.1</a:t>
                      </a:r>
                      <a:endParaRPr sz="1950">
                        <a:latin typeface="Verdana"/>
                        <a:cs typeface="Verdana"/>
                      </a:endParaRPr>
                    </a:p>
                  </a:txBody>
                  <a:tcPr marL="0" marR="0" marT="213995" marB="0">
                    <a:solidFill>
                      <a:srgbClr val="091E42"/>
                    </a:solidFill>
                  </a:tcPr>
                </a:tc>
                <a:tc>
                  <a:txBody>
                    <a:bodyPr/>
                    <a:lstStyle/>
                    <a:p>
                      <a:pPr marR="24765" algn="r">
                        <a:lnSpc>
                          <a:spcPct val="100000"/>
                        </a:lnSpc>
                        <a:spcBef>
                          <a:spcPts val="1660"/>
                        </a:spcBef>
                      </a:pPr>
                      <a:r>
                        <a:rPr sz="1950" spc="-254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£13</a:t>
                      </a:r>
                      <a:r>
                        <a:rPr sz="1950" spc="-280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sz="1950" spc="225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M</a:t>
                      </a:r>
                      <a:endParaRPr sz="1950">
                        <a:latin typeface="Verdana"/>
                        <a:cs typeface="Verdana"/>
                      </a:endParaRPr>
                    </a:p>
                  </a:txBody>
                  <a:tcPr marL="0" marR="0" marT="210820" marB="0">
                    <a:solidFill>
                      <a:srgbClr val="091E4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18185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1630"/>
                        </a:spcBef>
                      </a:pPr>
                      <a:r>
                        <a:rPr sz="1950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B</a:t>
                      </a:r>
                      <a:endParaRPr sz="1950">
                        <a:latin typeface="Verdana"/>
                        <a:cs typeface="Verdana"/>
                      </a:endParaRPr>
                    </a:p>
                  </a:txBody>
                  <a:tcPr marL="0" marR="0" marT="207010" marB="0">
                    <a:solidFill>
                      <a:srgbClr val="091E42"/>
                    </a:solidFill>
                  </a:tcPr>
                </a:tc>
                <a:tc>
                  <a:txBody>
                    <a:bodyPr/>
                    <a:lstStyle/>
                    <a:p>
                      <a:pPr marL="341630">
                        <a:lnSpc>
                          <a:spcPct val="100000"/>
                        </a:lnSpc>
                        <a:spcBef>
                          <a:spcPts val="1630"/>
                        </a:spcBef>
                      </a:pPr>
                      <a:r>
                        <a:rPr sz="1950" spc="-265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120</a:t>
                      </a:r>
                      <a:endParaRPr sz="1950">
                        <a:latin typeface="Verdana"/>
                        <a:cs typeface="Verdana"/>
                      </a:endParaRPr>
                    </a:p>
                  </a:txBody>
                  <a:tcPr marL="0" marR="0" marT="207010" marB="0">
                    <a:solidFill>
                      <a:srgbClr val="091E42"/>
                    </a:solidFill>
                  </a:tcPr>
                </a:tc>
                <a:tc>
                  <a:txBody>
                    <a:bodyPr/>
                    <a:lstStyle/>
                    <a:p>
                      <a:pPr marL="267970">
                        <a:lnSpc>
                          <a:spcPct val="100000"/>
                        </a:lnSpc>
                        <a:spcBef>
                          <a:spcPts val="1630"/>
                        </a:spcBef>
                      </a:pPr>
                      <a:r>
                        <a:rPr sz="1950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2</a:t>
                      </a:r>
                      <a:endParaRPr sz="1950">
                        <a:latin typeface="Verdana"/>
                        <a:cs typeface="Verdana"/>
                      </a:endParaRPr>
                    </a:p>
                  </a:txBody>
                  <a:tcPr marL="0" marR="0" marT="207010" marB="0">
                    <a:solidFill>
                      <a:srgbClr val="091E42"/>
                    </a:solidFill>
                  </a:tcPr>
                </a:tc>
                <a:tc>
                  <a:txBody>
                    <a:bodyPr/>
                    <a:lstStyle/>
                    <a:p>
                      <a:pPr marR="63500" algn="ctr">
                        <a:lnSpc>
                          <a:spcPct val="100000"/>
                        </a:lnSpc>
                        <a:spcBef>
                          <a:spcPts val="1630"/>
                        </a:spcBef>
                      </a:pPr>
                      <a:r>
                        <a:rPr sz="1950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1</a:t>
                      </a:r>
                      <a:endParaRPr sz="1950">
                        <a:latin typeface="Verdana"/>
                        <a:cs typeface="Verdana"/>
                      </a:endParaRPr>
                    </a:p>
                  </a:txBody>
                  <a:tcPr marL="0" marR="0" marT="207010" marB="0">
                    <a:solidFill>
                      <a:srgbClr val="091E42"/>
                    </a:solidFill>
                  </a:tcPr>
                </a:tc>
                <a:tc>
                  <a:txBody>
                    <a:bodyPr/>
                    <a:lstStyle/>
                    <a:p>
                      <a:pPr marL="309880">
                        <a:lnSpc>
                          <a:spcPct val="100000"/>
                        </a:lnSpc>
                        <a:spcBef>
                          <a:spcPts val="1630"/>
                        </a:spcBef>
                      </a:pPr>
                      <a:r>
                        <a:rPr sz="1950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0</a:t>
                      </a:r>
                      <a:endParaRPr sz="1950">
                        <a:latin typeface="Verdana"/>
                        <a:cs typeface="Verdana"/>
                      </a:endParaRPr>
                    </a:p>
                  </a:txBody>
                  <a:tcPr marL="0" marR="0" marT="207010" marB="0">
                    <a:solidFill>
                      <a:srgbClr val="091E42"/>
                    </a:solidFill>
                  </a:tcPr>
                </a:tc>
                <a:tc>
                  <a:txBody>
                    <a:bodyPr/>
                    <a:lstStyle/>
                    <a:p>
                      <a:pPr marL="346075">
                        <a:lnSpc>
                          <a:spcPct val="100000"/>
                        </a:lnSpc>
                        <a:spcBef>
                          <a:spcPts val="1630"/>
                        </a:spcBef>
                      </a:pPr>
                      <a:r>
                        <a:rPr sz="1950" spc="-135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0.9</a:t>
                      </a:r>
                      <a:endParaRPr sz="1950">
                        <a:latin typeface="Verdana"/>
                        <a:cs typeface="Verdana"/>
                      </a:endParaRPr>
                    </a:p>
                  </a:txBody>
                  <a:tcPr marL="0" marR="0" marT="207010" marB="0">
                    <a:solidFill>
                      <a:srgbClr val="091E42"/>
                    </a:solidFill>
                  </a:tcPr>
                </a:tc>
                <a:tc>
                  <a:txBody>
                    <a:bodyPr/>
                    <a:lstStyle/>
                    <a:p>
                      <a:pPr marR="25400" algn="r">
                        <a:lnSpc>
                          <a:spcPct val="100000"/>
                        </a:lnSpc>
                        <a:spcBef>
                          <a:spcPts val="1655"/>
                        </a:spcBef>
                      </a:pPr>
                      <a:r>
                        <a:rPr sz="1950" spc="-65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£90</a:t>
                      </a:r>
                      <a:r>
                        <a:rPr sz="1950" spc="-290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sz="1950" spc="-120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k</a:t>
                      </a:r>
                      <a:endParaRPr sz="1950">
                        <a:latin typeface="Verdana"/>
                        <a:cs typeface="Verdana"/>
                      </a:endParaRPr>
                    </a:p>
                  </a:txBody>
                  <a:tcPr marL="0" marR="0" marT="210185" marB="0">
                    <a:solidFill>
                      <a:srgbClr val="091E4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16280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1664"/>
                        </a:spcBef>
                      </a:pPr>
                      <a:r>
                        <a:rPr sz="1950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H</a:t>
                      </a:r>
                      <a:endParaRPr sz="1950">
                        <a:latin typeface="Verdana"/>
                        <a:cs typeface="Verdana"/>
                      </a:endParaRPr>
                    </a:p>
                  </a:txBody>
                  <a:tcPr marL="0" marR="0" marT="211454" marB="0">
                    <a:solidFill>
                      <a:srgbClr val="091E42"/>
                    </a:solidFill>
                  </a:tcPr>
                </a:tc>
                <a:tc>
                  <a:txBody>
                    <a:bodyPr/>
                    <a:lstStyle/>
                    <a:p>
                      <a:pPr marL="341630">
                        <a:lnSpc>
                          <a:spcPct val="100000"/>
                        </a:lnSpc>
                        <a:spcBef>
                          <a:spcPts val="1664"/>
                        </a:spcBef>
                      </a:pPr>
                      <a:r>
                        <a:rPr sz="1950" spc="-145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700</a:t>
                      </a:r>
                      <a:endParaRPr sz="1950">
                        <a:latin typeface="Verdana"/>
                        <a:cs typeface="Verdana"/>
                      </a:endParaRPr>
                    </a:p>
                  </a:txBody>
                  <a:tcPr marL="0" marR="0" marT="211454" marB="0">
                    <a:solidFill>
                      <a:srgbClr val="091E42"/>
                    </a:solidFill>
                  </a:tcPr>
                </a:tc>
                <a:tc>
                  <a:txBody>
                    <a:bodyPr/>
                    <a:lstStyle/>
                    <a:p>
                      <a:pPr marL="267970">
                        <a:lnSpc>
                          <a:spcPct val="100000"/>
                        </a:lnSpc>
                        <a:spcBef>
                          <a:spcPts val="1664"/>
                        </a:spcBef>
                      </a:pPr>
                      <a:r>
                        <a:rPr sz="1950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5</a:t>
                      </a:r>
                      <a:endParaRPr sz="1950">
                        <a:latin typeface="Verdana"/>
                        <a:cs typeface="Verdana"/>
                      </a:endParaRPr>
                    </a:p>
                  </a:txBody>
                  <a:tcPr marL="0" marR="0" marT="211454" marB="0">
                    <a:solidFill>
                      <a:srgbClr val="091E42"/>
                    </a:solidFill>
                  </a:tcPr>
                </a:tc>
                <a:tc>
                  <a:txBody>
                    <a:bodyPr/>
                    <a:lstStyle/>
                    <a:p>
                      <a:pPr marR="19050" algn="ctr">
                        <a:lnSpc>
                          <a:spcPct val="100000"/>
                        </a:lnSpc>
                        <a:spcBef>
                          <a:spcPts val="1664"/>
                        </a:spcBef>
                      </a:pPr>
                      <a:r>
                        <a:rPr sz="1950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2</a:t>
                      </a:r>
                      <a:endParaRPr sz="1950">
                        <a:latin typeface="Verdana"/>
                        <a:cs typeface="Verdana"/>
                      </a:endParaRPr>
                    </a:p>
                  </a:txBody>
                  <a:tcPr marL="0" marR="0" marT="211454" marB="0">
                    <a:solidFill>
                      <a:srgbClr val="091E42"/>
                    </a:solidFill>
                  </a:tcPr>
                </a:tc>
                <a:tc>
                  <a:txBody>
                    <a:bodyPr/>
                    <a:lstStyle/>
                    <a:p>
                      <a:pPr marL="309880">
                        <a:lnSpc>
                          <a:spcPct val="100000"/>
                        </a:lnSpc>
                        <a:spcBef>
                          <a:spcPts val="1664"/>
                        </a:spcBef>
                      </a:pPr>
                      <a:r>
                        <a:rPr sz="1950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0</a:t>
                      </a:r>
                      <a:endParaRPr sz="1950">
                        <a:latin typeface="Verdana"/>
                        <a:cs typeface="Verdana"/>
                      </a:endParaRPr>
                    </a:p>
                  </a:txBody>
                  <a:tcPr marL="0" marR="0" marT="211454" marB="0">
                    <a:solidFill>
                      <a:srgbClr val="091E42"/>
                    </a:solidFill>
                  </a:tcPr>
                </a:tc>
                <a:tc>
                  <a:txBody>
                    <a:bodyPr/>
                    <a:lstStyle/>
                    <a:p>
                      <a:pPr marL="346075">
                        <a:lnSpc>
                          <a:spcPct val="100000"/>
                        </a:lnSpc>
                        <a:spcBef>
                          <a:spcPts val="1664"/>
                        </a:spcBef>
                      </a:pPr>
                      <a:r>
                        <a:rPr sz="1950" spc="-170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0.43</a:t>
                      </a:r>
                      <a:endParaRPr sz="1950">
                        <a:latin typeface="Verdana"/>
                        <a:cs typeface="Verdana"/>
                      </a:endParaRPr>
                    </a:p>
                  </a:txBody>
                  <a:tcPr marL="0" marR="0" marT="211454" marB="0">
                    <a:solidFill>
                      <a:srgbClr val="091E42"/>
                    </a:solidFill>
                  </a:tcPr>
                </a:tc>
                <a:tc>
                  <a:txBody>
                    <a:bodyPr/>
                    <a:lstStyle/>
                    <a:p>
                      <a:pPr marR="25400" algn="r">
                        <a:lnSpc>
                          <a:spcPct val="100000"/>
                        </a:lnSpc>
                        <a:spcBef>
                          <a:spcPts val="1660"/>
                        </a:spcBef>
                      </a:pPr>
                      <a:r>
                        <a:rPr sz="1950" spc="-110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£3</a:t>
                      </a:r>
                      <a:r>
                        <a:rPr sz="1950" spc="-285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sz="1950" spc="225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M</a:t>
                      </a:r>
                      <a:endParaRPr sz="1950">
                        <a:latin typeface="Verdana"/>
                        <a:cs typeface="Verdana"/>
                      </a:endParaRPr>
                    </a:p>
                  </a:txBody>
                  <a:tcPr marL="0" marR="0" marT="210820" marB="0">
                    <a:solidFill>
                      <a:srgbClr val="091E4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55625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1710"/>
                        </a:spcBef>
                      </a:pPr>
                      <a:r>
                        <a:rPr sz="1950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A</a:t>
                      </a:r>
                      <a:endParaRPr sz="1950">
                        <a:latin typeface="Verdana"/>
                        <a:cs typeface="Verdana"/>
                      </a:endParaRPr>
                    </a:p>
                  </a:txBody>
                  <a:tcPr marL="0" marR="0" marT="217170" marB="0">
                    <a:solidFill>
                      <a:srgbClr val="091E42"/>
                    </a:solidFill>
                  </a:tcPr>
                </a:tc>
                <a:tc>
                  <a:txBody>
                    <a:bodyPr/>
                    <a:lstStyle/>
                    <a:p>
                      <a:pPr marL="341630">
                        <a:lnSpc>
                          <a:spcPct val="100000"/>
                        </a:lnSpc>
                        <a:spcBef>
                          <a:spcPts val="1710"/>
                        </a:spcBef>
                      </a:pPr>
                      <a:r>
                        <a:rPr sz="1950" spc="-114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450</a:t>
                      </a:r>
                      <a:endParaRPr sz="1950">
                        <a:latin typeface="Verdana"/>
                        <a:cs typeface="Verdana"/>
                      </a:endParaRPr>
                    </a:p>
                  </a:txBody>
                  <a:tcPr marL="0" marR="0" marT="217170" marB="0">
                    <a:solidFill>
                      <a:srgbClr val="091E42"/>
                    </a:solidFill>
                  </a:tcPr>
                </a:tc>
                <a:tc>
                  <a:txBody>
                    <a:bodyPr/>
                    <a:lstStyle/>
                    <a:p>
                      <a:pPr marL="267970">
                        <a:lnSpc>
                          <a:spcPct val="100000"/>
                        </a:lnSpc>
                        <a:spcBef>
                          <a:spcPts val="1710"/>
                        </a:spcBef>
                      </a:pPr>
                      <a:r>
                        <a:rPr sz="1950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2</a:t>
                      </a:r>
                      <a:endParaRPr sz="1950">
                        <a:latin typeface="Verdana"/>
                        <a:cs typeface="Verdana"/>
                      </a:endParaRPr>
                    </a:p>
                  </a:txBody>
                  <a:tcPr marL="0" marR="0" marT="217170" marB="0">
                    <a:solidFill>
                      <a:srgbClr val="091E42"/>
                    </a:solidFill>
                  </a:tcPr>
                </a:tc>
                <a:tc>
                  <a:txBody>
                    <a:bodyPr/>
                    <a:lstStyle/>
                    <a:p>
                      <a:pPr marR="63500" algn="ctr">
                        <a:lnSpc>
                          <a:spcPct val="100000"/>
                        </a:lnSpc>
                        <a:spcBef>
                          <a:spcPts val="1710"/>
                        </a:spcBef>
                      </a:pPr>
                      <a:r>
                        <a:rPr sz="1950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1</a:t>
                      </a:r>
                      <a:endParaRPr sz="1950">
                        <a:latin typeface="Verdana"/>
                        <a:cs typeface="Verdana"/>
                      </a:endParaRPr>
                    </a:p>
                  </a:txBody>
                  <a:tcPr marL="0" marR="0" marT="217170" marB="0">
                    <a:solidFill>
                      <a:srgbClr val="091E42"/>
                    </a:solidFill>
                  </a:tcPr>
                </a:tc>
                <a:tc>
                  <a:txBody>
                    <a:bodyPr/>
                    <a:lstStyle/>
                    <a:p>
                      <a:pPr marL="309880">
                        <a:lnSpc>
                          <a:spcPct val="100000"/>
                        </a:lnSpc>
                        <a:spcBef>
                          <a:spcPts val="1710"/>
                        </a:spcBef>
                      </a:pPr>
                      <a:r>
                        <a:rPr sz="1950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1</a:t>
                      </a:r>
                      <a:endParaRPr sz="1950">
                        <a:latin typeface="Verdana"/>
                        <a:cs typeface="Verdana"/>
                      </a:endParaRPr>
                    </a:p>
                  </a:txBody>
                  <a:tcPr marL="0" marR="0" marT="217170" marB="0">
                    <a:solidFill>
                      <a:srgbClr val="091E42"/>
                    </a:solidFill>
                  </a:tcPr>
                </a:tc>
                <a:tc>
                  <a:txBody>
                    <a:bodyPr/>
                    <a:lstStyle/>
                    <a:p>
                      <a:pPr marL="346075">
                        <a:lnSpc>
                          <a:spcPct val="100000"/>
                        </a:lnSpc>
                        <a:spcBef>
                          <a:spcPts val="1710"/>
                        </a:spcBef>
                      </a:pPr>
                      <a:r>
                        <a:rPr sz="1950" spc="-170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0.4</a:t>
                      </a:r>
                      <a:endParaRPr sz="1950">
                        <a:latin typeface="Verdana"/>
                        <a:cs typeface="Verdana"/>
                      </a:endParaRPr>
                    </a:p>
                  </a:txBody>
                  <a:tcPr marL="0" marR="0" marT="217170" marB="0">
                    <a:solidFill>
                      <a:srgbClr val="091E42"/>
                    </a:solidFill>
                  </a:tcPr>
                </a:tc>
                <a:tc>
                  <a:txBody>
                    <a:bodyPr/>
                    <a:lstStyle/>
                    <a:p>
                      <a:pPr marR="25400" algn="r">
                        <a:lnSpc>
                          <a:spcPct val="100000"/>
                        </a:lnSpc>
                        <a:spcBef>
                          <a:spcPts val="1675"/>
                        </a:spcBef>
                      </a:pPr>
                      <a:r>
                        <a:rPr sz="1950" b="1" dirty="0">
                          <a:solidFill>
                            <a:srgbClr val="FF5630"/>
                          </a:solidFill>
                          <a:latin typeface="Verdana"/>
                          <a:cs typeface="Verdana"/>
                        </a:rPr>
                        <a:t>???</a:t>
                      </a:r>
                      <a:endParaRPr sz="1950">
                        <a:latin typeface="Verdana"/>
                        <a:cs typeface="Verdana"/>
                      </a:endParaRPr>
                    </a:p>
                  </a:txBody>
                  <a:tcPr marL="0" marR="0" marT="212725" marB="0">
                    <a:solidFill>
                      <a:srgbClr val="091E4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7" name="object 17"/>
          <p:cNvSpPr/>
          <p:nvPr/>
        </p:nvSpPr>
        <p:spPr>
          <a:xfrm>
            <a:off x="8043336" y="6053321"/>
            <a:ext cx="3737048" cy="525523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8202190" y="8565184"/>
            <a:ext cx="1395730" cy="377190"/>
          </a:xfrm>
          <a:prstGeom prst="rect">
            <a:avLst/>
          </a:prstGeom>
          <a:solidFill>
            <a:srgbClr val="F4F4F5"/>
          </a:solidFill>
        </p:spPr>
        <p:txBody>
          <a:bodyPr vert="horz" wrap="square" lIns="0" tIns="26670" rIns="0" bIns="0" rtlCol="0">
            <a:spAutoFit/>
          </a:bodyPr>
          <a:lstStyle/>
          <a:p>
            <a:pPr marL="48895">
              <a:lnSpc>
                <a:spcPct val="100000"/>
              </a:lnSpc>
              <a:spcBef>
                <a:spcPts val="210"/>
              </a:spcBef>
            </a:pPr>
            <a:r>
              <a:rPr sz="1950" b="1" spc="-160" dirty="0">
                <a:solidFill>
                  <a:srgbClr val="FF5630"/>
                </a:solidFill>
                <a:latin typeface="Verdana"/>
                <a:cs typeface="Verdana"/>
              </a:rPr>
              <a:t>???</a:t>
            </a:r>
            <a:endParaRPr sz="19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</TotalTime>
  <Words>1194</Words>
  <Application>Microsoft Office PowerPoint</Application>
  <PresentationFormat>Custom</PresentationFormat>
  <Paragraphs>433</Paragraphs>
  <Slides>47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3" baseType="lpstr">
      <vt:lpstr>Arial</vt:lpstr>
      <vt:lpstr>Calibri</vt:lpstr>
      <vt:lpstr>Courier New</vt:lpstr>
      <vt:lpstr>Times New Roman</vt:lpstr>
      <vt:lpstr>Verdana</vt:lpstr>
      <vt:lpstr>Office Theme</vt:lpstr>
      <vt:lpstr>Inside Jira Service Desk: Transforming Customer Support  with Artificial Intelligence</vt:lpstr>
      <vt:lpstr>Which is better?</vt:lpstr>
      <vt:lpstr>Agenda</vt:lpstr>
      <vt:lpstr>Introduction to Artificial Intelligence</vt:lpstr>
      <vt:lpstr>noun</vt:lpstr>
      <vt:lpstr>Machine Learning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Three examples of  application in customer support</vt:lpstr>
      <vt:lpstr>Example 1</vt:lpstr>
      <vt:lpstr>PowerPoint Presentation</vt:lpstr>
      <vt:lpstr>Predicting  the topic</vt:lpstr>
      <vt:lpstr>Predicting  the topic</vt:lpstr>
      <vt:lpstr>Predicting  the topic</vt:lpstr>
      <vt:lpstr>Admin</vt:lpstr>
      <vt:lpstr>PowerPoint Presentation</vt:lpstr>
      <vt:lpstr>Impact</vt:lpstr>
      <vt:lpstr>Example 2  Knowledge</vt:lpstr>
      <vt:lpstr>PowerPoint Presentation</vt:lpstr>
      <vt:lpstr>PowerPoint Presentation</vt:lpstr>
      <vt:lpstr>Knowledge Article</vt:lpstr>
      <vt:lpstr>Knowledge Article</vt:lpstr>
      <vt:lpstr>PowerPoint Presentation</vt:lpstr>
      <vt:lpstr>Related Content While browsing a knowledge base</vt:lpstr>
      <vt:lpstr>Example 3</vt:lpstr>
      <vt:lpstr>Knowledge Article Support Ticket</vt:lpstr>
      <vt:lpstr>Knowledge Article Support Ticket</vt:lpstr>
      <vt:lpstr>PowerPoint Presentation</vt:lpstr>
      <vt:lpstr>PowerPoint Presentation</vt:lpstr>
      <vt:lpstr>PowerPoint Presentation</vt:lpstr>
      <vt:lpstr>PowerPoint Presentation</vt:lpstr>
      <vt:lpstr>Group similar support cases Action them together</vt:lpstr>
      <vt:lpstr>Integration with  Jira Service Desk</vt:lpstr>
      <vt:lpstr>Integration</vt:lpstr>
      <vt:lpstr>Integration</vt:lpstr>
      <vt:lpstr>Building an AI  Microservice</vt:lpstr>
      <vt:lpstr>Building an AI  Microservice</vt:lpstr>
      <vt:lpstr>Jira REST APIs</vt:lpstr>
      <vt:lpstr>Python</vt:lpstr>
      <vt:lpstr>PowerPoint Presentation</vt:lpstr>
      <vt:lpstr>Recap</vt:lpstr>
      <vt:lpstr>Recap</vt:lpstr>
      <vt:lpstr>Hybrid solutions benefit everyone</vt:lpstr>
      <vt:lpstr>A match made in heaven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Inside Jira Service Desk: Transforming Customer Support  with Artificial Intelligence</dc:title>
  <cp:lastModifiedBy>Maruthi Reddy</cp:lastModifiedBy>
  <cp:revision>14</cp:revision>
  <dcterms:created xsi:type="dcterms:W3CDTF">2019-03-09T05:58:29Z</dcterms:created>
  <dcterms:modified xsi:type="dcterms:W3CDTF">2019-03-10T14:02:30Z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LastSaved">
    <vt:filetime>2019-03-09T00:00:00Z</vt:filetime>
  </property>
</Properties>
</file>